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4.xml" ContentType="application/vnd.openxmlformats-officedocument.themeOverride+xml"/>
  <Override PartName="/ppt/tags/tag1.xml" ContentType="application/vnd.openxmlformats-officedocument.presentationml.tags+xml"/>
  <Override PartName="/ppt/theme/themeOverride5.xml" ContentType="application/vnd.openxmlformats-officedocument.themeOverride+xml"/>
  <Override PartName="/ppt/tags/tag2.xml" ContentType="application/vnd.openxmlformats-officedocument.presentationml.tags+xml"/>
  <Override PartName="/ppt/theme/themeOverride6.xml" ContentType="application/vnd.openxmlformats-officedocument.themeOverride+xml"/>
  <Override PartName="/ppt/tags/tag3.xml" ContentType="application/vnd.openxmlformats-officedocument.presentationml.tags+xml"/>
  <Override PartName="/ppt/theme/themeOverride7.xml" ContentType="application/vnd.openxmlformats-officedocument.themeOverride+xml"/>
  <Override PartName="/ppt/tags/tag4.xml" ContentType="application/vnd.openxmlformats-officedocument.presentationml.tags+xml"/>
  <Override PartName="/ppt/theme/themeOverride8.xml" ContentType="application/vnd.openxmlformats-officedocument.themeOverride+xml"/>
  <Override PartName="/ppt/tags/tag5.xml" ContentType="application/vnd.openxmlformats-officedocument.presentationml.tags+xml"/>
  <Override PartName="/ppt/theme/themeOverride9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10.xml" ContentType="application/vnd.openxmlformats-officedocument.themeOverride+xml"/>
  <Override PartName="/ppt/tags/tag6.xml" ContentType="application/vnd.openxmlformats-officedocument.presentationml.tags+xml"/>
  <Override PartName="/ppt/theme/themeOverride11.xml" ContentType="application/vnd.openxmlformats-officedocument.themeOverride+xml"/>
  <Override PartName="/ppt/tags/tag7.xml" ContentType="application/vnd.openxmlformats-officedocument.presentationml.tags+xml"/>
  <Override PartName="/ppt/theme/themeOverride12.xml" ContentType="application/vnd.openxmlformats-officedocument.themeOverride+xml"/>
  <Override PartName="/ppt/tags/tag8.xml" ContentType="application/vnd.openxmlformats-officedocument.presentationml.tags+xml"/>
  <Override PartName="/ppt/theme/themeOverride13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14.xml" ContentType="application/vnd.openxmlformats-officedocument.themeOverride+xml"/>
  <Override PartName="/ppt/tags/tag9.xml" ContentType="application/vnd.openxmlformats-officedocument.presentationml.tags+xml"/>
  <Override PartName="/ppt/theme/themeOverride15.xml" ContentType="application/vnd.openxmlformats-officedocument.themeOverride+xml"/>
  <Override PartName="/ppt/tags/tag10.xml" ContentType="application/vnd.openxmlformats-officedocument.presentationml.tags+xml"/>
  <Override PartName="/ppt/theme/themeOverride16.xml" ContentType="application/vnd.openxmlformats-officedocument.themeOverride+xml"/>
  <Override PartName="/ppt/tags/tag11.xml" ContentType="application/vnd.openxmlformats-officedocument.presentationml.tags+xml"/>
  <Override PartName="/ppt/theme/themeOverride17.xml" ContentType="application/vnd.openxmlformats-officedocument.themeOverride+xml"/>
  <Override PartName="/ppt/tags/tag12.xml" ContentType="application/vnd.openxmlformats-officedocument.presentationml.tags+xml"/>
  <Override PartName="/ppt/theme/themeOverride18.xml" ContentType="application/vnd.openxmlformats-officedocument.themeOverride+xml"/>
  <Override PartName="/ppt/tags/tag13.xml" ContentType="application/vnd.openxmlformats-officedocument.presentationml.tags+xml"/>
  <Override PartName="/ppt/theme/themeOverride19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20.xml" ContentType="application/vnd.openxmlformats-officedocument.themeOverride+xml"/>
  <Override PartName="/ppt/tags/tag14.xml" ContentType="application/vnd.openxmlformats-officedocument.presentationml.tags+xml"/>
  <Override PartName="/ppt/theme/themeOverride21.xml" ContentType="application/vnd.openxmlformats-officedocument.themeOverride+xml"/>
  <Override PartName="/ppt/tags/tag15.xml" ContentType="application/vnd.openxmlformats-officedocument.presentationml.tags+xml"/>
  <Override PartName="/ppt/theme/themeOverride22.xml" ContentType="application/vnd.openxmlformats-officedocument.themeOverride+xml"/>
  <Override PartName="/ppt/tags/tag16.xml" ContentType="application/vnd.openxmlformats-officedocument.presentationml.tags+xml"/>
  <Override PartName="/ppt/theme/themeOverride23.xml" ContentType="application/vnd.openxmlformats-officedocument.themeOverride+xml"/>
  <Override PartName="/ppt/tags/tag17.xml" ContentType="application/vnd.openxmlformats-officedocument.presentationml.tags+xml"/>
  <Override PartName="/ppt/theme/themeOverride24.xml" ContentType="application/vnd.openxmlformats-officedocument.themeOverr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359" r:id="rId2"/>
    <p:sldId id="402" r:id="rId3"/>
    <p:sldId id="321" r:id="rId4"/>
    <p:sldId id="452" r:id="rId5"/>
    <p:sldId id="436" r:id="rId6"/>
    <p:sldId id="442" r:id="rId7"/>
    <p:sldId id="443" r:id="rId8"/>
    <p:sldId id="449" r:id="rId9"/>
    <p:sldId id="439" r:id="rId10"/>
    <p:sldId id="446" r:id="rId11"/>
    <p:sldId id="437" r:id="rId12"/>
    <p:sldId id="445" r:id="rId13"/>
    <p:sldId id="357" r:id="rId14"/>
    <p:sldId id="435" r:id="rId15"/>
    <p:sldId id="447" r:id="rId16"/>
    <p:sldId id="448" r:id="rId17"/>
    <p:sldId id="450" r:id="rId18"/>
    <p:sldId id="438" r:id="rId19"/>
    <p:sldId id="320" r:id="rId20"/>
    <p:sldId id="444" r:id="rId21"/>
    <p:sldId id="451" r:id="rId22"/>
    <p:sldId id="440" r:id="rId23"/>
    <p:sldId id="441" r:id="rId24"/>
    <p:sldId id="318" r:id="rId25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5A8D5"/>
    <a:srgbClr val="43927A"/>
    <a:srgbClr val="023B6C"/>
    <a:srgbClr val="D13E37"/>
    <a:srgbClr val="93312A"/>
    <a:srgbClr val="517ABB"/>
    <a:srgbClr val="708593"/>
    <a:srgbClr val="70A9B5"/>
    <a:srgbClr val="9CCBBB"/>
    <a:srgbClr val="5A89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35" autoAdjust="0"/>
    <p:restoredTop sz="94660" autoAdjust="0"/>
  </p:normalViewPr>
  <p:slideViewPr>
    <p:cSldViewPr>
      <p:cViewPr>
        <p:scale>
          <a:sx n="100" d="100"/>
          <a:sy n="100" d="100"/>
        </p:scale>
        <p:origin x="-858" y="-402"/>
      </p:cViewPr>
      <p:guideLst>
        <p:guide orient="horz" pos="1617"/>
        <p:guide pos="284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874"/>
        <p:guide pos="21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35556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5777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audio" Target="../media/media1.mp3"/><Relationship Id="rId7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.jpe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3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4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5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6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7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8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.xml"/><Relationship Id="rId1" Type="http://schemas.openxmlformats.org/officeDocument/2006/relationships/themeOverride" Target="../theme/themeOverride14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themeOverride" Target="../theme/themeOverr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.xml"/><Relationship Id="rId1" Type="http://schemas.openxmlformats.org/officeDocument/2006/relationships/themeOverride" Target="../theme/themeOverride18.xml"/><Relationship Id="rId4" Type="http://schemas.openxmlformats.org/officeDocument/2006/relationships/image" Target="../media/image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9.xml"/><Relationship Id="rId4" Type="http://schemas.openxmlformats.org/officeDocument/2006/relationships/image" Target="../media/image3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.xml"/><Relationship Id="rId1" Type="http://schemas.openxmlformats.org/officeDocument/2006/relationships/themeOverride" Target="../theme/themeOverr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.xml"/><Relationship Id="rId1" Type="http://schemas.openxmlformats.org/officeDocument/2006/relationships/themeOverride" Target="../theme/themeOverr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.xml"/><Relationship Id="rId1" Type="http://schemas.openxmlformats.org/officeDocument/2006/relationships/themeOverride" Target="../theme/themeOverride22.xml"/><Relationship Id="rId4" Type="http://schemas.openxmlformats.org/officeDocument/2006/relationships/image" Target="../media/image1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.xml"/><Relationship Id="rId1" Type="http://schemas.openxmlformats.org/officeDocument/2006/relationships/themeOverride" Target="../theme/themeOverride23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p3"/><Relationship Id="rId7" Type="http://schemas.openxmlformats.org/officeDocument/2006/relationships/image" Target="../media/image3.emf"/><Relationship Id="rId2" Type="http://schemas.microsoft.com/office/2007/relationships/media" Target="../media/media2.mp3"/><Relationship Id="rId1" Type="http://schemas.openxmlformats.org/officeDocument/2006/relationships/themeOverride" Target="../theme/themeOverride24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Approaching Nirvana,Iain Mannix - Closer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534400" y="-812626"/>
            <a:ext cx="609600" cy="6096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58623" y="0"/>
            <a:ext cx="5226754" cy="5143500"/>
          </a:xfrm>
          <a:prstGeom prst="rect">
            <a:avLst/>
          </a:prstGeom>
        </p:spPr>
      </p:pic>
      <p:sp>
        <p:nvSpPr>
          <p:cNvPr id="12" name="Line 20"/>
          <p:cNvSpPr>
            <a:spLocks noChangeShapeType="1"/>
          </p:cNvSpPr>
          <p:nvPr/>
        </p:nvSpPr>
        <p:spPr bwMode="auto">
          <a:xfrm>
            <a:off x="5321916" y="1347102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" name="Line 21"/>
          <p:cNvSpPr>
            <a:spLocks noChangeShapeType="1"/>
          </p:cNvSpPr>
          <p:nvPr/>
        </p:nvSpPr>
        <p:spPr bwMode="auto">
          <a:xfrm>
            <a:off x="5321916" y="1347102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TextBox 71"/>
          <p:cNvSpPr txBox="1"/>
          <p:nvPr/>
        </p:nvSpPr>
        <p:spPr>
          <a:xfrm>
            <a:off x="3037760" y="2738049"/>
            <a:ext cx="32624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年终总结</a:t>
            </a:r>
            <a:r>
              <a: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】【</a:t>
            </a: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新年计划</a:t>
            </a:r>
            <a:r>
              <a: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】【</a:t>
            </a: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述职报告</a:t>
            </a:r>
            <a:r>
              <a: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】【</a:t>
            </a: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工作汇报</a:t>
            </a:r>
            <a:r>
              <a: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altLang="en-US" sz="1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59832" y="2279362"/>
            <a:ext cx="5842843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教育教学说课</a:t>
            </a:r>
            <a:r>
              <a:rPr lang="en-US" altLang="zh-CN" sz="28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endParaRPr lang="zh-CN" altLang="en-US" sz="2800" spc="3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TextBox 11"/>
          <p:cNvSpPr txBox="1"/>
          <p:nvPr/>
        </p:nvSpPr>
        <p:spPr>
          <a:xfrm flipH="1">
            <a:off x="2849528" y="1243264"/>
            <a:ext cx="33290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</a:rPr>
              <a:t>2019</a:t>
            </a:r>
            <a:endParaRPr lang="id-ID" sz="8000" dirty="0">
              <a:solidFill>
                <a:schemeClr val="tx1">
                  <a:lumMod val="85000"/>
                  <a:lumOff val="15000"/>
                </a:schemeClr>
              </a:solidFill>
              <a:latin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3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2" grpId="0"/>
      <p:bldP spid="13" grpId="0"/>
      <p:bldP spid="14" grpId="0"/>
      <p:bldP spid="15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row: Pentagon 2"/>
          <p:cNvSpPr/>
          <p:nvPr/>
        </p:nvSpPr>
        <p:spPr bwMode="auto">
          <a:xfrm>
            <a:off x="1580408" y="1894358"/>
            <a:ext cx="1862305" cy="1211028"/>
          </a:xfrm>
          <a:prstGeom prst="homePlate">
            <a:avLst>
              <a:gd name="adj" fmla="val 0"/>
            </a:avLst>
          </a:prstGeom>
          <a:noFill/>
          <a:ln w="19050">
            <a:noFill/>
            <a:round/>
          </a:ln>
        </p:spPr>
        <p:txBody>
          <a:bodyPr rot="0" spcFirstLastPara="0" vert="horz" wrap="square" lIns="91440" tIns="45720" rIns="91440" bIns="45720" anchor="ctr" anchorCtr="1" forceAA="0" compatLnSpc="1">
            <a:normAutofit/>
          </a:bodyPr>
          <a:lstStyle/>
          <a:p>
            <a:pPr algn="ctr"/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r>
              <a:rPr lang="en-US" altLang="zh-CN" sz="3000" b="1" dirty="0"/>
              <a:t>CONTENT</a:t>
            </a:r>
            <a:endParaRPr lang="en-US" altLang="zh-CN" sz="3200" b="1" dirty="0"/>
          </a:p>
        </p:txBody>
      </p:sp>
      <p:grpSp>
        <p:nvGrpSpPr>
          <p:cNvPr id="33" name="组合 32"/>
          <p:cNvGrpSpPr/>
          <p:nvPr/>
        </p:nvGrpSpPr>
        <p:grpSpPr>
          <a:xfrm>
            <a:off x="4067942" y="3157477"/>
            <a:ext cx="3322574" cy="731456"/>
            <a:chOff x="3683842" y="3352462"/>
            <a:chExt cx="3322574" cy="731456"/>
          </a:xfrm>
        </p:grpSpPr>
        <p:sp>
          <p:nvSpPr>
            <p:cNvPr id="9" name="Diamond 27"/>
            <p:cNvSpPr/>
            <p:nvPr/>
          </p:nvSpPr>
          <p:spPr>
            <a:xfrm>
              <a:off x="3683842" y="3615656"/>
              <a:ext cx="468262" cy="468262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92500" lnSpcReduction="10000"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</a:p>
          </p:txBody>
        </p:sp>
        <p:grpSp>
          <p:nvGrpSpPr>
            <p:cNvPr id="10" name="Group 28"/>
            <p:cNvGrpSpPr/>
            <p:nvPr/>
          </p:nvGrpSpPr>
          <p:grpSpPr>
            <a:xfrm>
              <a:off x="4034486" y="3352462"/>
              <a:ext cx="2971930" cy="708537"/>
              <a:chOff x="6444107" y="1087908"/>
              <a:chExt cx="4232109" cy="944716"/>
            </a:xfrm>
          </p:grpSpPr>
          <p:sp>
            <p:nvSpPr>
              <p:cNvPr id="23" name="TextBox 41"/>
              <p:cNvSpPr txBox="1"/>
              <p:nvPr/>
            </p:nvSpPr>
            <p:spPr>
              <a:xfrm>
                <a:off x="6444107" y="1087908"/>
                <a:ext cx="4232109" cy="624348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</a:rPr>
                  <a:t>明年工作计划</a:t>
                </a:r>
              </a:p>
            </p:txBody>
          </p:sp>
          <p:sp>
            <p:nvSpPr>
              <p:cNvPr id="24" name="TextBox 42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0000" lnSpcReduction="2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r>
                  <a:rPr lang="en-US" altLang="zh-CN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xxx</a:t>
                </a:r>
                <a:endParaRPr lang="en-US" altLang="zh-CN" sz="105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r>
                  <a:rPr lang="en-US" altLang="zh-CN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xxx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4067942" y="2498545"/>
            <a:ext cx="3322574" cy="731456"/>
            <a:chOff x="3683842" y="2693530"/>
            <a:chExt cx="3322574" cy="731456"/>
          </a:xfrm>
        </p:grpSpPr>
        <p:sp>
          <p:nvSpPr>
            <p:cNvPr id="11" name="Diamond 29"/>
            <p:cNvSpPr/>
            <p:nvPr/>
          </p:nvSpPr>
          <p:spPr>
            <a:xfrm>
              <a:off x="3683842" y="2956724"/>
              <a:ext cx="468262" cy="468262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92500" lnSpcReduction="10000"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  <p:grpSp>
          <p:nvGrpSpPr>
            <p:cNvPr id="12" name="Group 30"/>
            <p:cNvGrpSpPr/>
            <p:nvPr/>
          </p:nvGrpSpPr>
          <p:grpSpPr>
            <a:xfrm>
              <a:off x="4034486" y="2693530"/>
              <a:ext cx="2971930" cy="708538"/>
              <a:chOff x="6444107" y="1087907"/>
              <a:chExt cx="4232109" cy="944717"/>
            </a:xfrm>
          </p:grpSpPr>
          <p:sp>
            <p:nvSpPr>
              <p:cNvPr id="21" name="TextBox 39"/>
              <p:cNvSpPr txBox="1"/>
              <p:nvPr/>
            </p:nvSpPr>
            <p:spPr>
              <a:xfrm>
                <a:off x="6444107" y="1087907"/>
                <a:ext cx="4232109" cy="624349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</a:rPr>
                  <a:t>成功项目展示</a:t>
                </a:r>
              </a:p>
            </p:txBody>
          </p:sp>
          <p:sp>
            <p:nvSpPr>
              <p:cNvPr id="22" name="TextBox 40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0000" lnSpcReduction="2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r>
                  <a:rPr lang="en-US" altLang="zh-CN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xxx</a:t>
                </a:r>
                <a:endParaRPr lang="en-US" altLang="zh-CN" sz="105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r>
                  <a:rPr lang="en-US" altLang="zh-CN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xxx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4067942" y="1862530"/>
            <a:ext cx="3322574" cy="708539"/>
            <a:chOff x="3683842" y="2057515"/>
            <a:chExt cx="3322574" cy="708539"/>
          </a:xfrm>
        </p:grpSpPr>
        <p:sp>
          <p:nvSpPr>
            <p:cNvPr id="13" name="Diamond 31"/>
            <p:cNvSpPr/>
            <p:nvPr/>
          </p:nvSpPr>
          <p:spPr>
            <a:xfrm>
              <a:off x="3683842" y="2297792"/>
              <a:ext cx="468262" cy="468262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92500" lnSpcReduction="10000"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  <p:grpSp>
          <p:nvGrpSpPr>
            <p:cNvPr id="14" name="Group 32"/>
            <p:cNvGrpSpPr/>
            <p:nvPr/>
          </p:nvGrpSpPr>
          <p:grpSpPr>
            <a:xfrm>
              <a:off x="4034486" y="2057515"/>
              <a:ext cx="2971930" cy="685620"/>
              <a:chOff x="6444107" y="1118464"/>
              <a:chExt cx="4232109" cy="914160"/>
            </a:xfrm>
          </p:grpSpPr>
          <p:sp>
            <p:nvSpPr>
              <p:cNvPr id="19" name="TextBox 37"/>
              <p:cNvSpPr txBox="1"/>
              <p:nvPr/>
            </p:nvSpPr>
            <p:spPr>
              <a:xfrm>
                <a:off x="6444107" y="1118464"/>
                <a:ext cx="4232109" cy="593792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</a:rPr>
                  <a:t>工作完成情况</a:t>
                </a:r>
              </a:p>
            </p:txBody>
          </p:sp>
          <p:sp>
            <p:nvSpPr>
              <p:cNvPr id="20" name="TextBox 38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0000" lnSpcReduction="2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r>
                  <a:rPr lang="en-US" altLang="zh-CN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xxx</a:t>
                </a:r>
                <a:endParaRPr lang="en-US" altLang="zh-CN" sz="105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r>
                  <a:rPr lang="en-US" altLang="zh-CN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xxx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4067944" y="1203598"/>
            <a:ext cx="3322572" cy="708539"/>
            <a:chOff x="3683844" y="1398583"/>
            <a:chExt cx="3322572" cy="708539"/>
          </a:xfrm>
        </p:grpSpPr>
        <p:sp>
          <p:nvSpPr>
            <p:cNvPr id="15" name="Diamond 33"/>
            <p:cNvSpPr/>
            <p:nvPr/>
          </p:nvSpPr>
          <p:spPr>
            <a:xfrm>
              <a:off x="3683844" y="1638860"/>
              <a:ext cx="468262" cy="468262"/>
            </a:xfrm>
            <a:prstGeom prst="diamond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92500" lnSpcReduction="10000"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  <p:grpSp>
          <p:nvGrpSpPr>
            <p:cNvPr id="16" name="Group 34"/>
            <p:cNvGrpSpPr/>
            <p:nvPr/>
          </p:nvGrpSpPr>
          <p:grpSpPr>
            <a:xfrm>
              <a:off x="4034486" y="1398583"/>
              <a:ext cx="2971930" cy="685619"/>
              <a:chOff x="6444107" y="1118465"/>
              <a:chExt cx="4232109" cy="914159"/>
            </a:xfrm>
          </p:grpSpPr>
          <p:sp>
            <p:nvSpPr>
              <p:cNvPr id="17" name="TextBox 35"/>
              <p:cNvSpPr txBox="1"/>
              <p:nvPr/>
            </p:nvSpPr>
            <p:spPr>
              <a:xfrm>
                <a:off x="6444107" y="1118465"/>
                <a:ext cx="4232109" cy="593791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endParaRPr lang="zh-CN" altLang="en-US" sz="1600" b="1" dirty="0">
                  <a:solidFill>
                    <a:schemeClr val="accent1">
                      <a:lumMod val="100000"/>
                    </a:schemeClr>
                  </a:solidFill>
                </a:endParaRPr>
              </a:p>
              <a:p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</a:rPr>
                  <a:t>年度工作概述</a:t>
                </a:r>
              </a:p>
            </p:txBody>
          </p:sp>
          <p:sp>
            <p:nvSpPr>
              <p:cNvPr id="18" name="TextBox 36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0000" lnSpcReduction="2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r>
                  <a:rPr lang="en-US" altLang="zh-CN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xxx</a:t>
                </a:r>
                <a:endParaRPr lang="en-US" altLang="zh-CN" sz="105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r>
                  <a:rPr lang="en-US" altLang="zh-CN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xxx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48"/>
          <p:cNvSpPr txBox="1"/>
          <p:nvPr/>
        </p:nvSpPr>
        <p:spPr>
          <a:xfrm>
            <a:off x="3398493" y="2102826"/>
            <a:ext cx="4413867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年度工作概述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endParaRPr lang="en-GB" altLang="zh-CN" sz="32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TextBox 48"/>
          <p:cNvSpPr txBox="1"/>
          <p:nvPr/>
        </p:nvSpPr>
        <p:spPr>
          <a:xfrm>
            <a:off x="3017073" y="2102826"/>
            <a:ext cx="59744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</a:t>
            </a:r>
            <a:endParaRPr lang="en-GB" altLang="zh-CN" sz="32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8623" y="0"/>
            <a:ext cx="5226754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9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/>
          <p:nvPr/>
        </p:nvGrpSpPr>
        <p:grpSpPr bwMode="auto">
          <a:xfrm>
            <a:off x="3152170" y="1148148"/>
            <a:ext cx="2898629" cy="2886332"/>
            <a:chOff x="3822700" y="2622550"/>
            <a:chExt cx="2178050" cy="2168525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grpSp>
          <p:nvGrpSpPr>
            <p:cNvPr id="43" name="Group 5"/>
            <p:cNvGrpSpPr/>
            <p:nvPr/>
          </p:nvGrpSpPr>
          <p:grpSpPr bwMode="auto">
            <a:xfrm>
              <a:off x="3886200" y="2952750"/>
              <a:ext cx="455613" cy="168275"/>
              <a:chOff x="0" y="0"/>
              <a:chExt cx="287" cy="106"/>
            </a:xfrm>
          </p:grpSpPr>
          <p:sp>
            <p:nvSpPr>
              <p:cNvPr id="53" name="is1ide-Freeform: Shape 16"/>
              <p:cNvSpPr/>
              <p:nvPr/>
            </p:nvSpPr>
            <p:spPr bwMode="auto">
              <a:xfrm>
                <a:off x="8" y="16"/>
                <a:ext cx="279" cy="9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15412" y="0"/>
                    </a:lnTo>
                    <a:cubicBezTo>
                      <a:pt x="18830" y="0"/>
                      <a:pt x="21600" y="8588"/>
                      <a:pt x="21600" y="19183"/>
                    </a:cubicBezTo>
                    <a:lnTo>
                      <a:pt x="21600" y="21600"/>
                    </a:lnTo>
                  </a:path>
                </a:pathLst>
              </a:custGeom>
              <a:noFill/>
              <a:ln w="6350" cap="flat">
                <a:solidFill>
                  <a:schemeClr val="accent5"/>
                </a:solidFill>
                <a:prstDash val="dash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is1ide-Freeform: Shape 17"/>
              <p:cNvSpPr/>
              <p:nvPr/>
            </p:nvSpPr>
            <p:spPr bwMode="auto">
              <a:xfrm>
                <a:off x="0" y="0"/>
                <a:ext cx="30" cy="30"/>
              </a:xfrm>
              <a:custGeom>
                <a:avLst/>
                <a:gdLst>
                  <a:gd name="T0" fmla="*/ 0 w 21598"/>
                  <a:gd name="T1" fmla="*/ 0 h 21598"/>
                  <a:gd name="T2" fmla="*/ 0 w 21598"/>
                  <a:gd name="T3" fmla="*/ 0 h 21598"/>
                  <a:gd name="T4" fmla="*/ 0 w 21598"/>
                  <a:gd name="T5" fmla="*/ 0 h 21598"/>
                  <a:gd name="T6" fmla="*/ 0 w 21598"/>
                  <a:gd name="T7" fmla="*/ 0 h 21598"/>
                  <a:gd name="T8" fmla="*/ 0 w 21598"/>
                  <a:gd name="T9" fmla="*/ 0 h 21598"/>
                  <a:gd name="T10" fmla="*/ 0 w 21598"/>
                  <a:gd name="T11" fmla="*/ 0 h 21598"/>
                  <a:gd name="T12" fmla="*/ 0 w 21598"/>
                  <a:gd name="T13" fmla="*/ 0 h 21598"/>
                  <a:gd name="T14" fmla="*/ 0 w 21598"/>
                  <a:gd name="T15" fmla="*/ 0 h 21598"/>
                  <a:gd name="T16" fmla="*/ 0 w 21598"/>
                  <a:gd name="T17" fmla="*/ 0 h 21598"/>
                  <a:gd name="T18" fmla="*/ 0 w 21598"/>
                  <a:gd name="T19" fmla="*/ 0 h 21598"/>
                  <a:gd name="T20" fmla="*/ 0 w 21598"/>
                  <a:gd name="T21" fmla="*/ 0 h 21598"/>
                  <a:gd name="T22" fmla="*/ 0 w 21598"/>
                  <a:gd name="T23" fmla="*/ 0 h 21598"/>
                  <a:gd name="T24" fmla="*/ 0 w 21598"/>
                  <a:gd name="T25" fmla="*/ 0 h 21598"/>
                  <a:gd name="T26" fmla="*/ 0 w 21598"/>
                  <a:gd name="T27" fmla="*/ 0 h 21598"/>
                  <a:gd name="T28" fmla="*/ 0 w 21598"/>
                  <a:gd name="T29" fmla="*/ 0 h 21598"/>
                  <a:gd name="T30" fmla="*/ 0 w 21598"/>
                  <a:gd name="T31" fmla="*/ 0 h 21598"/>
                  <a:gd name="T32" fmla="*/ 0 w 21598"/>
                  <a:gd name="T33" fmla="*/ 0 h 21598"/>
                  <a:gd name="T34" fmla="*/ 0 w 21598"/>
                  <a:gd name="T35" fmla="*/ 0 h 215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1598" h="21598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  <a:moveTo>
                      <a:pt x="21598" y="10799"/>
                    </a:moveTo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4" name="Group 6"/>
            <p:cNvGrpSpPr/>
            <p:nvPr/>
          </p:nvGrpSpPr>
          <p:grpSpPr bwMode="auto">
            <a:xfrm>
              <a:off x="5549900" y="2889250"/>
              <a:ext cx="441326" cy="144463"/>
              <a:chOff x="0" y="0"/>
              <a:chExt cx="278" cy="91"/>
            </a:xfrm>
          </p:grpSpPr>
          <p:sp>
            <p:nvSpPr>
              <p:cNvPr id="51" name="is1ide-Freeform: Shape 14"/>
              <p:cNvSpPr/>
              <p:nvPr/>
            </p:nvSpPr>
            <p:spPr bwMode="auto">
              <a:xfrm>
                <a:off x="0" y="16"/>
                <a:ext cx="261" cy="7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15000" y="21600"/>
                    </a:lnTo>
                    <a:cubicBezTo>
                      <a:pt x="18532" y="21600"/>
                      <a:pt x="21417" y="12035"/>
                      <a:pt x="21600" y="0"/>
                    </a:cubicBezTo>
                  </a:path>
                </a:pathLst>
              </a:custGeom>
              <a:noFill/>
              <a:ln w="6350" cap="flat">
                <a:solidFill>
                  <a:schemeClr val="accent3"/>
                </a:solidFill>
                <a:prstDash val="dash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is1ide-Freeform: Shape 15"/>
              <p:cNvSpPr/>
              <p:nvPr/>
            </p:nvSpPr>
            <p:spPr bwMode="auto">
              <a:xfrm>
                <a:off x="248" y="0"/>
                <a:ext cx="30" cy="30"/>
              </a:xfrm>
              <a:custGeom>
                <a:avLst/>
                <a:gdLst>
                  <a:gd name="T0" fmla="*/ 0 w 21598"/>
                  <a:gd name="T1" fmla="*/ 0 h 21598"/>
                  <a:gd name="T2" fmla="*/ 0 w 21598"/>
                  <a:gd name="T3" fmla="*/ 0 h 21598"/>
                  <a:gd name="T4" fmla="*/ 0 w 21598"/>
                  <a:gd name="T5" fmla="*/ 0 h 21598"/>
                  <a:gd name="T6" fmla="*/ 0 w 21598"/>
                  <a:gd name="T7" fmla="*/ 0 h 21598"/>
                  <a:gd name="T8" fmla="*/ 0 w 21598"/>
                  <a:gd name="T9" fmla="*/ 0 h 21598"/>
                  <a:gd name="T10" fmla="*/ 0 w 21598"/>
                  <a:gd name="T11" fmla="*/ 0 h 21598"/>
                  <a:gd name="T12" fmla="*/ 0 w 21598"/>
                  <a:gd name="T13" fmla="*/ 0 h 21598"/>
                  <a:gd name="T14" fmla="*/ 0 w 21598"/>
                  <a:gd name="T15" fmla="*/ 0 h 21598"/>
                  <a:gd name="T16" fmla="*/ 0 w 21598"/>
                  <a:gd name="T17" fmla="*/ 0 h 21598"/>
                  <a:gd name="T18" fmla="*/ 0 w 21598"/>
                  <a:gd name="T19" fmla="*/ 0 h 21598"/>
                  <a:gd name="T20" fmla="*/ 0 w 21598"/>
                  <a:gd name="T21" fmla="*/ 0 h 21598"/>
                  <a:gd name="T22" fmla="*/ 0 w 21598"/>
                  <a:gd name="T23" fmla="*/ 0 h 21598"/>
                  <a:gd name="T24" fmla="*/ 0 w 21598"/>
                  <a:gd name="T25" fmla="*/ 0 h 21598"/>
                  <a:gd name="T26" fmla="*/ 0 w 21598"/>
                  <a:gd name="T27" fmla="*/ 0 h 21598"/>
                  <a:gd name="T28" fmla="*/ 0 w 21598"/>
                  <a:gd name="T29" fmla="*/ 0 h 21598"/>
                  <a:gd name="T30" fmla="*/ 0 w 21598"/>
                  <a:gd name="T31" fmla="*/ 0 h 21598"/>
                  <a:gd name="T32" fmla="*/ 0 w 21598"/>
                  <a:gd name="T33" fmla="*/ 0 h 21598"/>
                  <a:gd name="T34" fmla="*/ 0 w 21598"/>
                  <a:gd name="T35" fmla="*/ 0 h 215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1598" h="21598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  <a:moveTo>
                      <a:pt x="21598" y="10799"/>
                    </a:move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5" name="Group 7"/>
            <p:cNvGrpSpPr/>
            <p:nvPr/>
          </p:nvGrpSpPr>
          <p:grpSpPr bwMode="auto">
            <a:xfrm>
              <a:off x="5270500" y="4298950"/>
              <a:ext cx="169863" cy="492125"/>
              <a:chOff x="0" y="0"/>
              <a:chExt cx="107" cy="310"/>
            </a:xfrm>
          </p:grpSpPr>
          <p:sp>
            <p:nvSpPr>
              <p:cNvPr id="49" name="is1ide-Freeform: Shape 12"/>
              <p:cNvSpPr/>
              <p:nvPr/>
            </p:nvSpPr>
            <p:spPr bwMode="auto">
              <a:xfrm>
                <a:off x="16" y="0"/>
                <a:ext cx="91" cy="29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0"/>
                    </a:moveTo>
                    <a:lnTo>
                      <a:pt x="21600" y="15778"/>
                    </a:lnTo>
                    <a:cubicBezTo>
                      <a:pt x="21600" y="18993"/>
                      <a:pt x="13119" y="21600"/>
                      <a:pt x="2658" y="21600"/>
                    </a:cubicBezTo>
                    <a:lnTo>
                      <a:pt x="0" y="21600"/>
                    </a:lnTo>
                  </a:path>
                </a:pathLst>
              </a:custGeom>
              <a:noFill/>
              <a:ln w="6350" cap="flat">
                <a:solidFill>
                  <a:schemeClr val="accent2"/>
                </a:solidFill>
                <a:prstDash val="dash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is1ide-Freeform: Shape 13"/>
              <p:cNvSpPr/>
              <p:nvPr/>
            </p:nvSpPr>
            <p:spPr bwMode="auto">
              <a:xfrm>
                <a:off x="0" y="280"/>
                <a:ext cx="30" cy="30"/>
              </a:xfrm>
              <a:custGeom>
                <a:avLst/>
                <a:gdLst>
                  <a:gd name="T0" fmla="*/ 0 w 21598"/>
                  <a:gd name="T1" fmla="*/ 0 h 21598"/>
                  <a:gd name="T2" fmla="*/ 0 w 21598"/>
                  <a:gd name="T3" fmla="*/ 0 h 21598"/>
                  <a:gd name="T4" fmla="*/ 0 w 21598"/>
                  <a:gd name="T5" fmla="*/ 0 h 21598"/>
                  <a:gd name="T6" fmla="*/ 0 w 21598"/>
                  <a:gd name="T7" fmla="*/ 0 h 21598"/>
                  <a:gd name="T8" fmla="*/ 0 w 21598"/>
                  <a:gd name="T9" fmla="*/ 0 h 21598"/>
                  <a:gd name="T10" fmla="*/ 0 w 21598"/>
                  <a:gd name="T11" fmla="*/ 0 h 21598"/>
                  <a:gd name="T12" fmla="*/ 0 w 21598"/>
                  <a:gd name="T13" fmla="*/ 0 h 21598"/>
                  <a:gd name="T14" fmla="*/ 0 w 21598"/>
                  <a:gd name="T15" fmla="*/ 0 h 21598"/>
                  <a:gd name="T16" fmla="*/ 0 w 21598"/>
                  <a:gd name="T17" fmla="*/ 0 h 21598"/>
                  <a:gd name="T18" fmla="*/ 0 w 21598"/>
                  <a:gd name="T19" fmla="*/ 0 h 21598"/>
                  <a:gd name="T20" fmla="*/ 0 w 21598"/>
                  <a:gd name="T21" fmla="*/ 0 h 21598"/>
                  <a:gd name="T22" fmla="*/ 0 w 21598"/>
                  <a:gd name="T23" fmla="*/ 0 h 21598"/>
                  <a:gd name="T24" fmla="*/ 0 w 21598"/>
                  <a:gd name="T25" fmla="*/ 0 h 21598"/>
                  <a:gd name="T26" fmla="*/ 0 w 21598"/>
                  <a:gd name="T27" fmla="*/ 0 h 21598"/>
                  <a:gd name="T28" fmla="*/ 0 w 21598"/>
                  <a:gd name="T29" fmla="*/ 0 h 21598"/>
                  <a:gd name="T30" fmla="*/ 0 w 21598"/>
                  <a:gd name="T31" fmla="*/ 0 h 21598"/>
                  <a:gd name="T32" fmla="*/ 0 w 21598"/>
                  <a:gd name="T33" fmla="*/ 0 h 21598"/>
                  <a:gd name="T34" fmla="*/ 0 w 21598"/>
                  <a:gd name="T35" fmla="*/ 0 h 215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1598" h="21598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  <a:moveTo>
                      <a:pt x="21598" y="10799"/>
                    </a:move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46" name="is1ide-Freeform: Shape 8"/>
            <p:cNvSpPr/>
            <p:nvPr/>
          </p:nvSpPr>
          <p:spPr bwMode="auto">
            <a:xfrm>
              <a:off x="3822700" y="3117850"/>
              <a:ext cx="1041400" cy="1041400"/>
            </a:xfrm>
            <a:custGeom>
              <a:avLst/>
              <a:gdLst>
                <a:gd name="T0" fmla="*/ 2147483647 w 21598"/>
                <a:gd name="T1" fmla="*/ 1210586033 h 21598"/>
                <a:gd name="T2" fmla="*/ 2147483647 w 21598"/>
                <a:gd name="T3" fmla="*/ 747268918 h 21598"/>
                <a:gd name="T4" fmla="*/ 2066593785 w 21598"/>
                <a:gd name="T5" fmla="*/ 354578233 h 21598"/>
                <a:gd name="T6" fmla="*/ 1673903099 w 21598"/>
                <a:gd name="T7" fmla="*/ 92148229 h 21598"/>
                <a:gd name="T8" fmla="*/ 1210586033 w 21598"/>
                <a:gd name="T9" fmla="*/ 0 h 21598"/>
                <a:gd name="T10" fmla="*/ 747268918 w 21598"/>
                <a:gd name="T11" fmla="*/ 92148229 h 21598"/>
                <a:gd name="T12" fmla="*/ 354578233 w 21598"/>
                <a:gd name="T13" fmla="*/ 354578233 h 21598"/>
                <a:gd name="T14" fmla="*/ 92148229 w 21598"/>
                <a:gd name="T15" fmla="*/ 747268918 h 21598"/>
                <a:gd name="T16" fmla="*/ 0 w 21598"/>
                <a:gd name="T17" fmla="*/ 1210586033 h 21598"/>
                <a:gd name="T18" fmla="*/ 92148229 w 21598"/>
                <a:gd name="T19" fmla="*/ 1673903099 h 21598"/>
                <a:gd name="T20" fmla="*/ 354578233 w 21598"/>
                <a:gd name="T21" fmla="*/ 2066593785 h 21598"/>
                <a:gd name="T22" fmla="*/ 747268918 w 21598"/>
                <a:gd name="T23" fmla="*/ 2147483647 h 21598"/>
                <a:gd name="T24" fmla="*/ 1210586033 w 21598"/>
                <a:gd name="T25" fmla="*/ 2147483647 h 21598"/>
                <a:gd name="T26" fmla="*/ 1673903099 w 21598"/>
                <a:gd name="T27" fmla="*/ 2147483647 h 21598"/>
                <a:gd name="T28" fmla="*/ 2066593785 w 21598"/>
                <a:gd name="T29" fmla="*/ 2066593785 h 21598"/>
                <a:gd name="T30" fmla="*/ 2147483647 w 21598"/>
                <a:gd name="T31" fmla="*/ 1673903099 h 21598"/>
                <a:gd name="T32" fmla="*/ 2147483647 w 21598"/>
                <a:gd name="T33" fmla="*/ 1210586033 h 21598"/>
                <a:gd name="T34" fmla="*/ 2147483647 w 21598"/>
                <a:gd name="T35" fmla="*/ 1210586033 h 2159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598" h="21598">
                  <a:moveTo>
                    <a:pt x="21598" y="10799"/>
                  </a:moveTo>
                  <a:cubicBezTo>
                    <a:pt x="21599" y="9385"/>
                    <a:pt x="21318" y="7972"/>
                    <a:pt x="20776" y="6666"/>
                  </a:cubicBezTo>
                  <a:cubicBezTo>
                    <a:pt x="20236" y="5360"/>
                    <a:pt x="19435" y="4162"/>
                    <a:pt x="18435" y="3163"/>
                  </a:cubicBezTo>
                  <a:cubicBezTo>
                    <a:pt x="17436" y="2163"/>
                    <a:pt x="16238" y="1362"/>
                    <a:pt x="14932" y="822"/>
                  </a:cubicBezTo>
                  <a:cubicBezTo>
                    <a:pt x="13626" y="280"/>
                    <a:pt x="12213" y="-1"/>
                    <a:pt x="10799" y="0"/>
                  </a:cubicBezTo>
                  <a:cubicBezTo>
                    <a:pt x="9385" y="-1"/>
                    <a:pt x="7972" y="280"/>
                    <a:pt x="6666" y="822"/>
                  </a:cubicBezTo>
                  <a:cubicBezTo>
                    <a:pt x="5360" y="1362"/>
                    <a:pt x="4162" y="2163"/>
                    <a:pt x="3163" y="3163"/>
                  </a:cubicBezTo>
                  <a:cubicBezTo>
                    <a:pt x="2163" y="4162"/>
                    <a:pt x="1362" y="5360"/>
                    <a:pt x="822" y="6666"/>
                  </a:cubicBezTo>
                  <a:cubicBezTo>
                    <a:pt x="280" y="7972"/>
                    <a:pt x="-1" y="9385"/>
                    <a:pt x="0" y="10799"/>
                  </a:cubicBezTo>
                  <a:cubicBezTo>
                    <a:pt x="-1" y="12213"/>
                    <a:pt x="280" y="13626"/>
                    <a:pt x="822" y="14932"/>
                  </a:cubicBezTo>
                  <a:cubicBezTo>
                    <a:pt x="1362" y="16238"/>
                    <a:pt x="2163" y="17436"/>
                    <a:pt x="3163" y="18435"/>
                  </a:cubicBezTo>
                  <a:cubicBezTo>
                    <a:pt x="4162" y="19435"/>
                    <a:pt x="5360" y="20236"/>
                    <a:pt x="6666" y="20776"/>
                  </a:cubicBezTo>
                  <a:cubicBezTo>
                    <a:pt x="7972" y="21318"/>
                    <a:pt x="9385" y="21599"/>
                    <a:pt x="10799" y="21598"/>
                  </a:cubicBezTo>
                  <a:cubicBezTo>
                    <a:pt x="12213" y="21599"/>
                    <a:pt x="13626" y="21318"/>
                    <a:pt x="14932" y="20776"/>
                  </a:cubicBezTo>
                  <a:cubicBezTo>
                    <a:pt x="16238" y="20236"/>
                    <a:pt x="17436" y="19435"/>
                    <a:pt x="18435" y="18435"/>
                  </a:cubicBezTo>
                  <a:cubicBezTo>
                    <a:pt x="19435" y="17436"/>
                    <a:pt x="20236" y="16238"/>
                    <a:pt x="20776" y="14932"/>
                  </a:cubicBezTo>
                  <a:cubicBezTo>
                    <a:pt x="21318" y="13626"/>
                    <a:pt x="21599" y="12213"/>
                    <a:pt x="21598" y="10799"/>
                  </a:cubicBezTo>
                  <a:close/>
                  <a:moveTo>
                    <a:pt x="21598" y="10799"/>
                  </a:moveTo>
                </a:path>
              </a:pathLst>
            </a:custGeom>
            <a:noFill/>
            <a:ln w="6350" cap="flat">
              <a:solidFill>
                <a:schemeClr val="accent5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is1ide-Freeform: Shape 9"/>
            <p:cNvSpPr/>
            <p:nvPr/>
          </p:nvSpPr>
          <p:spPr bwMode="auto">
            <a:xfrm>
              <a:off x="5384800" y="3816350"/>
              <a:ext cx="615950" cy="615950"/>
            </a:xfrm>
            <a:custGeom>
              <a:avLst/>
              <a:gdLst>
                <a:gd name="T0" fmla="*/ 500967210 w 21598"/>
                <a:gd name="T1" fmla="*/ 250483605 h 21598"/>
                <a:gd name="T2" fmla="*/ 481901250 w 21598"/>
                <a:gd name="T3" fmla="*/ 154618679 h 21598"/>
                <a:gd name="T4" fmla="*/ 427601285 w 21598"/>
                <a:gd name="T5" fmla="*/ 73365925 h 21598"/>
                <a:gd name="T6" fmla="*/ 346348531 w 21598"/>
                <a:gd name="T7" fmla="*/ 19065960 h 21598"/>
                <a:gd name="T8" fmla="*/ 250483605 w 21598"/>
                <a:gd name="T9" fmla="*/ 0 h 21598"/>
                <a:gd name="T10" fmla="*/ 154618679 w 21598"/>
                <a:gd name="T11" fmla="*/ 19065960 h 21598"/>
                <a:gd name="T12" fmla="*/ 73365925 w 21598"/>
                <a:gd name="T13" fmla="*/ 73365925 h 21598"/>
                <a:gd name="T14" fmla="*/ 19065960 w 21598"/>
                <a:gd name="T15" fmla="*/ 154618679 h 21598"/>
                <a:gd name="T16" fmla="*/ 0 w 21598"/>
                <a:gd name="T17" fmla="*/ 250483605 h 21598"/>
                <a:gd name="T18" fmla="*/ 19065960 w 21598"/>
                <a:gd name="T19" fmla="*/ 346348531 h 21598"/>
                <a:gd name="T20" fmla="*/ 73365925 w 21598"/>
                <a:gd name="T21" fmla="*/ 427601285 h 21598"/>
                <a:gd name="T22" fmla="*/ 154618679 w 21598"/>
                <a:gd name="T23" fmla="*/ 481901250 h 21598"/>
                <a:gd name="T24" fmla="*/ 250483605 w 21598"/>
                <a:gd name="T25" fmla="*/ 500967210 h 21598"/>
                <a:gd name="T26" fmla="*/ 346348531 w 21598"/>
                <a:gd name="T27" fmla="*/ 481901250 h 21598"/>
                <a:gd name="T28" fmla="*/ 427601285 w 21598"/>
                <a:gd name="T29" fmla="*/ 427601285 h 21598"/>
                <a:gd name="T30" fmla="*/ 481901250 w 21598"/>
                <a:gd name="T31" fmla="*/ 346348531 h 21598"/>
                <a:gd name="T32" fmla="*/ 500967210 w 21598"/>
                <a:gd name="T33" fmla="*/ 250483605 h 21598"/>
                <a:gd name="T34" fmla="*/ 500967210 w 21598"/>
                <a:gd name="T35" fmla="*/ 250483605 h 2159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598" h="21598">
                  <a:moveTo>
                    <a:pt x="21598" y="10799"/>
                  </a:moveTo>
                  <a:cubicBezTo>
                    <a:pt x="21599" y="9385"/>
                    <a:pt x="21318" y="7972"/>
                    <a:pt x="20776" y="6666"/>
                  </a:cubicBezTo>
                  <a:cubicBezTo>
                    <a:pt x="20236" y="5360"/>
                    <a:pt x="19435" y="4162"/>
                    <a:pt x="18435" y="3163"/>
                  </a:cubicBezTo>
                  <a:cubicBezTo>
                    <a:pt x="17436" y="2163"/>
                    <a:pt x="16238" y="1362"/>
                    <a:pt x="14932" y="822"/>
                  </a:cubicBezTo>
                  <a:cubicBezTo>
                    <a:pt x="13626" y="280"/>
                    <a:pt x="12213" y="-1"/>
                    <a:pt x="10799" y="0"/>
                  </a:cubicBezTo>
                  <a:cubicBezTo>
                    <a:pt x="9385" y="-1"/>
                    <a:pt x="7972" y="280"/>
                    <a:pt x="6666" y="822"/>
                  </a:cubicBezTo>
                  <a:cubicBezTo>
                    <a:pt x="5360" y="1362"/>
                    <a:pt x="4162" y="2163"/>
                    <a:pt x="3163" y="3163"/>
                  </a:cubicBezTo>
                  <a:cubicBezTo>
                    <a:pt x="2163" y="4162"/>
                    <a:pt x="1362" y="5360"/>
                    <a:pt x="822" y="6666"/>
                  </a:cubicBezTo>
                  <a:cubicBezTo>
                    <a:pt x="280" y="7972"/>
                    <a:pt x="-1" y="9385"/>
                    <a:pt x="0" y="10799"/>
                  </a:cubicBezTo>
                  <a:cubicBezTo>
                    <a:pt x="-1" y="12213"/>
                    <a:pt x="280" y="13626"/>
                    <a:pt x="822" y="14932"/>
                  </a:cubicBezTo>
                  <a:cubicBezTo>
                    <a:pt x="1362" y="16238"/>
                    <a:pt x="2163" y="17436"/>
                    <a:pt x="3163" y="18435"/>
                  </a:cubicBezTo>
                  <a:cubicBezTo>
                    <a:pt x="4162" y="19435"/>
                    <a:pt x="5360" y="20236"/>
                    <a:pt x="6666" y="20776"/>
                  </a:cubicBezTo>
                  <a:cubicBezTo>
                    <a:pt x="7972" y="21318"/>
                    <a:pt x="9385" y="21599"/>
                    <a:pt x="10799" y="21598"/>
                  </a:cubicBezTo>
                  <a:cubicBezTo>
                    <a:pt x="12213" y="21599"/>
                    <a:pt x="13626" y="21318"/>
                    <a:pt x="14932" y="20776"/>
                  </a:cubicBezTo>
                  <a:cubicBezTo>
                    <a:pt x="16238" y="20236"/>
                    <a:pt x="17436" y="19435"/>
                    <a:pt x="18435" y="18435"/>
                  </a:cubicBezTo>
                  <a:cubicBezTo>
                    <a:pt x="19435" y="17436"/>
                    <a:pt x="20236" y="16238"/>
                    <a:pt x="20776" y="14932"/>
                  </a:cubicBezTo>
                  <a:cubicBezTo>
                    <a:pt x="21318" y="13626"/>
                    <a:pt x="21599" y="12213"/>
                    <a:pt x="21598" y="10799"/>
                  </a:cubicBezTo>
                  <a:close/>
                  <a:moveTo>
                    <a:pt x="21598" y="10799"/>
                  </a:moveTo>
                </a:path>
              </a:pathLst>
            </a:custGeom>
            <a:noFill/>
            <a:ln w="6350" cap="flat">
              <a:solidFill>
                <a:schemeClr val="accent2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is1ide-Freeform: Shape 11"/>
            <p:cNvSpPr/>
            <p:nvPr/>
          </p:nvSpPr>
          <p:spPr bwMode="auto">
            <a:xfrm>
              <a:off x="4851400" y="2622550"/>
              <a:ext cx="704850" cy="704850"/>
            </a:xfrm>
            <a:custGeom>
              <a:avLst/>
              <a:gdLst>
                <a:gd name="T0" fmla="*/ 750694165 w 21598"/>
                <a:gd name="T1" fmla="*/ 375347082 h 21598"/>
                <a:gd name="T2" fmla="*/ 722123361 w 21598"/>
                <a:gd name="T3" fmla="*/ 231694358 h 21598"/>
                <a:gd name="T4" fmla="*/ 640756362 w 21598"/>
                <a:gd name="T5" fmla="*/ 109937802 h 21598"/>
                <a:gd name="T6" fmla="*/ 518999807 w 21598"/>
                <a:gd name="T7" fmla="*/ 28570803 h 21598"/>
                <a:gd name="T8" fmla="*/ 375347082 w 21598"/>
                <a:gd name="T9" fmla="*/ 0 h 21598"/>
                <a:gd name="T10" fmla="*/ 231694358 w 21598"/>
                <a:gd name="T11" fmla="*/ 28570803 h 21598"/>
                <a:gd name="T12" fmla="*/ 109937802 w 21598"/>
                <a:gd name="T13" fmla="*/ 109937802 h 21598"/>
                <a:gd name="T14" fmla="*/ 28570803 w 21598"/>
                <a:gd name="T15" fmla="*/ 231694358 h 21598"/>
                <a:gd name="T16" fmla="*/ 0 w 21598"/>
                <a:gd name="T17" fmla="*/ 375347082 h 21598"/>
                <a:gd name="T18" fmla="*/ 28570803 w 21598"/>
                <a:gd name="T19" fmla="*/ 518999807 h 21598"/>
                <a:gd name="T20" fmla="*/ 109937802 w 21598"/>
                <a:gd name="T21" fmla="*/ 640756362 h 21598"/>
                <a:gd name="T22" fmla="*/ 231694358 w 21598"/>
                <a:gd name="T23" fmla="*/ 722123361 h 21598"/>
                <a:gd name="T24" fmla="*/ 375347082 w 21598"/>
                <a:gd name="T25" fmla="*/ 750694165 h 21598"/>
                <a:gd name="T26" fmla="*/ 518999807 w 21598"/>
                <a:gd name="T27" fmla="*/ 722123361 h 21598"/>
                <a:gd name="T28" fmla="*/ 640756362 w 21598"/>
                <a:gd name="T29" fmla="*/ 640756362 h 21598"/>
                <a:gd name="T30" fmla="*/ 722123361 w 21598"/>
                <a:gd name="T31" fmla="*/ 518999807 h 21598"/>
                <a:gd name="T32" fmla="*/ 750694165 w 21598"/>
                <a:gd name="T33" fmla="*/ 375347082 h 21598"/>
                <a:gd name="T34" fmla="*/ 750694165 w 21598"/>
                <a:gd name="T35" fmla="*/ 375347082 h 2159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598" h="21598">
                  <a:moveTo>
                    <a:pt x="21598" y="10799"/>
                  </a:moveTo>
                  <a:cubicBezTo>
                    <a:pt x="21599" y="9385"/>
                    <a:pt x="21318" y="7972"/>
                    <a:pt x="20776" y="6666"/>
                  </a:cubicBezTo>
                  <a:cubicBezTo>
                    <a:pt x="20236" y="5360"/>
                    <a:pt x="19435" y="4162"/>
                    <a:pt x="18435" y="3163"/>
                  </a:cubicBezTo>
                  <a:cubicBezTo>
                    <a:pt x="17436" y="2163"/>
                    <a:pt x="16238" y="1362"/>
                    <a:pt x="14932" y="822"/>
                  </a:cubicBezTo>
                  <a:cubicBezTo>
                    <a:pt x="13626" y="280"/>
                    <a:pt x="12213" y="-1"/>
                    <a:pt x="10799" y="0"/>
                  </a:cubicBezTo>
                  <a:cubicBezTo>
                    <a:pt x="9385" y="-1"/>
                    <a:pt x="7972" y="280"/>
                    <a:pt x="6666" y="822"/>
                  </a:cubicBezTo>
                  <a:cubicBezTo>
                    <a:pt x="5360" y="1362"/>
                    <a:pt x="4162" y="2163"/>
                    <a:pt x="3163" y="3163"/>
                  </a:cubicBezTo>
                  <a:cubicBezTo>
                    <a:pt x="2163" y="4162"/>
                    <a:pt x="1362" y="5360"/>
                    <a:pt x="822" y="6666"/>
                  </a:cubicBezTo>
                  <a:cubicBezTo>
                    <a:pt x="280" y="7972"/>
                    <a:pt x="-1" y="9385"/>
                    <a:pt x="0" y="10799"/>
                  </a:cubicBezTo>
                  <a:cubicBezTo>
                    <a:pt x="-1" y="12213"/>
                    <a:pt x="280" y="13626"/>
                    <a:pt x="822" y="14932"/>
                  </a:cubicBezTo>
                  <a:cubicBezTo>
                    <a:pt x="1362" y="16238"/>
                    <a:pt x="2163" y="17436"/>
                    <a:pt x="3163" y="18435"/>
                  </a:cubicBezTo>
                  <a:cubicBezTo>
                    <a:pt x="4162" y="19435"/>
                    <a:pt x="5360" y="20236"/>
                    <a:pt x="6666" y="20776"/>
                  </a:cubicBezTo>
                  <a:cubicBezTo>
                    <a:pt x="7972" y="21318"/>
                    <a:pt x="9385" y="21599"/>
                    <a:pt x="10799" y="21598"/>
                  </a:cubicBezTo>
                  <a:cubicBezTo>
                    <a:pt x="12213" y="21599"/>
                    <a:pt x="13626" y="21318"/>
                    <a:pt x="14932" y="20776"/>
                  </a:cubicBezTo>
                  <a:cubicBezTo>
                    <a:pt x="16238" y="20236"/>
                    <a:pt x="17436" y="19435"/>
                    <a:pt x="18435" y="18435"/>
                  </a:cubicBezTo>
                  <a:cubicBezTo>
                    <a:pt x="19435" y="17436"/>
                    <a:pt x="20236" y="16238"/>
                    <a:pt x="20776" y="14932"/>
                  </a:cubicBezTo>
                  <a:cubicBezTo>
                    <a:pt x="21318" y="13626"/>
                    <a:pt x="21599" y="12213"/>
                    <a:pt x="21598" y="10799"/>
                  </a:cubicBezTo>
                  <a:close/>
                  <a:moveTo>
                    <a:pt x="21598" y="10799"/>
                  </a:moveTo>
                </a:path>
              </a:pathLst>
            </a:custGeom>
            <a:noFill/>
            <a:ln w="6350" cap="flat">
              <a:solidFill>
                <a:schemeClr val="accent3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4" name="is1ide-TextBox 18"/>
          <p:cNvSpPr txBox="1"/>
          <p:nvPr/>
        </p:nvSpPr>
        <p:spPr>
          <a:xfrm>
            <a:off x="6091301" y="1050955"/>
            <a:ext cx="830997" cy="692498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/>
          <a:p>
            <a:pPr algn="ctr"/>
            <a:r>
              <a:rPr lang="en-US" sz="3600" b="1">
                <a:solidFill>
                  <a:schemeClr val="accent3"/>
                </a:solidFill>
              </a:rPr>
              <a:t>25%</a:t>
            </a:r>
          </a:p>
        </p:txBody>
      </p:sp>
      <p:sp>
        <p:nvSpPr>
          <p:cNvPr id="5" name="is1ide-TextBox 19"/>
          <p:cNvSpPr txBox="1"/>
          <p:nvPr/>
        </p:nvSpPr>
        <p:spPr>
          <a:xfrm>
            <a:off x="2317660" y="1105134"/>
            <a:ext cx="830997" cy="692498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/>
          <a:p>
            <a:pPr algn="ctr"/>
            <a:r>
              <a:rPr lang="en-US" sz="3600" b="1" dirty="0">
                <a:solidFill>
                  <a:schemeClr val="accent5"/>
                </a:solidFill>
              </a:rPr>
              <a:t>50%</a:t>
            </a:r>
          </a:p>
        </p:txBody>
      </p:sp>
      <p:sp>
        <p:nvSpPr>
          <p:cNvPr id="6" name="is1ide-TextBox 20"/>
          <p:cNvSpPr txBox="1"/>
          <p:nvPr/>
        </p:nvSpPr>
        <p:spPr>
          <a:xfrm>
            <a:off x="4196198" y="3573400"/>
            <a:ext cx="830997" cy="692498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/>
          <a:p>
            <a:pPr algn="ctr"/>
            <a:r>
              <a:rPr lang="en-US" sz="3600" b="1">
                <a:solidFill>
                  <a:schemeClr val="accent2"/>
                </a:solidFill>
              </a:rPr>
              <a:t>10%</a:t>
            </a:r>
          </a:p>
        </p:txBody>
      </p:sp>
      <p:grpSp>
        <p:nvGrpSpPr>
          <p:cNvPr id="7" name="Group 21"/>
          <p:cNvGrpSpPr/>
          <p:nvPr/>
        </p:nvGrpSpPr>
        <p:grpSpPr>
          <a:xfrm>
            <a:off x="3631773" y="1807395"/>
            <a:ext cx="910574" cy="1375550"/>
            <a:chOff x="4765866" y="2677750"/>
            <a:chExt cx="1148713" cy="1735292"/>
          </a:xfrm>
          <a:solidFill>
            <a:schemeClr val="accent5"/>
          </a:solidFill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32" name="is1ide-Freeform: Shape 22"/>
            <p:cNvSpPr/>
            <p:nvPr/>
          </p:nvSpPr>
          <p:spPr bwMode="auto">
            <a:xfrm>
              <a:off x="4936441" y="2677750"/>
              <a:ext cx="173240" cy="17592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444"/>
                  </a:lnTo>
                  <a:cubicBezTo>
                    <a:pt x="19245" y="230"/>
                    <a:pt x="16873" y="65"/>
                    <a:pt x="14476" y="0"/>
                  </a:cubicBezTo>
                  <a:cubicBezTo>
                    <a:pt x="9095" y="6795"/>
                    <a:pt x="4258" y="14018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is1ide-Freeform: Shape 23"/>
            <p:cNvSpPr/>
            <p:nvPr/>
          </p:nvSpPr>
          <p:spPr bwMode="auto">
            <a:xfrm>
              <a:off x="4765866" y="2741724"/>
              <a:ext cx="668972" cy="71704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1428"/>
                  </a:moveTo>
                  <a:cubicBezTo>
                    <a:pt x="20506" y="885"/>
                    <a:pt x="19371" y="407"/>
                    <a:pt x="18197" y="0"/>
                  </a:cubicBezTo>
                  <a:lnTo>
                    <a:pt x="600" y="16434"/>
                  </a:lnTo>
                  <a:cubicBezTo>
                    <a:pt x="286" y="18123"/>
                    <a:pt x="84" y="19847"/>
                    <a:pt x="0" y="21600"/>
                  </a:cubicBezTo>
                  <a:lnTo>
                    <a:pt x="21600" y="1428"/>
                  </a:lnTo>
                  <a:close/>
                  <a:moveTo>
                    <a:pt x="21600" y="1428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is1ide-Freeform: Shape 24"/>
            <p:cNvSpPr/>
            <p:nvPr/>
          </p:nvSpPr>
          <p:spPr bwMode="auto">
            <a:xfrm>
              <a:off x="4808510" y="2699075"/>
              <a:ext cx="482406" cy="51179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1207"/>
                  </a:moveTo>
                  <a:cubicBezTo>
                    <a:pt x="19808" y="682"/>
                    <a:pt x="17961" y="277"/>
                    <a:pt x="16067" y="0"/>
                  </a:cubicBezTo>
                  <a:lnTo>
                    <a:pt x="3333" y="12023"/>
                  </a:lnTo>
                  <a:cubicBezTo>
                    <a:pt x="1936" y="15086"/>
                    <a:pt x="817" y="18288"/>
                    <a:pt x="0" y="21600"/>
                  </a:cubicBezTo>
                  <a:lnTo>
                    <a:pt x="21600" y="1207"/>
                  </a:lnTo>
                  <a:close/>
                  <a:moveTo>
                    <a:pt x="21600" y="1207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is1ide-Freeform: Shape 25"/>
            <p:cNvSpPr/>
            <p:nvPr/>
          </p:nvSpPr>
          <p:spPr bwMode="auto">
            <a:xfrm>
              <a:off x="4829831" y="2994954"/>
              <a:ext cx="948821" cy="100225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1923"/>
                  </a:moveTo>
                  <a:cubicBezTo>
                    <a:pt x="21158" y="1253"/>
                    <a:pt x="20674" y="610"/>
                    <a:pt x="20149" y="0"/>
                  </a:cubicBezTo>
                  <a:lnTo>
                    <a:pt x="0" y="19128"/>
                  </a:lnTo>
                  <a:cubicBezTo>
                    <a:pt x="253" y="19968"/>
                    <a:pt x="545" y="20792"/>
                    <a:pt x="872" y="21600"/>
                  </a:cubicBezTo>
                  <a:lnTo>
                    <a:pt x="21600" y="1923"/>
                  </a:lnTo>
                  <a:close/>
                  <a:moveTo>
                    <a:pt x="21600" y="1923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is1ide-Freeform: Shape 26"/>
            <p:cNvSpPr/>
            <p:nvPr/>
          </p:nvSpPr>
          <p:spPr bwMode="auto">
            <a:xfrm>
              <a:off x="4765866" y="2805698"/>
              <a:ext cx="799568" cy="85298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600" h="21600">
                  <a:moveTo>
                    <a:pt x="19152" y="0"/>
                  </a:moveTo>
                  <a:lnTo>
                    <a:pt x="0" y="17935"/>
                  </a:lnTo>
                  <a:cubicBezTo>
                    <a:pt x="0" y="17937"/>
                    <a:pt x="0" y="17939"/>
                    <a:pt x="0" y="17941"/>
                  </a:cubicBezTo>
                  <a:cubicBezTo>
                    <a:pt x="0" y="19178"/>
                    <a:pt x="77" y="20397"/>
                    <a:pt x="213" y="21600"/>
                  </a:cubicBezTo>
                  <a:lnTo>
                    <a:pt x="21600" y="1572"/>
                  </a:lnTo>
                  <a:cubicBezTo>
                    <a:pt x="20822" y="1001"/>
                    <a:pt x="20004" y="477"/>
                    <a:pt x="19152" y="0"/>
                  </a:cubicBezTo>
                  <a:close/>
                  <a:moveTo>
                    <a:pt x="19152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is1ide-Freeform: Shape 27"/>
            <p:cNvSpPr/>
            <p:nvPr/>
          </p:nvSpPr>
          <p:spPr bwMode="auto">
            <a:xfrm>
              <a:off x="4787188" y="2890996"/>
              <a:ext cx="895516" cy="94628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1726"/>
                  </a:moveTo>
                  <a:cubicBezTo>
                    <a:pt x="21018" y="1115"/>
                    <a:pt x="20395" y="539"/>
                    <a:pt x="19738" y="0"/>
                  </a:cubicBezTo>
                  <a:lnTo>
                    <a:pt x="0" y="18683"/>
                  </a:lnTo>
                  <a:cubicBezTo>
                    <a:pt x="153" y="19672"/>
                    <a:pt x="356" y="20644"/>
                    <a:pt x="604" y="21600"/>
                  </a:cubicBezTo>
                  <a:lnTo>
                    <a:pt x="21600" y="1726"/>
                  </a:lnTo>
                  <a:close/>
                  <a:moveTo>
                    <a:pt x="21600" y="1726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is1ide-Freeform: Shape 28"/>
            <p:cNvSpPr/>
            <p:nvPr/>
          </p:nvSpPr>
          <p:spPr bwMode="auto">
            <a:xfrm>
              <a:off x="5149659" y="3658683"/>
              <a:ext cx="754259" cy="75435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20134" y="5832"/>
                  </a:moveTo>
                  <a:cubicBezTo>
                    <a:pt x="20847" y="3984"/>
                    <a:pt x="21344" y="2030"/>
                    <a:pt x="21600" y="0"/>
                  </a:cubicBezTo>
                  <a:lnTo>
                    <a:pt x="0" y="21600"/>
                  </a:lnTo>
                  <a:cubicBezTo>
                    <a:pt x="2031" y="21344"/>
                    <a:pt x="3985" y="20846"/>
                    <a:pt x="5834" y="20132"/>
                  </a:cubicBezTo>
                  <a:lnTo>
                    <a:pt x="20134" y="5832"/>
                  </a:lnTo>
                  <a:close/>
                  <a:moveTo>
                    <a:pt x="20134" y="5832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is1ide-Freeform: Shape 29"/>
            <p:cNvSpPr/>
            <p:nvPr/>
          </p:nvSpPr>
          <p:spPr bwMode="auto">
            <a:xfrm>
              <a:off x="4872475" y="3125568"/>
              <a:ext cx="964811" cy="101825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2193"/>
                  </a:moveTo>
                  <a:cubicBezTo>
                    <a:pt x="21283" y="1436"/>
                    <a:pt x="20914" y="704"/>
                    <a:pt x="20498" y="0"/>
                  </a:cubicBezTo>
                  <a:lnTo>
                    <a:pt x="0" y="19407"/>
                  </a:lnTo>
                  <a:cubicBezTo>
                    <a:pt x="336" y="20154"/>
                    <a:pt x="704" y="20886"/>
                    <a:pt x="1102" y="21600"/>
                  </a:cubicBezTo>
                  <a:lnTo>
                    <a:pt x="21600" y="2193"/>
                  </a:lnTo>
                  <a:close/>
                  <a:moveTo>
                    <a:pt x="21600" y="2193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is1ide-Freeform: Shape 30"/>
            <p:cNvSpPr/>
            <p:nvPr/>
          </p:nvSpPr>
          <p:spPr bwMode="auto">
            <a:xfrm>
              <a:off x="5469486" y="3978553"/>
              <a:ext cx="333153" cy="33319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cubicBezTo>
                    <a:pt x="9023" y="16511"/>
                    <a:pt x="16512" y="9024"/>
                    <a:pt x="21600" y="0"/>
                  </a:cubicBezTo>
                  <a:lnTo>
                    <a:pt x="0" y="21600"/>
                  </a:lnTo>
                  <a:close/>
                  <a:moveTo>
                    <a:pt x="0" y="216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is1ide-Freeform: Shape 31"/>
            <p:cNvSpPr/>
            <p:nvPr/>
          </p:nvSpPr>
          <p:spPr bwMode="auto">
            <a:xfrm>
              <a:off x="5043050" y="3445437"/>
              <a:ext cx="871529" cy="95161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600" h="21600">
                  <a:moveTo>
                    <a:pt x="21572" y="3352"/>
                  </a:moveTo>
                  <a:cubicBezTo>
                    <a:pt x="21590" y="3021"/>
                    <a:pt x="21600" y="2687"/>
                    <a:pt x="21600" y="2351"/>
                  </a:cubicBezTo>
                  <a:cubicBezTo>
                    <a:pt x="21600" y="1555"/>
                    <a:pt x="21543" y="772"/>
                    <a:pt x="21443" y="0"/>
                  </a:cubicBezTo>
                  <a:lnTo>
                    <a:pt x="0" y="19668"/>
                  </a:lnTo>
                  <a:cubicBezTo>
                    <a:pt x="531" y="20333"/>
                    <a:pt x="1091" y="20977"/>
                    <a:pt x="1677" y="21600"/>
                  </a:cubicBezTo>
                  <a:lnTo>
                    <a:pt x="21572" y="3352"/>
                  </a:lnTo>
                  <a:close/>
                  <a:moveTo>
                    <a:pt x="21572" y="3352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is1ide-Freeform: Shape 32"/>
            <p:cNvSpPr/>
            <p:nvPr/>
          </p:nvSpPr>
          <p:spPr bwMode="auto">
            <a:xfrm>
              <a:off x="4957762" y="3274840"/>
              <a:ext cx="940825" cy="100492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2614"/>
                  </a:moveTo>
                  <a:cubicBezTo>
                    <a:pt x="21428" y="1719"/>
                    <a:pt x="21188" y="846"/>
                    <a:pt x="20885" y="0"/>
                  </a:cubicBezTo>
                  <a:lnTo>
                    <a:pt x="0" y="19578"/>
                  </a:lnTo>
                  <a:cubicBezTo>
                    <a:pt x="421" y="20269"/>
                    <a:pt x="868" y="20945"/>
                    <a:pt x="1346" y="21600"/>
                  </a:cubicBezTo>
                  <a:lnTo>
                    <a:pt x="21600" y="2614"/>
                  </a:lnTo>
                  <a:close/>
                  <a:moveTo>
                    <a:pt x="21600" y="2614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" name="Group 33"/>
          <p:cNvGrpSpPr/>
          <p:nvPr/>
        </p:nvGrpSpPr>
        <p:grpSpPr>
          <a:xfrm>
            <a:off x="4519086" y="1401705"/>
            <a:ext cx="923249" cy="688833"/>
            <a:chOff x="5893257" y="2165959"/>
            <a:chExt cx="1164703" cy="868980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24" name="is1ide-Freeform: Shape 34"/>
            <p:cNvSpPr/>
            <p:nvPr/>
          </p:nvSpPr>
          <p:spPr bwMode="auto">
            <a:xfrm>
              <a:off x="5893257" y="2165959"/>
              <a:ext cx="237749" cy="23723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600" h="21600">
                  <a:moveTo>
                    <a:pt x="21600" y="4"/>
                  </a:moveTo>
                  <a:cubicBezTo>
                    <a:pt x="21550" y="4"/>
                    <a:pt x="21502" y="0"/>
                    <a:pt x="21452" y="0"/>
                  </a:cubicBezTo>
                  <a:cubicBezTo>
                    <a:pt x="16532" y="0"/>
                    <a:pt x="11695" y="332"/>
                    <a:pt x="6927" y="897"/>
                  </a:cubicBezTo>
                  <a:lnTo>
                    <a:pt x="5400" y="2424"/>
                  </a:lnTo>
                  <a:cubicBezTo>
                    <a:pt x="2470" y="8285"/>
                    <a:pt x="588" y="14754"/>
                    <a:pt x="0" y="21600"/>
                  </a:cubicBezTo>
                  <a:lnTo>
                    <a:pt x="21600" y="4"/>
                  </a:lnTo>
                  <a:close/>
                  <a:moveTo>
                    <a:pt x="21600" y="4"/>
                  </a:move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is1ide-Freeform: Shape 35"/>
            <p:cNvSpPr/>
            <p:nvPr/>
          </p:nvSpPr>
          <p:spPr bwMode="auto">
            <a:xfrm>
              <a:off x="6598490" y="2571128"/>
              <a:ext cx="459470" cy="45848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0" y="21600"/>
                  </a:lnTo>
                  <a:cubicBezTo>
                    <a:pt x="10844" y="19380"/>
                    <a:pt x="19377" y="10843"/>
                    <a:pt x="21600" y="0"/>
                  </a:cubicBezTo>
                  <a:close/>
                  <a:moveTo>
                    <a:pt x="21600" y="0"/>
                  </a:move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is1ide-Freeform: Shape 36"/>
            <p:cNvSpPr/>
            <p:nvPr/>
          </p:nvSpPr>
          <p:spPr bwMode="auto">
            <a:xfrm>
              <a:off x="5893257" y="2165959"/>
              <a:ext cx="440771" cy="43449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653"/>
                  </a:moveTo>
                  <a:cubicBezTo>
                    <a:pt x="19351" y="317"/>
                    <a:pt x="17064" y="103"/>
                    <a:pt x="14748" y="0"/>
                  </a:cubicBezTo>
                  <a:lnTo>
                    <a:pt x="0" y="14910"/>
                  </a:lnTo>
                  <a:cubicBezTo>
                    <a:pt x="43" y="17214"/>
                    <a:pt x="341" y="19454"/>
                    <a:pt x="880" y="21600"/>
                  </a:cubicBezTo>
                  <a:lnTo>
                    <a:pt x="21600" y="653"/>
                  </a:lnTo>
                  <a:close/>
                  <a:moveTo>
                    <a:pt x="21600" y="653"/>
                  </a:move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is1ide-Freeform: Shape 37"/>
            <p:cNvSpPr/>
            <p:nvPr/>
          </p:nvSpPr>
          <p:spPr bwMode="auto">
            <a:xfrm>
              <a:off x="6384783" y="2443180"/>
              <a:ext cx="667834" cy="59175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600" h="21600">
                  <a:moveTo>
                    <a:pt x="18931" y="0"/>
                  </a:moveTo>
                  <a:lnTo>
                    <a:pt x="0" y="21301"/>
                  </a:lnTo>
                  <a:cubicBezTo>
                    <a:pt x="1031" y="21494"/>
                    <a:pt x="2088" y="21600"/>
                    <a:pt x="3167" y="21600"/>
                  </a:cubicBezTo>
                  <a:cubicBezTo>
                    <a:pt x="3700" y="21600"/>
                    <a:pt x="4227" y="21571"/>
                    <a:pt x="4748" y="21523"/>
                  </a:cubicBezTo>
                  <a:lnTo>
                    <a:pt x="21600" y="2562"/>
                  </a:lnTo>
                  <a:cubicBezTo>
                    <a:pt x="20739" y="1671"/>
                    <a:pt x="19853" y="812"/>
                    <a:pt x="18931" y="0"/>
                  </a:cubicBezTo>
                  <a:close/>
                  <a:moveTo>
                    <a:pt x="18931" y="0"/>
                  </a:move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is1ide-Freeform: Shape 38"/>
            <p:cNvSpPr/>
            <p:nvPr/>
          </p:nvSpPr>
          <p:spPr bwMode="auto">
            <a:xfrm>
              <a:off x="5938670" y="2179287"/>
              <a:ext cx="585023" cy="56243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1119"/>
                  </a:moveTo>
                  <a:cubicBezTo>
                    <a:pt x="20102" y="676"/>
                    <a:pt x="18576" y="301"/>
                    <a:pt x="17024" y="0"/>
                  </a:cubicBezTo>
                  <a:lnTo>
                    <a:pt x="0" y="17590"/>
                  </a:lnTo>
                  <a:cubicBezTo>
                    <a:pt x="468" y="18994"/>
                    <a:pt x="1064" y="20336"/>
                    <a:pt x="1778" y="21600"/>
                  </a:cubicBezTo>
                  <a:lnTo>
                    <a:pt x="21600" y="1119"/>
                  </a:lnTo>
                  <a:close/>
                  <a:moveTo>
                    <a:pt x="21600" y="1119"/>
                  </a:move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is1ide-Freeform: Shape 39"/>
            <p:cNvSpPr/>
            <p:nvPr/>
          </p:nvSpPr>
          <p:spPr bwMode="auto">
            <a:xfrm>
              <a:off x="6000110" y="2227267"/>
              <a:ext cx="670506" cy="64240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1402"/>
                  </a:moveTo>
                  <a:cubicBezTo>
                    <a:pt x="20429" y="882"/>
                    <a:pt x="19232" y="415"/>
                    <a:pt x="18012" y="0"/>
                  </a:cubicBezTo>
                  <a:lnTo>
                    <a:pt x="0" y="18787"/>
                  </a:lnTo>
                  <a:cubicBezTo>
                    <a:pt x="663" y="19795"/>
                    <a:pt x="1411" y="20738"/>
                    <a:pt x="2236" y="21600"/>
                  </a:cubicBezTo>
                  <a:lnTo>
                    <a:pt x="21600" y="1402"/>
                  </a:lnTo>
                  <a:close/>
                  <a:moveTo>
                    <a:pt x="21600" y="1402"/>
                  </a:move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is1ide-Freeform: Shape 40"/>
            <p:cNvSpPr/>
            <p:nvPr/>
          </p:nvSpPr>
          <p:spPr bwMode="auto">
            <a:xfrm>
              <a:off x="6232517" y="2355215"/>
              <a:ext cx="715918" cy="66373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2006"/>
                  </a:moveTo>
                  <a:cubicBezTo>
                    <a:pt x="20703" y="1298"/>
                    <a:pt x="19778" y="630"/>
                    <a:pt x="18828" y="0"/>
                  </a:cubicBezTo>
                  <a:lnTo>
                    <a:pt x="0" y="20255"/>
                  </a:lnTo>
                  <a:cubicBezTo>
                    <a:pt x="1073" y="20819"/>
                    <a:pt x="2206" y="21274"/>
                    <a:pt x="3386" y="21600"/>
                  </a:cubicBezTo>
                  <a:lnTo>
                    <a:pt x="21600" y="2006"/>
                  </a:lnTo>
                  <a:close/>
                  <a:moveTo>
                    <a:pt x="21600" y="2006"/>
                  </a:move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is1ide-Freeform: Shape 41"/>
            <p:cNvSpPr/>
            <p:nvPr/>
          </p:nvSpPr>
          <p:spPr bwMode="auto">
            <a:xfrm>
              <a:off x="6106964" y="2283245"/>
              <a:ext cx="710576" cy="67439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21600" y="1675"/>
                  </a:moveTo>
                  <a:cubicBezTo>
                    <a:pt x="20606" y="1076"/>
                    <a:pt x="19590" y="513"/>
                    <a:pt x="18547" y="0"/>
                  </a:cubicBezTo>
                  <a:lnTo>
                    <a:pt x="0" y="19555"/>
                  </a:lnTo>
                  <a:cubicBezTo>
                    <a:pt x="837" y="20320"/>
                    <a:pt x="1741" y="21006"/>
                    <a:pt x="2702" y="21600"/>
                  </a:cubicBezTo>
                  <a:lnTo>
                    <a:pt x="21600" y="1675"/>
                  </a:lnTo>
                  <a:close/>
                  <a:moveTo>
                    <a:pt x="21600" y="1675"/>
                  </a:move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9" name="Group 45"/>
          <p:cNvGrpSpPr/>
          <p:nvPr/>
        </p:nvGrpSpPr>
        <p:grpSpPr>
          <a:xfrm>
            <a:off x="5237429" y="2737112"/>
            <a:ext cx="517613" cy="644461"/>
            <a:chOff x="6791437" y="3850605"/>
            <a:chExt cx="652981" cy="813002"/>
          </a:xfrm>
        </p:grpSpPr>
        <p:sp>
          <p:nvSpPr>
            <p:cNvPr id="20" name="is1ide-Freeform: Shape 46"/>
            <p:cNvSpPr/>
            <p:nvPr/>
          </p:nvSpPr>
          <p:spPr bwMode="auto">
            <a:xfrm>
              <a:off x="6791437" y="3871930"/>
              <a:ext cx="652981" cy="72770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600" h="21600">
                  <a:moveTo>
                    <a:pt x="19822" y="4967"/>
                  </a:moveTo>
                  <a:cubicBezTo>
                    <a:pt x="20514" y="3451"/>
                    <a:pt x="21116" y="1894"/>
                    <a:pt x="21600" y="292"/>
                  </a:cubicBezTo>
                  <a:cubicBezTo>
                    <a:pt x="21178" y="179"/>
                    <a:pt x="20747" y="84"/>
                    <a:pt x="20311" y="0"/>
                  </a:cubicBezTo>
                  <a:lnTo>
                    <a:pt x="0" y="18218"/>
                  </a:lnTo>
                  <a:cubicBezTo>
                    <a:pt x="282" y="19402"/>
                    <a:pt x="712" y="20535"/>
                    <a:pt x="1279" y="21600"/>
                  </a:cubicBezTo>
                  <a:lnTo>
                    <a:pt x="19822" y="4967"/>
                  </a:lnTo>
                  <a:close/>
                  <a:moveTo>
                    <a:pt x="19822" y="4967"/>
                  </a:move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is1ide-Freeform: Shape 47"/>
            <p:cNvSpPr/>
            <p:nvPr/>
          </p:nvSpPr>
          <p:spPr bwMode="auto">
            <a:xfrm>
              <a:off x="6791437" y="3850605"/>
              <a:ext cx="573024" cy="57310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1600" h="21600">
                  <a:moveTo>
                    <a:pt x="19465" y="0"/>
                  </a:moveTo>
                  <a:cubicBezTo>
                    <a:pt x="18141" y="0"/>
                    <a:pt x="16847" y="134"/>
                    <a:pt x="15597" y="385"/>
                  </a:cubicBezTo>
                  <a:lnTo>
                    <a:pt x="385" y="15597"/>
                  </a:lnTo>
                  <a:cubicBezTo>
                    <a:pt x="133" y="16847"/>
                    <a:pt x="0" y="18141"/>
                    <a:pt x="0" y="19465"/>
                  </a:cubicBezTo>
                  <a:cubicBezTo>
                    <a:pt x="0" y="20188"/>
                    <a:pt x="53" y="20897"/>
                    <a:pt x="130" y="21600"/>
                  </a:cubicBezTo>
                  <a:lnTo>
                    <a:pt x="21600" y="130"/>
                  </a:lnTo>
                  <a:cubicBezTo>
                    <a:pt x="20897" y="53"/>
                    <a:pt x="20188" y="0"/>
                    <a:pt x="19465" y="0"/>
                  </a:cubicBezTo>
                  <a:close/>
                  <a:moveTo>
                    <a:pt x="19465" y="0"/>
                  </a:move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is1ide-Freeform: Shape 48"/>
            <p:cNvSpPr/>
            <p:nvPr/>
          </p:nvSpPr>
          <p:spPr bwMode="auto">
            <a:xfrm>
              <a:off x="6855402" y="4149150"/>
              <a:ext cx="487737" cy="51445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0" y="20408"/>
                  </a:lnTo>
                  <a:cubicBezTo>
                    <a:pt x="253" y="20813"/>
                    <a:pt x="514" y="21212"/>
                    <a:pt x="792" y="21600"/>
                  </a:cubicBezTo>
                  <a:cubicBezTo>
                    <a:pt x="9564" y="16246"/>
                    <a:pt x="16756" y="8793"/>
                    <a:pt x="21600" y="0"/>
                  </a:cubicBezTo>
                  <a:close/>
                  <a:moveTo>
                    <a:pt x="21600" y="0"/>
                  </a:move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is1ide-Freeform: Shape 49"/>
            <p:cNvSpPr/>
            <p:nvPr/>
          </p:nvSpPr>
          <p:spPr bwMode="auto">
            <a:xfrm>
              <a:off x="6812759" y="3893254"/>
              <a:ext cx="293175" cy="29321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cubicBezTo>
                    <a:pt x="11725" y="3863"/>
                    <a:pt x="3862" y="11725"/>
                    <a:pt x="0" y="21600"/>
                  </a:cubicBezTo>
                  <a:lnTo>
                    <a:pt x="21600" y="0"/>
                  </a:lnTo>
                  <a:close/>
                  <a:moveTo>
                    <a:pt x="21600" y="0"/>
                  </a:move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0" name="is1ide-Freeform: Shape 51"/>
          <p:cNvSpPr/>
          <p:nvPr/>
        </p:nvSpPr>
        <p:spPr bwMode="auto">
          <a:xfrm>
            <a:off x="3625416" y="1401705"/>
            <a:ext cx="2159183" cy="2159467"/>
          </a:xfrm>
          <a:custGeom>
            <a:avLst/>
            <a:gdLst>
              <a:gd name="T0" fmla="*/ 2147483647 w 21598"/>
              <a:gd name="T1" fmla="*/ 2147483647 h 21598"/>
              <a:gd name="T2" fmla="*/ 2147483647 w 21598"/>
              <a:gd name="T3" fmla="*/ 2147483647 h 21598"/>
              <a:gd name="T4" fmla="*/ 2147483647 w 21598"/>
              <a:gd name="T5" fmla="*/ 1340763817 h 21598"/>
              <a:gd name="T6" fmla="*/ 2147483647 w 21598"/>
              <a:gd name="T7" fmla="*/ 348437666 h 21598"/>
              <a:gd name="T8" fmla="*/ 2147483647 w 21598"/>
              <a:gd name="T9" fmla="*/ 0 h 21598"/>
              <a:gd name="T10" fmla="*/ 2147483647 w 21598"/>
              <a:gd name="T11" fmla="*/ 348437666 h 21598"/>
              <a:gd name="T12" fmla="*/ 1340763817 w 21598"/>
              <a:gd name="T13" fmla="*/ 1340763817 h 21598"/>
              <a:gd name="T14" fmla="*/ 348437666 w 21598"/>
              <a:gd name="T15" fmla="*/ 2147483647 h 21598"/>
              <a:gd name="T16" fmla="*/ 0 w 21598"/>
              <a:gd name="T17" fmla="*/ 2147483647 h 21598"/>
              <a:gd name="T18" fmla="*/ 348437666 w 21598"/>
              <a:gd name="T19" fmla="*/ 2147483647 h 21598"/>
              <a:gd name="T20" fmla="*/ 1340763817 w 21598"/>
              <a:gd name="T21" fmla="*/ 2147483647 h 21598"/>
              <a:gd name="T22" fmla="*/ 2147483647 w 21598"/>
              <a:gd name="T23" fmla="*/ 2147483647 h 21598"/>
              <a:gd name="T24" fmla="*/ 2147483647 w 21598"/>
              <a:gd name="T25" fmla="*/ 2147483647 h 21598"/>
              <a:gd name="T26" fmla="*/ 2147483647 w 21598"/>
              <a:gd name="T27" fmla="*/ 2147483647 h 21598"/>
              <a:gd name="T28" fmla="*/ 2147483647 w 21598"/>
              <a:gd name="T29" fmla="*/ 2147483647 h 21598"/>
              <a:gd name="T30" fmla="*/ 2147483647 w 21598"/>
              <a:gd name="T31" fmla="*/ 2147483647 h 21598"/>
              <a:gd name="T32" fmla="*/ 2147483647 w 21598"/>
              <a:gd name="T33" fmla="*/ 2147483647 h 21598"/>
              <a:gd name="T34" fmla="*/ 2147483647 w 21598"/>
              <a:gd name="T35" fmla="*/ 2147483647 h 21598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21598" h="21598">
                <a:moveTo>
                  <a:pt x="21598" y="10799"/>
                </a:moveTo>
                <a:cubicBezTo>
                  <a:pt x="21599" y="9385"/>
                  <a:pt x="21318" y="7972"/>
                  <a:pt x="20776" y="6666"/>
                </a:cubicBezTo>
                <a:cubicBezTo>
                  <a:pt x="20236" y="5360"/>
                  <a:pt x="19435" y="4162"/>
                  <a:pt x="18435" y="3163"/>
                </a:cubicBezTo>
                <a:cubicBezTo>
                  <a:pt x="17436" y="2163"/>
                  <a:pt x="16238" y="1362"/>
                  <a:pt x="14932" y="822"/>
                </a:cubicBezTo>
                <a:cubicBezTo>
                  <a:pt x="13626" y="280"/>
                  <a:pt x="12213" y="-1"/>
                  <a:pt x="10799" y="0"/>
                </a:cubicBezTo>
                <a:cubicBezTo>
                  <a:pt x="9385" y="-1"/>
                  <a:pt x="7972" y="280"/>
                  <a:pt x="6666" y="822"/>
                </a:cubicBezTo>
                <a:cubicBezTo>
                  <a:pt x="5360" y="1362"/>
                  <a:pt x="4162" y="2163"/>
                  <a:pt x="3163" y="3163"/>
                </a:cubicBezTo>
                <a:cubicBezTo>
                  <a:pt x="2163" y="4162"/>
                  <a:pt x="1362" y="5360"/>
                  <a:pt x="822" y="6666"/>
                </a:cubicBezTo>
                <a:cubicBezTo>
                  <a:pt x="280" y="7972"/>
                  <a:pt x="-1" y="9385"/>
                  <a:pt x="0" y="10799"/>
                </a:cubicBezTo>
                <a:cubicBezTo>
                  <a:pt x="-1" y="12213"/>
                  <a:pt x="280" y="13626"/>
                  <a:pt x="822" y="14932"/>
                </a:cubicBezTo>
                <a:cubicBezTo>
                  <a:pt x="1362" y="16238"/>
                  <a:pt x="2163" y="17436"/>
                  <a:pt x="3163" y="18435"/>
                </a:cubicBezTo>
                <a:cubicBezTo>
                  <a:pt x="4162" y="19435"/>
                  <a:pt x="5360" y="20236"/>
                  <a:pt x="6666" y="20776"/>
                </a:cubicBezTo>
                <a:cubicBezTo>
                  <a:pt x="7972" y="21318"/>
                  <a:pt x="9385" y="21599"/>
                  <a:pt x="10799" y="21598"/>
                </a:cubicBezTo>
                <a:cubicBezTo>
                  <a:pt x="12213" y="21599"/>
                  <a:pt x="13626" y="21318"/>
                  <a:pt x="14932" y="20776"/>
                </a:cubicBezTo>
                <a:cubicBezTo>
                  <a:pt x="16238" y="20236"/>
                  <a:pt x="17436" y="19435"/>
                  <a:pt x="18435" y="18435"/>
                </a:cubicBezTo>
                <a:cubicBezTo>
                  <a:pt x="19435" y="17436"/>
                  <a:pt x="20236" y="16238"/>
                  <a:pt x="20776" y="14932"/>
                </a:cubicBezTo>
                <a:cubicBezTo>
                  <a:pt x="21318" y="13626"/>
                  <a:pt x="21599" y="12213"/>
                  <a:pt x="21598" y="10799"/>
                </a:cubicBezTo>
                <a:close/>
                <a:moveTo>
                  <a:pt x="21598" y="10799"/>
                </a:moveTo>
              </a:path>
            </a:pathLst>
          </a:custGeom>
          <a:noFill/>
          <a:ln w="63500" cap="flat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11" name="Group 42"/>
          <p:cNvGrpSpPr/>
          <p:nvPr/>
        </p:nvGrpSpPr>
        <p:grpSpPr>
          <a:xfrm>
            <a:off x="652931" y="1076505"/>
            <a:ext cx="1630593" cy="671531"/>
            <a:chOff x="870575" y="1435340"/>
            <a:chExt cx="2174124" cy="895374"/>
          </a:xfrm>
        </p:grpSpPr>
        <p:sp>
          <p:nvSpPr>
            <p:cNvPr id="18" name="is1ide-TextBox 52"/>
            <p:cNvSpPr txBox="1"/>
            <p:nvPr/>
          </p:nvSpPr>
          <p:spPr>
            <a:xfrm>
              <a:off x="870575" y="1853083"/>
              <a:ext cx="2174124" cy="4776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92500"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1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en-US" altLang="zh-CN" sz="11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1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9" name="is1ide-Rectangle 2"/>
            <p:cNvSpPr/>
            <p:nvPr/>
          </p:nvSpPr>
          <p:spPr>
            <a:xfrm>
              <a:off x="870575" y="1435340"/>
              <a:ext cx="2174124" cy="417743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lvl="0" algn="r" defTabSz="913765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5"/>
                  </a:solidFill>
                </a:rPr>
                <a:t>标题文本预设</a:t>
              </a:r>
            </a:p>
          </p:txBody>
        </p:sp>
      </p:grpSp>
      <p:grpSp>
        <p:nvGrpSpPr>
          <p:cNvPr id="12" name="Group 43"/>
          <p:cNvGrpSpPr/>
          <p:nvPr/>
        </p:nvGrpSpPr>
        <p:grpSpPr>
          <a:xfrm>
            <a:off x="6956434" y="1076505"/>
            <a:ext cx="1630593" cy="671531"/>
            <a:chOff x="9275246" y="1435340"/>
            <a:chExt cx="2174124" cy="895374"/>
          </a:xfrm>
        </p:grpSpPr>
        <p:sp>
          <p:nvSpPr>
            <p:cNvPr id="16" name="is1ide-TextBox 56"/>
            <p:cNvSpPr txBox="1"/>
            <p:nvPr/>
          </p:nvSpPr>
          <p:spPr>
            <a:xfrm>
              <a:off x="9275246" y="1853083"/>
              <a:ext cx="2174124" cy="4776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92500"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1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en-US" altLang="zh-CN" sz="11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1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7" name="is1ide-Rectangle 57"/>
            <p:cNvSpPr/>
            <p:nvPr/>
          </p:nvSpPr>
          <p:spPr>
            <a:xfrm>
              <a:off x="9275246" y="1435340"/>
              <a:ext cx="2174124" cy="417743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lvl="0" defTabSz="913765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3"/>
                  </a:solidFill>
                </a:rPr>
                <a:t>标题文本预设</a:t>
              </a:r>
            </a:p>
          </p:txBody>
        </p:sp>
      </p:grpSp>
      <p:grpSp>
        <p:nvGrpSpPr>
          <p:cNvPr id="13" name="Group 58"/>
          <p:cNvGrpSpPr/>
          <p:nvPr/>
        </p:nvGrpSpPr>
        <p:grpSpPr>
          <a:xfrm>
            <a:off x="2531470" y="3667020"/>
            <a:ext cx="1630593" cy="671531"/>
            <a:chOff x="870575" y="1435340"/>
            <a:chExt cx="2174124" cy="895374"/>
          </a:xfrm>
        </p:grpSpPr>
        <p:sp>
          <p:nvSpPr>
            <p:cNvPr id="14" name="is1ide-TextBox 59"/>
            <p:cNvSpPr txBox="1"/>
            <p:nvPr/>
          </p:nvSpPr>
          <p:spPr>
            <a:xfrm>
              <a:off x="870575" y="1853083"/>
              <a:ext cx="2174124" cy="4776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92500"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1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en-US" altLang="zh-CN" sz="11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1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5" name="is1ide-Rectangle 60"/>
            <p:cNvSpPr/>
            <p:nvPr/>
          </p:nvSpPr>
          <p:spPr>
            <a:xfrm>
              <a:off x="870575" y="1435340"/>
              <a:ext cx="2174124" cy="417743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lvl="0" algn="r" defTabSz="913765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2"/>
                  </a:solidFill>
                </a:rPr>
                <a:t>标题文本预设</a:t>
              </a:r>
            </a:p>
          </p:txBody>
        </p:sp>
      </p:grpSp>
      <p:sp>
        <p:nvSpPr>
          <p:cNvPr id="55" name="矩形 54"/>
          <p:cNvSpPr/>
          <p:nvPr/>
        </p:nvSpPr>
        <p:spPr>
          <a:xfrm>
            <a:off x="121187" y="12347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accent1">
                    <a:lumMod val="100000"/>
                  </a:schemeClr>
                </a:solidFill>
              </a:rPr>
              <a:t>年度工作概述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ïṧḷïḓê-Rectangle 1"/>
          <p:cNvSpPr/>
          <p:nvPr/>
        </p:nvSpPr>
        <p:spPr>
          <a:xfrm>
            <a:off x="535951" y="841984"/>
            <a:ext cx="1365436" cy="13952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" name="ïṧḷïḓê-Rectangle 2"/>
          <p:cNvSpPr/>
          <p:nvPr/>
        </p:nvSpPr>
        <p:spPr>
          <a:xfrm>
            <a:off x="535951" y="2369725"/>
            <a:ext cx="1365436" cy="13952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ïṧḷïḓê-Rectangle 3"/>
          <p:cNvSpPr/>
          <p:nvPr/>
        </p:nvSpPr>
        <p:spPr>
          <a:xfrm>
            <a:off x="2025378" y="3130725"/>
            <a:ext cx="2102072" cy="139521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</a:rPr>
              <a:t>点击输入替换</a:t>
            </a:r>
            <a:r>
              <a:rPr lang="zh-CN" altLang="en-US" sz="1200" dirty="0" smtClean="0">
                <a:solidFill>
                  <a:schemeClr val="bg1"/>
                </a:solidFill>
              </a:rPr>
              <a:t>内容</a:t>
            </a:r>
            <a:r>
              <a:rPr lang="en-US" altLang="zh-CN" sz="1200" dirty="0" smtClean="0">
                <a:solidFill>
                  <a:schemeClr val="bg1"/>
                </a:solidFill>
              </a:rPr>
              <a:t>xxx</a:t>
            </a:r>
            <a:endParaRPr lang="en-US" altLang="zh-CN" sz="1200" dirty="0">
              <a:solidFill>
                <a:schemeClr val="bg1"/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</a:rPr>
              <a:t>点击输入替换</a:t>
            </a:r>
            <a:r>
              <a:rPr lang="zh-CN" altLang="en-US" sz="1200" dirty="0" smtClean="0">
                <a:solidFill>
                  <a:schemeClr val="bg1"/>
                </a:solidFill>
              </a:rPr>
              <a:t>内容</a:t>
            </a:r>
            <a:r>
              <a:rPr lang="en-US" altLang="zh-CN" sz="1200" dirty="0" smtClean="0">
                <a:solidFill>
                  <a:schemeClr val="bg1"/>
                </a:solidFill>
              </a:rPr>
              <a:t>xxx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6" name="ïṧḷïḓê-Rectangle 5"/>
          <p:cNvSpPr/>
          <p:nvPr/>
        </p:nvSpPr>
        <p:spPr>
          <a:xfrm>
            <a:off x="4251434" y="839010"/>
            <a:ext cx="2108596" cy="139224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</a:rPr>
              <a:t>点击输入替换</a:t>
            </a:r>
            <a:r>
              <a:rPr lang="zh-CN" altLang="en-US" sz="1200" dirty="0" smtClean="0">
                <a:solidFill>
                  <a:schemeClr val="bg1"/>
                </a:solidFill>
              </a:rPr>
              <a:t>内容</a:t>
            </a:r>
            <a:r>
              <a:rPr lang="en-US" altLang="zh-CN" sz="1200" dirty="0" smtClean="0">
                <a:solidFill>
                  <a:schemeClr val="bg1"/>
                </a:solidFill>
              </a:rPr>
              <a:t>xxx</a:t>
            </a:r>
            <a:endParaRPr lang="en-US" altLang="zh-CN" sz="1200" dirty="0">
              <a:solidFill>
                <a:schemeClr val="bg1"/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</a:rPr>
              <a:t>点击输入替换</a:t>
            </a:r>
            <a:r>
              <a:rPr lang="zh-CN" altLang="en-US" sz="1200" dirty="0" smtClean="0">
                <a:solidFill>
                  <a:schemeClr val="bg1"/>
                </a:solidFill>
              </a:rPr>
              <a:t>内容</a:t>
            </a:r>
            <a:r>
              <a:rPr lang="en-US" altLang="zh-CN" sz="1200" dirty="0" smtClean="0">
                <a:solidFill>
                  <a:schemeClr val="bg1"/>
                </a:solidFill>
              </a:rPr>
              <a:t>xxx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7" name="ïṧḷïḓê-Rectangle 6"/>
          <p:cNvSpPr/>
          <p:nvPr/>
        </p:nvSpPr>
        <p:spPr>
          <a:xfrm>
            <a:off x="6484014" y="836029"/>
            <a:ext cx="2120636" cy="13952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ïṧḷïḓê-Rectangle 8"/>
          <p:cNvSpPr/>
          <p:nvPr/>
        </p:nvSpPr>
        <p:spPr>
          <a:xfrm>
            <a:off x="7239214" y="2369725"/>
            <a:ext cx="1365436" cy="13952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ïṧḷïḓê-Rectangle 7"/>
          <p:cNvSpPr/>
          <p:nvPr/>
        </p:nvSpPr>
        <p:spPr>
          <a:xfrm>
            <a:off x="2028312" y="836029"/>
            <a:ext cx="2099138" cy="2175626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9000" r="-22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" name="ïṧḷïḓê-Rectangle 15"/>
          <p:cNvSpPr/>
          <p:nvPr/>
        </p:nvSpPr>
        <p:spPr>
          <a:xfrm>
            <a:off x="4251435" y="2369728"/>
            <a:ext cx="2891057" cy="2156216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1" name="ïṧḷïḓê-Freeform: Shape 11"/>
          <p:cNvSpPr/>
          <p:nvPr/>
        </p:nvSpPr>
        <p:spPr bwMode="auto">
          <a:xfrm>
            <a:off x="961349" y="2804399"/>
            <a:ext cx="514647" cy="525872"/>
          </a:xfrm>
          <a:custGeom>
            <a:avLst/>
            <a:gdLst>
              <a:gd name="T0" fmla="*/ 118 w 236"/>
              <a:gd name="T1" fmla="*/ 0 h 236"/>
              <a:gd name="T2" fmla="*/ 0 w 236"/>
              <a:gd name="T3" fmla="*/ 118 h 236"/>
              <a:gd name="T4" fmla="*/ 118 w 236"/>
              <a:gd name="T5" fmla="*/ 236 h 236"/>
              <a:gd name="T6" fmla="*/ 236 w 236"/>
              <a:gd name="T7" fmla="*/ 118 h 236"/>
              <a:gd name="T8" fmla="*/ 118 w 236"/>
              <a:gd name="T9" fmla="*/ 0 h 236"/>
              <a:gd name="T10" fmla="*/ 124 w 236"/>
              <a:gd name="T11" fmla="*/ 56 h 236"/>
              <a:gd name="T12" fmla="*/ 144 w 236"/>
              <a:gd name="T13" fmla="*/ 46 h 236"/>
              <a:gd name="T14" fmla="*/ 137 w 236"/>
              <a:gd name="T15" fmla="*/ 67 h 236"/>
              <a:gd name="T16" fmla="*/ 117 w 236"/>
              <a:gd name="T17" fmla="*/ 77 h 236"/>
              <a:gd name="T18" fmla="*/ 124 w 236"/>
              <a:gd name="T19" fmla="*/ 56 h 236"/>
              <a:gd name="T20" fmla="*/ 162 w 236"/>
              <a:gd name="T21" fmla="*/ 164 h 236"/>
              <a:gd name="T22" fmla="*/ 142 w 236"/>
              <a:gd name="T23" fmla="*/ 181 h 236"/>
              <a:gd name="T24" fmla="*/ 119 w 236"/>
              <a:gd name="T25" fmla="*/ 175 h 236"/>
              <a:gd name="T26" fmla="*/ 97 w 236"/>
              <a:gd name="T27" fmla="*/ 181 h 236"/>
              <a:gd name="T28" fmla="*/ 76 w 236"/>
              <a:gd name="T29" fmla="*/ 164 h 236"/>
              <a:gd name="T30" fmla="*/ 67 w 236"/>
              <a:gd name="T31" fmla="*/ 96 h 236"/>
              <a:gd name="T32" fmla="*/ 95 w 236"/>
              <a:gd name="T33" fmla="*/ 79 h 236"/>
              <a:gd name="T34" fmla="*/ 118 w 236"/>
              <a:gd name="T35" fmla="*/ 85 h 236"/>
              <a:gd name="T36" fmla="*/ 143 w 236"/>
              <a:gd name="T37" fmla="*/ 79 h 236"/>
              <a:gd name="T38" fmla="*/ 168 w 236"/>
              <a:gd name="T39" fmla="*/ 92 h 236"/>
              <a:gd name="T40" fmla="*/ 154 w 236"/>
              <a:gd name="T41" fmla="*/ 118 h 236"/>
              <a:gd name="T42" fmla="*/ 172 w 236"/>
              <a:gd name="T43" fmla="*/ 145 h 236"/>
              <a:gd name="T44" fmla="*/ 162 w 236"/>
              <a:gd name="T45" fmla="*/ 16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24" y="56"/>
                </a:moveTo>
                <a:cubicBezTo>
                  <a:pt x="129" y="50"/>
                  <a:pt x="137" y="46"/>
                  <a:pt x="144" y="46"/>
                </a:cubicBezTo>
                <a:cubicBezTo>
                  <a:pt x="144" y="54"/>
                  <a:pt x="141" y="62"/>
                  <a:pt x="137" y="67"/>
                </a:cubicBezTo>
                <a:cubicBezTo>
                  <a:pt x="132" y="73"/>
                  <a:pt x="124" y="78"/>
                  <a:pt x="117" y="77"/>
                </a:cubicBezTo>
                <a:cubicBezTo>
                  <a:pt x="115" y="69"/>
                  <a:pt x="119" y="61"/>
                  <a:pt x="124" y="56"/>
                </a:cubicBezTo>
                <a:close/>
                <a:moveTo>
                  <a:pt x="162" y="164"/>
                </a:moveTo>
                <a:cubicBezTo>
                  <a:pt x="157" y="172"/>
                  <a:pt x="151" y="180"/>
                  <a:pt x="142" y="181"/>
                </a:cubicBezTo>
                <a:cubicBezTo>
                  <a:pt x="133" y="181"/>
                  <a:pt x="130" y="175"/>
                  <a:pt x="119" y="175"/>
                </a:cubicBezTo>
                <a:cubicBezTo>
                  <a:pt x="109" y="175"/>
                  <a:pt x="106" y="180"/>
                  <a:pt x="97" y="181"/>
                </a:cubicBezTo>
                <a:cubicBezTo>
                  <a:pt x="88" y="181"/>
                  <a:pt x="82" y="172"/>
                  <a:pt x="76" y="164"/>
                </a:cubicBezTo>
                <a:cubicBezTo>
                  <a:pt x="64" y="147"/>
                  <a:pt x="55" y="116"/>
                  <a:pt x="67" y="96"/>
                </a:cubicBezTo>
                <a:cubicBezTo>
                  <a:pt x="73" y="85"/>
                  <a:pt x="84" y="79"/>
                  <a:pt x="95" y="79"/>
                </a:cubicBezTo>
                <a:cubicBezTo>
                  <a:pt x="104" y="79"/>
                  <a:pt x="112" y="85"/>
                  <a:pt x="118" y="85"/>
                </a:cubicBezTo>
                <a:cubicBezTo>
                  <a:pt x="123" y="85"/>
                  <a:pt x="133" y="77"/>
                  <a:pt x="143" y="79"/>
                </a:cubicBezTo>
                <a:cubicBezTo>
                  <a:pt x="148" y="79"/>
                  <a:pt x="160" y="80"/>
                  <a:pt x="168" y="92"/>
                </a:cubicBezTo>
                <a:cubicBezTo>
                  <a:pt x="167" y="92"/>
                  <a:pt x="153" y="100"/>
                  <a:pt x="154" y="118"/>
                </a:cubicBezTo>
                <a:cubicBezTo>
                  <a:pt x="154" y="138"/>
                  <a:pt x="171" y="145"/>
                  <a:pt x="172" y="145"/>
                </a:cubicBezTo>
                <a:cubicBezTo>
                  <a:pt x="171" y="145"/>
                  <a:pt x="169" y="155"/>
                  <a:pt x="162" y="1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" name="ïṧḷïḓê-Freeform: Shape 12"/>
          <p:cNvSpPr/>
          <p:nvPr/>
        </p:nvSpPr>
        <p:spPr bwMode="auto">
          <a:xfrm>
            <a:off x="6909413" y="1276660"/>
            <a:ext cx="514647" cy="525872"/>
          </a:xfrm>
          <a:custGeom>
            <a:avLst/>
            <a:gdLst>
              <a:gd name="T0" fmla="*/ 118 w 236"/>
              <a:gd name="T1" fmla="*/ 142 h 236"/>
              <a:gd name="T2" fmla="*/ 142 w 236"/>
              <a:gd name="T3" fmla="*/ 118 h 236"/>
              <a:gd name="T4" fmla="*/ 137 w 236"/>
              <a:gd name="T5" fmla="*/ 105 h 236"/>
              <a:gd name="T6" fmla="*/ 118 w 236"/>
              <a:gd name="T7" fmla="*/ 95 h 236"/>
              <a:gd name="T8" fmla="*/ 99 w 236"/>
              <a:gd name="T9" fmla="*/ 105 h 236"/>
              <a:gd name="T10" fmla="*/ 94 w 236"/>
              <a:gd name="T11" fmla="*/ 118 h 236"/>
              <a:gd name="T12" fmla="*/ 118 w 236"/>
              <a:gd name="T13" fmla="*/ 142 h 236"/>
              <a:gd name="T14" fmla="*/ 170 w 236"/>
              <a:gd name="T15" fmla="*/ 89 h 236"/>
              <a:gd name="T16" fmla="*/ 170 w 236"/>
              <a:gd name="T17" fmla="*/ 70 h 236"/>
              <a:gd name="T18" fmla="*/ 170 w 236"/>
              <a:gd name="T19" fmla="*/ 67 h 236"/>
              <a:gd name="T20" fmla="*/ 167 w 236"/>
              <a:gd name="T21" fmla="*/ 67 h 236"/>
              <a:gd name="T22" fmla="*/ 147 w 236"/>
              <a:gd name="T23" fmla="*/ 67 h 236"/>
              <a:gd name="T24" fmla="*/ 147 w 236"/>
              <a:gd name="T25" fmla="*/ 90 h 236"/>
              <a:gd name="T26" fmla="*/ 170 w 236"/>
              <a:gd name="T27" fmla="*/ 89 h 236"/>
              <a:gd name="T28" fmla="*/ 118 w 236"/>
              <a:gd name="T29" fmla="*/ 0 h 236"/>
              <a:gd name="T30" fmla="*/ 0 w 236"/>
              <a:gd name="T31" fmla="*/ 118 h 236"/>
              <a:gd name="T32" fmla="*/ 118 w 236"/>
              <a:gd name="T33" fmla="*/ 236 h 236"/>
              <a:gd name="T34" fmla="*/ 236 w 236"/>
              <a:gd name="T35" fmla="*/ 118 h 236"/>
              <a:gd name="T36" fmla="*/ 118 w 236"/>
              <a:gd name="T37" fmla="*/ 0 h 236"/>
              <a:gd name="T38" fmla="*/ 185 w 236"/>
              <a:gd name="T39" fmla="*/ 105 h 236"/>
              <a:gd name="T40" fmla="*/ 185 w 236"/>
              <a:gd name="T41" fmla="*/ 160 h 236"/>
              <a:gd name="T42" fmla="*/ 159 w 236"/>
              <a:gd name="T43" fmla="*/ 186 h 236"/>
              <a:gd name="T44" fmla="*/ 77 w 236"/>
              <a:gd name="T45" fmla="*/ 186 h 236"/>
              <a:gd name="T46" fmla="*/ 51 w 236"/>
              <a:gd name="T47" fmla="*/ 160 h 236"/>
              <a:gd name="T48" fmla="*/ 51 w 236"/>
              <a:gd name="T49" fmla="*/ 105 h 236"/>
              <a:gd name="T50" fmla="*/ 51 w 236"/>
              <a:gd name="T51" fmla="*/ 77 h 236"/>
              <a:gd name="T52" fmla="*/ 77 w 236"/>
              <a:gd name="T53" fmla="*/ 51 h 236"/>
              <a:gd name="T54" fmla="*/ 159 w 236"/>
              <a:gd name="T55" fmla="*/ 51 h 236"/>
              <a:gd name="T56" fmla="*/ 185 w 236"/>
              <a:gd name="T57" fmla="*/ 77 h 236"/>
              <a:gd name="T58" fmla="*/ 185 w 236"/>
              <a:gd name="T59" fmla="*/ 105 h 236"/>
              <a:gd name="T60" fmla="*/ 155 w 236"/>
              <a:gd name="T61" fmla="*/ 118 h 236"/>
              <a:gd name="T62" fmla="*/ 118 w 236"/>
              <a:gd name="T63" fmla="*/ 155 h 236"/>
              <a:gd name="T64" fmla="*/ 81 w 236"/>
              <a:gd name="T65" fmla="*/ 118 h 236"/>
              <a:gd name="T66" fmla="*/ 84 w 236"/>
              <a:gd name="T67" fmla="*/ 105 h 236"/>
              <a:gd name="T68" fmla="*/ 64 w 236"/>
              <a:gd name="T69" fmla="*/ 105 h 236"/>
              <a:gd name="T70" fmla="*/ 64 w 236"/>
              <a:gd name="T71" fmla="*/ 160 h 236"/>
              <a:gd name="T72" fmla="*/ 77 w 236"/>
              <a:gd name="T73" fmla="*/ 172 h 236"/>
              <a:gd name="T74" fmla="*/ 159 w 236"/>
              <a:gd name="T75" fmla="*/ 172 h 236"/>
              <a:gd name="T76" fmla="*/ 172 w 236"/>
              <a:gd name="T77" fmla="*/ 160 h 236"/>
              <a:gd name="T78" fmla="*/ 172 w 236"/>
              <a:gd name="T79" fmla="*/ 105 h 236"/>
              <a:gd name="T80" fmla="*/ 152 w 236"/>
              <a:gd name="T81" fmla="*/ 105 h 236"/>
              <a:gd name="T82" fmla="*/ 155 w 236"/>
              <a:gd name="T83" fmla="*/ 118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36" h="236">
                <a:moveTo>
                  <a:pt x="118" y="142"/>
                </a:moveTo>
                <a:cubicBezTo>
                  <a:pt x="131" y="142"/>
                  <a:pt x="142" y="131"/>
                  <a:pt x="142" y="118"/>
                </a:cubicBezTo>
                <a:cubicBezTo>
                  <a:pt x="142" y="113"/>
                  <a:pt x="140" y="108"/>
                  <a:pt x="137" y="105"/>
                </a:cubicBezTo>
                <a:cubicBezTo>
                  <a:pt x="133" y="99"/>
                  <a:pt x="126" y="95"/>
                  <a:pt x="118" y="95"/>
                </a:cubicBezTo>
                <a:cubicBezTo>
                  <a:pt x="110" y="95"/>
                  <a:pt x="103" y="99"/>
                  <a:pt x="99" y="105"/>
                </a:cubicBezTo>
                <a:cubicBezTo>
                  <a:pt x="96" y="108"/>
                  <a:pt x="94" y="113"/>
                  <a:pt x="94" y="118"/>
                </a:cubicBezTo>
                <a:cubicBezTo>
                  <a:pt x="94" y="131"/>
                  <a:pt x="105" y="142"/>
                  <a:pt x="118" y="142"/>
                </a:cubicBezTo>
                <a:close/>
                <a:moveTo>
                  <a:pt x="170" y="89"/>
                </a:moveTo>
                <a:cubicBezTo>
                  <a:pt x="170" y="70"/>
                  <a:pt x="170" y="70"/>
                  <a:pt x="170" y="70"/>
                </a:cubicBezTo>
                <a:cubicBezTo>
                  <a:pt x="170" y="67"/>
                  <a:pt x="170" y="67"/>
                  <a:pt x="170" y="67"/>
                </a:cubicBezTo>
                <a:cubicBezTo>
                  <a:pt x="167" y="67"/>
                  <a:pt x="167" y="67"/>
                  <a:pt x="167" y="67"/>
                </a:cubicBezTo>
                <a:cubicBezTo>
                  <a:pt x="147" y="67"/>
                  <a:pt x="147" y="67"/>
                  <a:pt x="147" y="67"/>
                </a:cubicBezTo>
                <a:cubicBezTo>
                  <a:pt x="147" y="90"/>
                  <a:pt x="147" y="90"/>
                  <a:pt x="147" y="90"/>
                </a:cubicBezTo>
                <a:lnTo>
                  <a:pt x="170" y="89"/>
                </a:ln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85" y="105"/>
                </a:moveTo>
                <a:cubicBezTo>
                  <a:pt x="185" y="160"/>
                  <a:pt x="185" y="160"/>
                  <a:pt x="185" y="160"/>
                </a:cubicBezTo>
                <a:cubicBezTo>
                  <a:pt x="185" y="174"/>
                  <a:pt x="173" y="186"/>
                  <a:pt x="159" y="186"/>
                </a:cubicBezTo>
                <a:cubicBezTo>
                  <a:pt x="77" y="186"/>
                  <a:pt x="77" y="186"/>
                  <a:pt x="77" y="186"/>
                </a:cubicBezTo>
                <a:cubicBezTo>
                  <a:pt x="62" y="186"/>
                  <a:pt x="51" y="174"/>
                  <a:pt x="51" y="160"/>
                </a:cubicBezTo>
                <a:cubicBezTo>
                  <a:pt x="51" y="105"/>
                  <a:pt x="51" y="105"/>
                  <a:pt x="51" y="105"/>
                </a:cubicBezTo>
                <a:cubicBezTo>
                  <a:pt x="51" y="77"/>
                  <a:pt x="51" y="77"/>
                  <a:pt x="51" y="77"/>
                </a:cubicBezTo>
                <a:cubicBezTo>
                  <a:pt x="51" y="63"/>
                  <a:pt x="62" y="51"/>
                  <a:pt x="77" y="51"/>
                </a:cubicBezTo>
                <a:cubicBezTo>
                  <a:pt x="159" y="51"/>
                  <a:pt x="159" y="51"/>
                  <a:pt x="159" y="51"/>
                </a:cubicBezTo>
                <a:cubicBezTo>
                  <a:pt x="173" y="51"/>
                  <a:pt x="185" y="63"/>
                  <a:pt x="185" y="77"/>
                </a:cubicBezTo>
                <a:lnTo>
                  <a:pt x="185" y="105"/>
                </a:lnTo>
                <a:close/>
                <a:moveTo>
                  <a:pt x="155" y="118"/>
                </a:moveTo>
                <a:cubicBezTo>
                  <a:pt x="155" y="139"/>
                  <a:pt x="138" y="155"/>
                  <a:pt x="118" y="155"/>
                </a:cubicBezTo>
                <a:cubicBezTo>
                  <a:pt x="98" y="155"/>
                  <a:pt x="81" y="139"/>
                  <a:pt x="81" y="118"/>
                </a:cubicBezTo>
                <a:cubicBezTo>
                  <a:pt x="81" y="114"/>
                  <a:pt x="82" y="109"/>
                  <a:pt x="84" y="105"/>
                </a:cubicBezTo>
                <a:cubicBezTo>
                  <a:pt x="64" y="105"/>
                  <a:pt x="64" y="105"/>
                  <a:pt x="64" y="105"/>
                </a:cubicBezTo>
                <a:cubicBezTo>
                  <a:pt x="64" y="160"/>
                  <a:pt x="64" y="160"/>
                  <a:pt x="64" y="160"/>
                </a:cubicBezTo>
                <a:cubicBezTo>
                  <a:pt x="64" y="167"/>
                  <a:pt x="70" y="172"/>
                  <a:pt x="77" y="172"/>
                </a:cubicBezTo>
                <a:cubicBezTo>
                  <a:pt x="159" y="172"/>
                  <a:pt x="159" y="172"/>
                  <a:pt x="159" y="172"/>
                </a:cubicBezTo>
                <a:cubicBezTo>
                  <a:pt x="166" y="172"/>
                  <a:pt x="172" y="167"/>
                  <a:pt x="172" y="160"/>
                </a:cubicBezTo>
                <a:cubicBezTo>
                  <a:pt x="172" y="105"/>
                  <a:pt x="172" y="105"/>
                  <a:pt x="172" y="105"/>
                </a:cubicBezTo>
                <a:cubicBezTo>
                  <a:pt x="152" y="105"/>
                  <a:pt x="152" y="105"/>
                  <a:pt x="152" y="105"/>
                </a:cubicBezTo>
                <a:cubicBezTo>
                  <a:pt x="154" y="109"/>
                  <a:pt x="155" y="114"/>
                  <a:pt x="155" y="11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3" name="ïṧḷïḓê-Freeform: Shape 13"/>
          <p:cNvSpPr/>
          <p:nvPr/>
        </p:nvSpPr>
        <p:spPr bwMode="auto">
          <a:xfrm>
            <a:off x="961349" y="1276658"/>
            <a:ext cx="514647" cy="525872"/>
          </a:xfrm>
          <a:custGeom>
            <a:avLst/>
            <a:gdLst>
              <a:gd name="T0" fmla="*/ 118 w 236"/>
              <a:gd name="T1" fmla="*/ 0 h 236"/>
              <a:gd name="T2" fmla="*/ 0 w 236"/>
              <a:gd name="T3" fmla="*/ 118 h 236"/>
              <a:gd name="T4" fmla="*/ 118 w 236"/>
              <a:gd name="T5" fmla="*/ 236 h 236"/>
              <a:gd name="T6" fmla="*/ 236 w 236"/>
              <a:gd name="T7" fmla="*/ 118 h 236"/>
              <a:gd name="T8" fmla="*/ 118 w 236"/>
              <a:gd name="T9" fmla="*/ 0 h 236"/>
              <a:gd name="T10" fmla="*/ 106 w 236"/>
              <a:gd name="T11" fmla="*/ 171 h 236"/>
              <a:gd name="T12" fmla="*/ 54 w 236"/>
              <a:gd name="T13" fmla="*/ 163 h 236"/>
              <a:gd name="T14" fmla="*/ 54 w 236"/>
              <a:gd name="T15" fmla="*/ 121 h 236"/>
              <a:gd name="T16" fmla="*/ 106 w 236"/>
              <a:gd name="T17" fmla="*/ 121 h 236"/>
              <a:gd name="T18" fmla="*/ 106 w 236"/>
              <a:gd name="T19" fmla="*/ 171 h 236"/>
              <a:gd name="T20" fmla="*/ 106 w 236"/>
              <a:gd name="T21" fmla="*/ 114 h 236"/>
              <a:gd name="T22" fmla="*/ 54 w 236"/>
              <a:gd name="T23" fmla="*/ 114 h 236"/>
              <a:gd name="T24" fmla="*/ 54 w 236"/>
              <a:gd name="T25" fmla="*/ 72 h 236"/>
              <a:gd name="T26" fmla="*/ 106 w 236"/>
              <a:gd name="T27" fmla="*/ 64 h 236"/>
              <a:gd name="T28" fmla="*/ 106 w 236"/>
              <a:gd name="T29" fmla="*/ 114 h 236"/>
              <a:gd name="T30" fmla="*/ 182 w 236"/>
              <a:gd name="T31" fmla="*/ 182 h 236"/>
              <a:gd name="T32" fmla="*/ 113 w 236"/>
              <a:gd name="T33" fmla="*/ 172 h 236"/>
              <a:gd name="T34" fmla="*/ 113 w 236"/>
              <a:gd name="T35" fmla="*/ 121 h 236"/>
              <a:gd name="T36" fmla="*/ 182 w 236"/>
              <a:gd name="T37" fmla="*/ 121 h 236"/>
              <a:gd name="T38" fmla="*/ 182 w 236"/>
              <a:gd name="T39" fmla="*/ 182 h 236"/>
              <a:gd name="T40" fmla="*/ 182 w 236"/>
              <a:gd name="T41" fmla="*/ 114 h 236"/>
              <a:gd name="T42" fmla="*/ 113 w 236"/>
              <a:gd name="T43" fmla="*/ 114 h 236"/>
              <a:gd name="T44" fmla="*/ 113 w 236"/>
              <a:gd name="T45" fmla="*/ 63 h 236"/>
              <a:gd name="T46" fmla="*/ 182 w 236"/>
              <a:gd name="T47" fmla="*/ 53 h 236"/>
              <a:gd name="T48" fmla="*/ 182 w 236"/>
              <a:gd name="T49" fmla="*/ 11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06" y="171"/>
                </a:moveTo>
                <a:cubicBezTo>
                  <a:pt x="54" y="163"/>
                  <a:pt x="54" y="163"/>
                  <a:pt x="54" y="163"/>
                </a:cubicBezTo>
                <a:cubicBezTo>
                  <a:pt x="54" y="121"/>
                  <a:pt x="54" y="121"/>
                  <a:pt x="54" y="121"/>
                </a:cubicBezTo>
                <a:cubicBezTo>
                  <a:pt x="106" y="121"/>
                  <a:pt x="106" y="121"/>
                  <a:pt x="106" y="121"/>
                </a:cubicBezTo>
                <a:lnTo>
                  <a:pt x="106" y="171"/>
                </a:lnTo>
                <a:close/>
                <a:moveTo>
                  <a:pt x="106" y="114"/>
                </a:moveTo>
                <a:cubicBezTo>
                  <a:pt x="54" y="114"/>
                  <a:pt x="54" y="114"/>
                  <a:pt x="54" y="114"/>
                </a:cubicBezTo>
                <a:cubicBezTo>
                  <a:pt x="54" y="72"/>
                  <a:pt x="54" y="72"/>
                  <a:pt x="54" y="72"/>
                </a:cubicBezTo>
                <a:cubicBezTo>
                  <a:pt x="106" y="64"/>
                  <a:pt x="106" y="64"/>
                  <a:pt x="106" y="64"/>
                </a:cubicBezTo>
                <a:lnTo>
                  <a:pt x="106" y="114"/>
                </a:lnTo>
                <a:close/>
                <a:moveTo>
                  <a:pt x="182" y="182"/>
                </a:moveTo>
                <a:cubicBezTo>
                  <a:pt x="113" y="172"/>
                  <a:pt x="113" y="172"/>
                  <a:pt x="113" y="172"/>
                </a:cubicBezTo>
                <a:cubicBezTo>
                  <a:pt x="113" y="121"/>
                  <a:pt x="113" y="121"/>
                  <a:pt x="113" y="121"/>
                </a:cubicBezTo>
                <a:cubicBezTo>
                  <a:pt x="182" y="121"/>
                  <a:pt x="182" y="121"/>
                  <a:pt x="182" y="121"/>
                </a:cubicBezTo>
                <a:lnTo>
                  <a:pt x="182" y="182"/>
                </a:lnTo>
                <a:close/>
                <a:moveTo>
                  <a:pt x="182" y="114"/>
                </a:moveTo>
                <a:cubicBezTo>
                  <a:pt x="113" y="114"/>
                  <a:pt x="113" y="114"/>
                  <a:pt x="113" y="114"/>
                </a:cubicBezTo>
                <a:cubicBezTo>
                  <a:pt x="113" y="63"/>
                  <a:pt x="113" y="63"/>
                  <a:pt x="113" y="63"/>
                </a:cubicBezTo>
                <a:cubicBezTo>
                  <a:pt x="182" y="53"/>
                  <a:pt x="182" y="53"/>
                  <a:pt x="182" y="53"/>
                </a:cubicBezTo>
                <a:lnTo>
                  <a:pt x="182" y="1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4" name="ïṧḷïḓê-Freeform: Shape 14"/>
          <p:cNvSpPr/>
          <p:nvPr/>
        </p:nvSpPr>
        <p:spPr bwMode="auto">
          <a:xfrm>
            <a:off x="7664613" y="2804401"/>
            <a:ext cx="514647" cy="525872"/>
          </a:xfrm>
          <a:custGeom>
            <a:avLst/>
            <a:gdLst>
              <a:gd name="T0" fmla="*/ 74 w 236"/>
              <a:gd name="T1" fmla="*/ 160 h 236"/>
              <a:gd name="T2" fmla="*/ 93 w 236"/>
              <a:gd name="T3" fmla="*/ 160 h 236"/>
              <a:gd name="T4" fmla="*/ 93 w 236"/>
              <a:gd name="T5" fmla="*/ 103 h 236"/>
              <a:gd name="T6" fmla="*/ 74 w 236"/>
              <a:gd name="T7" fmla="*/ 103 h 236"/>
              <a:gd name="T8" fmla="*/ 74 w 236"/>
              <a:gd name="T9" fmla="*/ 160 h 236"/>
              <a:gd name="T10" fmla="*/ 140 w 236"/>
              <a:gd name="T11" fmla="*/ 102 h 236"/>
              <a:gd name="T12" fmla="*/ 122 w 236"/>
              <a:gd name="T13" fmla="*/ 111 h 236"/>
              <a:gd name="T14" fmla="*/ 122 w 236"/>
              <a:gd name="T15" fmla="*/ 103 h 236"/>
              <a:gd name="T16" fmla="*/ 103 w 236"/>
              <a:gd name="T17" fmla="*/ 103 h 236"/>
              <a:gd name="T18" fmla="*/ 103 w 236"/>
              <a:gd name="T19" fmla="*/ 160 h 236"/>
              <a:gd name="T20" fmla="*/ 122 w 236"/>
              <a:gd name="T21" fmla="*/ 160 h 236"/>
              <a:gd name="T22" fmla="*/ 122 w 236"/>
              <a:gd name="T23" fmla="*/ 128 h 236"/>
              <a:gd name="T24" fmla="*/ 123 w 236"/>
              <a:gd name="T25" fmla="*/ 124 h 236"/>
              <a:gd name="T26" fmla="*/ 133 w 236"/>
              <a:gd name="T27" fmla="*/ 117 h 236"/>
              <a:gd name="T28" fmla="*/ 142 w 236"/>
              <a:gd name="T29" fmla="*/ 130 h 236"/>
              <a:gd name="T30" fmla="*/ 142 w 236"/>
              <a:gd name="T31" fmla="*/ 160 h 236"/>
              <a:gd name="T32" fmla="*/ 161 w 236"/>
              <a:gd name="T33" fmla="*/ 160 h 236"/>
              <a:gd name="T34" fmla="*/ 161 w 236"/>
              <a:gd name="T35" fmla="*/ 160 h 236"/>
              <a:gd name="T36" fmla="*/ 161 w 236"/>
              <a:gd name="T37" fmla="*/ 127 h 236"/>
              <a:gd name="T38" fmla="*/ 140 w 236"/>
              <a:gd name="T39" fmla="*/ 102 h 236"/>
              <a:gd name="T40" fmla="*/ 122 w 236"/>
              <a:gd name="T41" fmla="*/ 111 h 236"/>
              <a:gd name="T42" fmla="*/ 122 w 236"/>
              <a:gd name="T43" fmla="*/ 111 h 236"/>
              <a:gd name="T44" fmla="*/ 122 w 236"/>
              <a:gd name="T45" fmla="*/ 111 h 236"/>
              <a:gd name="T46" fmla="*/ 83 w 236"/>
              <a:gd name="T47" fmla="*/ 75 h 236"/>
              <a:gd name="T48" fmla="*/ 73 w 236"/>
              <a:gd name="T49" fmla="*/ 85 h 236"/>
              <a:gd name="T50" fmla="*/ 83 w 236"/>
              <a:gd name="T51" fmla="*/ 95 h 236"/>
              <a:gd name="T52" fmla="*/ 83 w 236"/>
              <a:gd name="T53" fmla="*/ 95 h 236"/>
              <a:gd name="T54" fmla="*/ 94 w 236"/>
              <a:gd name="T55" fmla="*/ 85 h 236"/>
              <a:gd name="T56" fmla="*/ 83 w 236"/>
              <a:gd name="T57" fmla="*/ 75 h 236"/>
              <a:gd name="T58" fmla="*/ 118 w 236"/>
              <a:gd name="T59" fmla="*/ 0 h 236"/>
              <a:gd name="T60" fmla="*/ 0 w 236"/>
              <a:gd name="T61" fmla="*/ 118 h 236"/>
              <a:gd name="T62" fmla="*/ 118 w 236"/>
              <a:gd name="T63" fmla="*/ 236 h 236"/>
              <a:gd name="T64" fmla="*/ 236 w 236"/>
              <a:gd name="T65" fmla="*/ 118 h 236"/>
              <a:gd name="T66" fmla="*/ 118 w 236"/>
              <a:gd name="T67" fmla="*/ 0 h 236"/>
              <a:gd name="T68" fmla="*/ 181 w 236"/>
              <a:gd name="T69" fmla="*/ 172 h 236"/>
              <a:gd name="T70" fmla="*/ 171 w 236"/>
              <a:gd name="T71" fmla="*/ 181 h 236"/>
              <a:gd name="T72" fmla="*/ 64 w 236"/>
              <a:gd name="T73" fmla="*/ 181 h 236"/>
              <a:gd name="T74" fmla="*/ 55 w 236"/>
              <a:gd name="T75" fmla="*/ 172 h 236"/>
              <a:gd name="T76" fmla="*/ 55 w 236"/>
              <a:gd name="T77" fmla="*/ 63 h 236"/>
              <a:gd name="T78" fmla="*/ 64 w 236"/>
              <a:gd name="T79" fmla="*/ 54 h 236"/>
              <a:gd name="T80" fmla="*/ 171 w 236"/>
              <a:gd name="T81" fmla="*/ 54 h 236"/>
              <a:gd name="T82" fmla="*/ 181 w 236"/>
              <a:gd name="T83" fmla="*/ 63 h 236"/>
              <a:gd name="T84" fmla="*/ 181 w 236"/>
              <a:gd name="T85" fmla="*/ 172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36" h="236">
                <a:moveTo>
                  <a:pt x="74" y="160"/>
                </a:moveTo>
                <a:cubicBezTo>
                  <a:pt x="93" y="160"/>
                  <a:pt x="93" y="160"/>
                  <a:pt x="93" y="160"/>
                </a:cubicBezTo>
                <a:cubicBezTo>
                  <a:pt x="93" y="103"/>
                  <a:pt x="93" y="103"/>
                  <a:pt x="93" y="103"/>
                </a:cubicBezTo>
                <a:cubicBezTo>
                  <a:pt x="74" y="103"/>
                  <a:pt x="74" y="103"/>
                  <a:pt x="74" y="103"/>
                </a:cubicBezTo>
                <a:lnTo>
                  <a:pt x="74" y="160"/>
                </a:lnTo>
                <a:close/>
                <a:moveTo>
                  <a:pt x="140" y="102"/>
                </a:moveTo>
                <a:cubicBezTo>
                  <a:pt x="129" y="102"/>
                  <a:pt x="125" y="107"/>
                  <a:pt x="122" y="111"/>
                </a:cubicBezTo>
                <a:cubicBezTo>
                  <a:pt x="122" y="103"/>
                  <a:pt x="122" y="103"/>
                  <a:pt x="122" y="103"/>
                </a:cubicBezTo>
                <a:cubicBezTo>
                  <a:pt x="103" y="103"/>
                  <a:pt x="103" y="103"/>
                  <a:pt x="103" y="103"/>
                </a:cubicBezTo>
                <a:cubicBezTo>
                  <a:pt x="104" y="108"/>
                  <a:pt x="103" y="160"/>
                  <a:pt x="103" y="160"/>
                </a:cubicBezTo>
                <a:cubicBezTo>
                  <a:pt x="122" y="160"/>
                  <a:pt x="122" y="160"/>
                  <a:pt x="122" y="160"/>
                </a:cubicBezTo>
                <a:cubicBezTo>
                  <a:pt x="122" y="128"/>
                  <a:pt x="122" y="128"/>
                  <a:pt x="122" y="128"/>
                </a:cubicBezTo>
                <a:cubicBezTo>
                  <a:pt x="122" y="127"/>
                  <a:pt x="123" y="125"/>
                  <a:pt x="123" y="124"/>
                </a:cubicBezTo>
                <a:cubicBezTo>
                  <a:pt x="124" y="120"/>
                  <a:pt x="128" y="117"/>
                  <a:pt x="133" y="117"/>
                </a:cubicBezTo>
                <a:cubicBezTo>
                  <a:pt x="140" y="117"/>
                  <a:pt x="142" y="122"/>
                  <a:pt x="142" y="130"/>
                </a:cubicBezTo>
                <a:cubicBezTo>
                  <a:pt x="142" y="160"/>
                  <a:pt x="142" y="160"/>
                  <a:pt x="142" y="160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1" y="127"/>
                  <a:pt x="161" y="127"/>
                  <a:pt x="161" y="127"/>
                </a:cubicBezTo>
                <a:cubicBezTo>
                  <a:pt x="161" y="110"/>
                  <a:pt x="152" y="102"/>
                  <a:pt x="140" y="102"/>
                </a:cubicBezTo>
                <a:close/>
                <a:moveTo>
                  <a:pt x="122" y="111"/>
                </a:moveTo>
                <a:cubicBezTo>
                  <a:pt x="122" y="111"/>
                  <a:pt x="122" y="111"/>
                  <a:pt x="122" y="111"/>
                </a:cubicBezTo>
                <a:cubicBezTo>
                  <a:pt x="122" y="111"/>
                  <a:pt x="122" y="111"/>
                  <a:pt x="122" y="111"/>
                </a:cubicBezTo>
                <a:close/>
                <a:moveTo>
                  <a:pt x="83" y="75"/>
                </a:moveTo>
                <a:cubicBezTo>
                  <a:pt x="77" y="75"/>
                  <a:pt x="73" y="80"/>
                  <a:pt x="73" y="85"/>
                </a:cubicBezTo>
                <a:cubicBezTo>
                  <a:pt x="73" y="91"/>
                  <a:pt x="77" y="95"/>
                  <a:pt x="83" y="95"/>
                </a:cubicBezTo>
                <a:cubicBezTo>
                  <a:pt x="83" y="95"/>
                  <a:pt x="83" y="95"/>
                  <a:pt x="83" y="95"/>
                </a:cubicBezTo>
                <a:cubicBezTo>
                  <a:pt x="90" y="95"/>
                  <a:pt x="94" y="91"/>
                  <a:pt x="94" y="85"/>
                </a:cubicBezTo>
                <a:cubicBezTo>
                  <a:pt x="94" y="80"/>
                  <a:pt x="90" y="75"/>
                  <a:pt x="83" y="75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81" y="172"/>
                </a:moveTo>
                <a:cubicBezTo>
                  <a:pt x="181" y="177"/>
                  <a:pt x="176" y="181"/>
                  <a:pt x="171" y="181"/>
                </a:cubicBezTo>
                <a:cubicBezTo>
                  <a:pt x="64" y="181"/>
                  <a:pt x="64" y="181"/>
                  <a:pt x="64" y="181"/>
                </a:cubicBezTo>
                <a:cubicBezTo>
                  <a:pt x="59" y="181"/>
                  <a:pt x="55" y="177"/>
                  <a:pt x="55" y="172"/>
                </a:cubicBezTo>
                <a:cubicBezTo>
                  <a:pt x="55" y="63"/>
                  <a:pt x="55" y="63"/>
                  <a:pt x="55" y="63"/>
                </a:cubicBezTo>
                <a:cubicBezTo>
                  <a:pt x="55" y="58"/>
                  <a:pt x="59" y="54"/>
                  <a:pt x="64" y="54"/>
                </a:cubicBezTo>
                <a:cubicBezTo>
                  <a:pt x="171" y="54"/>
                  <a:pt x="171" y="54"/>
                  <a:pt x="171" y="54"/>
                </a:cubicBezTo>
                <a:cubicBezTo>
                  <a:pt x="176" y="54"/>
                  <a:pt x="181" y="58"/>
                  <a:pt x="181" y="63"/>
                </a:cubicBezTo>
                <a:cubicBezTo>
                  <a:pt x="181" y="172"/>
                  <a:pt x="181" y="172"/>
                  <a:pt x="181" y="1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5" name="矩形 14"/>
          <p:cNvSpPr/>
          <p:nvPr/>
        </p:nvSpPr>
        <p:spPr>
          <a:xfrm>
            <a:off x="121187" y="12347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accent1">
                    <a:lumMod val="100000"/>
                  </a:schemeClr>
                </a:solidFill>
              </a:rPr>
              <a:t>年度工作概述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140910" y="1485122"/>
            <a:ext cx="2862182" cy="2862318"/>
            <a:chOff x="1343477" y="1556791"/>
            <a:chExt cx="3816242" cy="3816423"/>
          </a:xfrm>
        </p:grpSpPr>
        <p:grpSp>
          <p:nvGrpSpPr>
            <p:cNvPr id="26" name="组合 25"/>
            <p:cNvGrpSpPr/>
            <p:nvPr/>
          </p:nvGrpSpPr>
          <p:grpSpPr>
            <a:xfrm>
              <a:off x="1343477" y="1556791"/>
              <a:ext cx="3816242" cy="3816423"/>
              <a:chOff x="9210702" y="3650803"/>
              <a:chExt cx="6058990" cy="6059279"/>
            </a:xfrm>
          </p:grpSpPr>
          <p:sp>
            <p:nvSpPr>
              <p:cNvPr id="28" name="íṩľíḍè-Shape 1064"/>
              <p:cNvSpPr/>
              <p:nvPr/>
            </p:nvSpPr>
            <p:spPr>
              <a:xfrm>
                <a:off x="9932367" y="3650803"/>
                <a:ext cx="5117890" cy="29956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670" extrusionOk="0">
                    <a:moveTo>
                      <a:pt x="0" y="7364"/>
                    </a:moveTo>
                    <a:lnTo>
                      <a:pt x="4221" y="20670"/>
                    </a:lnTo>
                    <a:cubicBezTo>
                      <a:pt x="4281" y="18027"/>
                      <a:pt x="5038" y="15556"/>
                      <a:pt x="6297" y="13894"/>
                    </a:cubicBezTo>
                    <a:cubicBezTo>
                      <a:pt x="7479" y="12333"/>
                      <a:pt x="9001" y="11630"/>
                      <a:pt x="10508" y="11947"/>
                    </a:cubicBezTo>
                    <a:lnTo>
                      <a:pt x="21600" y="12861"/>
                    </a:lnTo>
                    <a:cubicBezTo>
                      <a:pt x="19899" y="6224"/>
                      <a:pt x="16234" y="1478"/>
                      <a:pt x="11893" y="289"/>
                    </a:cubicBezTo>
                    <a:cubicBezTo>
                      <a:pt x="7444" y="-930"/>
                      <a:pt x="2930" y="1756"/>
                      <a:pt x="0" y="736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íṩľíḍè-Shape 1065"/>
              <p:cNvSpPr/>
              <p:nvPr/>
            </p:nvSpPr>
            <p:spPr>
              <a:xfrm>
                <a:off x="9210702" y="4856658"/>
                <a:ext cx="3723477" cy="48092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56" h="21600" extrusionOk="0">
                    <a:moveTo>
                      <a:pt x="3509" y="0"/>
                    </a:moveTo>
                    <a:lnTo>
                      <a:pt x="10247" y="10469"/>
                    </a:lnTo>
                    <a:cubicBezTo>
                      <a:pt x="11074" y="12007"/>
                      <a:pt x="12677" y="13195"/>
                      <a:pt x="14660" y="13739"/>
                    </a:cubicBezTo>
                    <a:cubicBezTo>
                      <a:pt x="16756" y="14314"/>
                      <a:pt x="19063" y="14114"/>
                      <a:pt x="20956" y="13194"/>
                    </a:cubicBezTo>
                    <a:lnTo>
                      <a:pt x="14097" y="21600"/>
                    </a:lnTo>
                    <a:cubicBezTo>
                      <a:pt x="7204" y="20596"/>
                      <a:pt x="1765" y="16355"/>
                      <a:pt x="346" y="10880"/>
                    </a:cubicBezTo>
                    <a:cubicBezTo>
                      <a:pt x="-644" y="7059"/>
                      <a:pt x="512" y="3083"/>
                      <a:pt x="350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íṩľíḍè-Shape 1066"/>
              <p:cNvSpPr/>
              <p:nvPr/>
            </p:nvSpPr>
            <p:spPr>
              <a:xfrm>
                <a:off x="11871269" y="5533231"/>
                <a:ext cx="3398423" cy="41768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31" h="21052" extrusionOk="0">
                    <a:moveTo>
                      <a:pt x="19386" y="520"/>
                    </a:moveTo>
                    <a:lnTo>
                      <a:pt x="5965" y="0"/>
                    </a:lnTo>
                    <a:cubicBezTo>
                      <a:pt x="8250" y="1033"/>
                      <a:pt x="9788" y="2931"/>
                      <a:pt x="10086" y="5085"/>
                    </a:cubicBezTo>
                    <a:cubicBezTo>
                      <a:pt x="10308" y="6692"/>
                      <a:pt x="9809" y="8309"/>
                      <a:pt x="8686" y="9627"/>
                    </a:cubicBezTo>
                    <a:lnTo>
                      <a:pt x="0" y="20932"/>
                    </a:lnTo>
                    <a:cubicBezTo>
                      <a:pt x="6366" y="21600"/>
                      <a:pt x="12685" y="19431"/>
                      <a:pt x="16644" y="15219"/>
                    </a:cubicBezTo>
                    <a:cubicBezTo>
                      <a:pt x="20562" y="11051"/>
                      <a:pt x="21600" y="5484"/>
                      <a:pt x="19386" y="52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íṩľíḍè-Shape 1073"/>
              <p:cNvSpPr/>
              <p:nvPr/>
            </p:nvSpPr>
            <p:spPr>
              <a:xfrm>
                <a:off x="13973064" y="6019017"/>
                <a:ext cx="817062" cy="601645"/>
              </a:xfrm>
              <a:custGeom>
                <a:avLst/>
                <a:gdLst>
                  <a:gd name="T0" fmla="*/ 3344 w 5590"/>
                  <a:gd name="T1" fmla="*/ 549 h 4122"/>
                  <a:gd name="T2" fmla="*/ 2246 w 5590"/>
                  <a:gd name="T3" fmla="*/ 549 h 4122"/>
                  <a:gd name="T4" fmla="*/ 2795 w 5590"/>
                  <a:gd name="T5" fmla="*/ 240 h 4122"/>
                  <a:gd name="T6" fmla="*/ 2795 w 5590"/>
                  <a:gd name="T7" fmla="*/ 859 h 4122"/>
                  <a:gd name="T8" fmla="*/ 2795 w 5590"/>
                  <a:gd name="T9" fmla="*/ 240 h 4122"/>
                  <a:gd name="T10" fmla="*/ 5470 w 5590"/>
                  <a:gd name="T11" fmla="*/ 4122 h 4122"/>
                  <a:gd name="T12" fmla="*/ 0 w 5590"/>
                  <a:gd name="T13" fmla="*/ 4002 h 4122"/>
                  <a:gd name="T14" fmla="*/ 5470 w 5590"/>
                  <a:gd name="T15" fmla="*/ 3882 h 4122"/>
                  <a:gd name="T16" fmla="*/ 917 w 5590"/>
                  <a:gd name="T17" fmla="*/ 1194 h 4122"/>
                  <a:gd name="T18" fmla="*/ 1144 w 5590"/>
                  <a:gd name="T19" fmla="*/ 1115 h 4122"/>
                  <a:gd name="T20" fmla="*/ 4344 w 5590"/>
                  <a:gd name="T21" fmla="*/ 1411 h 4122"/>
                  <a:gd name="T22" fmla="*/ 4599 w 5590"/>
                  <a:gd name="T23" fmla="*/ 1041 h 4122"/>
                  <a:gd name="T24" fmla="*/ 4544 w 5590"/>
                  <a:gd name="T25" fmla="*/ 1568 h 4122"/>
                  <a:gd name="T26" fmla="*/ 4487 w 5590"/>
                  <a:gd name="T27" fmla="*/ 1637 h 4122"/>
                  <a:gd name="T28" fmla="*/ 4429 w 5590"/>
                  <a:gd name="T29" fmla="*/ 1651 h 4122"/>
                  <a:gd name="T30" fmla="*/ 1165 w 5590"/>
                  <a:gd name="T31" fmla="*/ 1651 h 4122"/>
                  <a:gd name="T32" fmla="*/ 1106 w 5590"/>
                  <a:gd name="T33" fmla="*/ 1638 h 4122"/>
                  <a:gd name="T34" fmla="*/ 1054 w 5590"/>
                  <a:gd name="T35" fmla="*/ 1585 h 4122"/>
                  <a:gd name="T36" fmla="*/ 917 w 5590"/>
                  <a:gd name="T37" fmla="*/ 1194 h 4122"/>
                  <a:gd name="T38" fmla="*/ 1539 w 5590"/>
                  <a:gd name="T39" fmla="*/ 3355 h 4122"/>
                  <a:gd name="T40" fmla="*/ 2675 w 5590"/>
                  <a:gd name="T41" fmla="*/ 1947 h 4122"/>
                  <a:gd name="T42" fmla="*/ 2915 w 5590"/>
                  <a:gd name="T43" fmla="*/ 1947 h 4122"/>
                  <a:gd name="T44" fmla="*/ 4051 w 5590"/>
                  <a:gd name="T45" fmla="*/ 3355 h 4122"/>
                  <a:gd name="T46" fmla="*/ 3301 w 5590"/>
                  <a:gd name="T47" fmla="*/ 3198 h 4122"/>
                  <a:gd name="T48" fmla="*/ 3301 w 5590"/>
                  <a:gd name="T49" fmla="*/ 2958 h 4122"/>
                  <a:gd name="T50" fmla="*/ 4104 w 5590"/>
                  <a:gd name="T51" fmla="*/ 2960 h 4122"/>
                  <a:gd name="T52" fmla="*/ 4187 w 5590"/>
                  <a:gd name="T53" fmla="*/ 3019 h 4122"/>
                  <a:gd name="T54" fmla="*/ 4332 w 5590"/>
                  <a:gd name="T55" fmla="*/ 3433 h 4122"/>
                  <a:gd name="T56" fmla="*/ 4338 w 5590"/>
                  <a:gd name="T57" fmla="*/ 3497 h 4122"/>
                  <a:gd name="T58" fmla="*/ 4279 w 5590"/>
                  <a:gd name="T59" fmla="*/ 3580 h 4122"/>
                  <a:gd name="T60" fmla="*/ 4217 w 5590"/>
                  <a:gd name="T61" fmla="*/ 3595 h 4122"/>
                  <a:gd name="T62" fmla="*/ 2793 w 5590"/>
                  <a:gd name="T63" fmla="*/ 3595 h 4122"/>
                  <a:gd name="T64" fmla="*/ 1370 w 5590"/>
                  <a:gd name="T65" fmla="*/ 3595 h 4122"/>
                  <a:gd name="T66" fmla="*/ 1250 w 5590"/>
                  <a:gd name="T67" fmla="*/ 3475 h 4122"/>
                  <a:gd name="T68" fmla="*/ 1393 w 5590"/>
                  <a:gd name="T69" fmla="*/ 3041 h 4122"/>
                  <a:gd name="T70" fmla="*/ 1438 w 5590"/>
                  <a:gd name="T71" fmla="*/ 2980 h 4122"/>
                  <a:gd name="T72" fmla="*/ 1510 w 5590"/>
                  <a:gd name="T73" fmla="*/ 2958 h 4122"/>
                  <a:gd name="T74" fmla="*/ 2409 w 5590"/>
                  <a:gd name="T75" fmla="*/ 3078 h 4122"/>
                  <a:gd name="T76" fmla="*/ 1593 w 5590"/>
                  <a:gd name="T77" fmla="*/ 3198 h 4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590" h="4122">
                    <a:moveTo>
                      <a:pt x="2795" y="1099"/>
                    </a:moveTo>
                    <a:cubicBezTo>
                      <a:pt x="3098" y="1099"/>
                      <a:pt x="3344" y="852"/>
                      <a:pt x="3344" y="549"/>
                    </a:cubicBezTo>
                    <a:cubicBezTo>
                      <a:pt x="3344" y="246"/>
                      <a:pt x="3098" y="0"/>
                      <a:pt x="2795" y="0"/>
                    </a:cubicBezTo>
                    <a:cubicBezTo>
                      <a:pt x="2492" y="0"/>
                      <a:pt x="2246" y="246"/>
                      <a:pt x="2246" y="549"/>
                    </a:cubicBezTo>
                    <a:cubicBezTo>
                      <a:pt x="2246" y="852"/>
                      <a:pt x="2492" y="1099"/>
                      <a:pt x="2795" y="1099"/>
                    </a:cubicBezTo>
                    <a:close/>
                    <a:moveTo>
                      <a:pt x="2795" y="240"/>
                    </a:moveTo>
                    <a:cubicBezTo>
                      <a:pt x="2966" y="240"/>
                      <a:pt x="3104" y="379"/>
                      <a:pt x="3104" y="549"/>
                    </a:cubicBezTo>
                    <a:cubicBezTo>
                      <a:pt x="3104" y="720"/>
                      <a:pt x="2966" y="859"/>
                      <a:pt x="2795" y="859"/>
                    </a:cubicBezTo>
                    <a:cubicBezTo>
                      <a:pt x="2624" y="859"/>
                      <a:pt x="2486" y="720"/>
                      <a:pt x="2486" y="549"/>
                    </a:cubicBezTo>
                    <a:cubicBezTo>
                      <a:pt x="2486" y="379"/>
                      <a:pt x="2625" y="240"/>
                      <a:pt x="2795" y="240"/>
                    </a:cubicBezTo>
                    <a:close/>
                    <a:moveTo>
                      <a:pt x="5590" y="4002"/>
                    </a:moveTo>
                    <a:cubicBezTo>
                      <a:pt x="5590" y="4068"/>
                      <a:pt x="5536" y="4122"/>
                      <a:pt x="5470" y="4122"/>
                    </a:cubicBezTo>
                    <a:lnTo>
                      <a:pt x="120" y="4122"/>
                    </a:lnTo>
                    <a:cubicBezTo>
                      <a:pt x="54" y="4122"/>
                      <a:pt x="0" y="4068"/>
                      <a:pt x="0" y="4002"/>
                    </a:cubicBezTo>
                    <a:cubicBezTo>
                      <a:pt x="0" y="3936"/>
                      <a:pt x="54" y="3882"/>
                      <a:pt x="120" y="3882"/>
                    </a:cubicBezTo>
                    <a:lnTo>
                      <a:pt x="5470" y="3882"/>
                    </a:lnTo>
                    <a:cubicBezTo>
                      <a:pt x="5536" y="3882"/>
                      <a:pt x="5590" y="3936"/>
                      <a:pt x="5590" y="4002"/>
                    </a:cubicBezTo>
                    <a:close/>
                    <a:moveTo>
                      <a:pt x="917" y="1194"/>
                    </a:moveTo>
                    <a:cubicBezTo>
                      <a:pt x="896" y="1131"/>
                      <a:pt x="929" y="1063"/>
                      <a:pt x="992" y="1041"/>
                    </a:cubicBezTo>
                    <a:cubicBezTo>
                      <a:pt x="1054" y="1020"/>
                      <a:pt x="1123" y="1053"/>
                      <a:pt x="1144" y="1115"/>
                    </a:cubicBezTo>
                    <a:lnTo>
                      <a:pt x="1246" y="1411"/>
                    </a:lnTo>
                    <a:lnTo>
                      <a:pt x="4344" y="1411"/>
                    </a:lnTo>
                    <a:lnTo>
                      <a:pt x="4446" y="1115"/>
                    </a:lnTo>
                    <a:cubicBezTo>
                      <a:pt x="4468" y="1053"/>
                      <a:pt x="4536" y="1020"/>
                      <a:pt x="4599" y="1041"/>
                    </a:cubicBezTo>
                    <a:cubicBezTo>
                      <a:pt x="4661" y="1063"/>
                      <a:pt x="4694" y="1131"/>
                      <a:pt x="4673" y="1194"/>
                    </a:cubicBezTo>
                    <a:lnTo>
                      <a:pt x="4544" y="1568"/>
                    </a:lnTo>
                    <a:cubicBezTo>
                      <a:pt x="4542" y="1574"/>
                      <a:pt x="4539" y="1580"/>
                      <a:pt x="4536" y="1586"/>
                    </a:cubicBezTo>
                    <a:cubicBezTo>
                      <a:pt x="4525" y="1608"/>
                      <a:pt x="4508" y="1625"/>
                      <a:pt x="4487" y="1637"/>
                    </a:cubicBezTo>
                    <a:cubicBezTo>
                      <a:pt x="4480" y="1640"/>
                      <a:pt x="4473" y="1644"/>
                      <a:pt x="4465" y="1646"/>
                    </a:cubicBezTo>
                    <a:cubicBezTo>
                      <a:pt x="4454" y="1650"/>
                      <a:pt x="4442" y="1651"/>
                      <a:pt x="4429" y="1651"/>
                    </a:cubicBezTo>
                    <a:cubicBezTo>
                      <a:pt x="4428" y="1651"/>
                      <a:pt x="4427" y="1651"/>
                      <a:pt x="4426" y="1651"/>
                    </a:cubicBezTo>
                    <a:lnTo>
                      <a:pt x="1165" y="1651"/>
                    </a:lnTo>
                    <a:cubicBezTo>
                      <a:pt x="1150" y="1652"/>
                      <a:pt x="1136" y="1650"/>
                      <a:pt x="1123" y="1645"/>
                    </a:cubicBezTo>
                    <a:cubicBezTo>
                      <a:pt x="1117" y="1643"/>
                      <a:pt x="1112" y="1641"/>
                      <a:pt x="1106" y="1638"/>
                    </a:cubicBezTo>
                    <a:cubicBezTo>
                      <a:pt x="1106" y="1638"/>
                      <a:pt x="1106" y="1638"/>
                      <a:pt x="1106" y="1638"/>
                    </a:cubicBezTo>
                    <a:cubicBezTo>
                      <a:pt x="1084" y="1627"/>
                      <a:pt x="1065" y="1609"/>
                      <a:pt x="1054" y="1585"/>
                    </a:cubicBezTo>
                    <a:cubicBezTo>
                      <a:pt x="1051" y="1580"/>
                      <a:pt x="1048" y="1574"/>
                      <a:pt x="1047" y="1568"/>
                    </a:cubicBezTo>
                    <a:lnTo>
                      <a:pt x="917" y="1194"/>
                    </a:lnTo>
                    <a:close/>
                    <a:moveTo>
                      <a:pt x="1593" y="3198"/>
                    </a:moveTo>
                    <a:lnTo>
                      <a:pt x="1539" y="3355"/>
                    </a:lnTo>
                    <a:lnTo>
                      <a:pt x="2675" y="3355"/>
                    </a:lnTo>
                    <a:lnTo>
                      <a:pt x="2675" y="1947"/>
                    </a:lnTo>
                    <a:cubicBezTo>
                      <a:pt x="2675" y="1881"/>
                      <a:pt x="2729" y="1827"/>
                      <a:pt x="2795" y="1827"/>
                    </a:cubicBezTo>
                    <a:cubicBezTo>
                      <a:pt x="2861" y="1827"/>
                      <a:pt x="2915" y="1881"/>
                      <a:pt x="2915" y="1947"/>
                    </a:cubicBezTo>
                    <a:lnTo>
                      <a:pt x="2915" y="3355"/>
                    </a:lnTo>
                    <a:lnTo>
                      <a:pt x="4051" y="3355"/>
                    </a:lnTo>
                    <a:lnTo>
                      <a:pt x="3997" y="3198"/>
                    </a:lnTo>
                    <a:lnTo>
                      <a:pt x="3301" y="3198"/>
                    </a:lnTo>
                    <a:cubicBezTo>
                      <a:pt x="3235" y="3198"/>
                      <a:pt x="3181" y="3144"/>
                      <a:pt x="3181" y="3078"/>
                    </a:cubicBezTo>
                    <a:cubicBezTo>
                      <a:pt x="3181" y="3011"/>
                      <a:pt x="3235" y="2958"/>
                      <a:pt x="3301" y="2958"/>
                    </a:cubicBezTo>
                    <a:lnTo>
                      <a:pt x="4080" y="2958"/>
                    </a:lnTo>
                    <a:cubicBezTo>
                      <a:pt x="4088" y="2957"/>
                      <a:pt x="4096" y="2958"/>
                      <a:pt x="4104" y="2960"/>
                    </a:cubicBezTo>
                    <a:cubicBezTo>
                      <a:pt x="4122" y="2963"/>
                      <a:pt x="4138" y="2970"/>
                      <a:pt x="4151" y="2979"/>
                    </a:cubicBezTo>
                    <a:cubicBezTo>
                      <a:pt x="4166" y="2989"/>
                      <a:pt x="4178" y="3003"/>
                      <a:pt x="4187" y="3019"/>
                    </a:cubicBezTo>
                    <a:cubicBezTo>
                      <a:pt x="4191" y="3026"/>
                      <a:pt x="4194" y="3033"/>
                      <a:pt x="4197" y="3041"/>
                    </a:cubicBezTo>
                    <a:lnTo>
                      <a:pt x="4332" y="3433"/>
                    </a:lnTo>
                    <a:cubicBezTo>
                      <a:pt x="4335" y="3440"/>
                      <a:pt x="4337" y="3448"/>
                      <a:pt x="4338" y="3455"/>
                    </a:cubicBezTo>
                    <a:cubicBezTo>
                      <a:pt x="4340" y="3469"/>
                      <a:pt x="4340" y="3483"/>
                      <a:pt x="4338" y="3497"/>
                    </a:cubicBezTo>
                    <a:cubicBezTo>
                      <a:pt x="4335" y="3514"/>
                      <a:pt x="4327" y="3531"/>
                      <a:pt x="4317" y="3545"/>
                    </a:cubicBezTo>
                    <a:cubicBezTo>
                      <a:pt x="4307" y="3559"/>
                      <a:pt x="4294" y="3571"/>
                      <a:pt x="4279" y="3580"/>
                    </a:cubicBezTo>
                    <a:cubicBezTo>
                      <a:pt x="4267" y="3586"/>
                      <a:pt x="4253" y="3591"/>
                      <a:pt x="4239" y="3594"/>
                    </a:cubicBezTo>
                    <a:cubicBezTo>
                      <a:pt x="4232" y="3595"/>
                      <a:pt x="4224" y="3595"/>
                      <a:pt x="4217" y="3595"/>
                    </a:cubicBezTo>
                    <a:lnTo>
                      <a:pt x="2798" y="3595"/>
                    </a:lnTo>
                    <a:cubicBezTo>
                      <a:pt x="2796" y="3595"/>
                      <a:pt x="2794" y="3595"/>
                      <a:pt x="2793" y="3595"/>
                    </a:cubicBezTo>
                    <a:lnTo>
                      <a:pt x="1373" y="3595"/>
                    </a:lnTo>
                    <a:cubicBezTo>
                      <a:pt x="1372" y="3595"/>
                      <a:pt x="1371" y="3595"/>
                      <a:pt x="1370" y="3595"/>
                    </a:cubicBezTo>
                    <a:cubicBezTo>
                      <a:pt x="1365" y="3595"/>
                      <a:pt x="1359" y="3595"/>
                      <a:pt x="1354" y="3594"/>
                    </a:cubicBezTo>
                    <a:cubicBezTo>
                      <a:pt x="1295" y="3586"/>
                      <a:pt x="1250" y="3536"/>
                      <a:pt x="1250" y="3475"/>
                    </a:cubicBezTo>
                    <a:cubicBezTo>
                      <a:pt x="1250" y="3460"/>
                      <a:pt x="1253" y="3445"/>
                      <a:pt x="1258" y="3432"/>
                    </a:cubicBezTo>
                    <a:lnTo>
                      <a:pt x="1393" y="3041"/>
                    </a:lnTo>
                    <a:cubicBezTo>
                      <a:pt x="1396" y="3033"/>
                      <a:pt x="1399" y="3026"/>
                      <a:pt x="1403" y="3019"/>
                    </a:cubicBezTo>
                    <a:cubicBezTo>
                      <a:pt x="1412" y="3003"/>
                      <a:pt x="1424" y="2990"/>
                      <a:pt x="1438" y="2980"/>
                    </a:cubicBezTo>
                    <a:cubicBezTo>
                      <a:pt x="1452" y="2970"/>
                      <a:pt x="1468" y="2963"/>
                      <a:pt x="1486" y="2960"/>
                    </a:cubicBezTo>
                    <a:cubicBezTo>
                      <a:pt x="1494" y="2958"/>
                      <a:pt x="1502" y="2957"/>
                      <a:pt x="1510" y="2958"/>
                    </a:cubicBezTo>
                    <a:lnTo>
                      <a:pt x="2289" y="2958"/>
                    </a:lnTo>
                    <a:cubicBezTo>
                      <a:pt x="2355" y="2958"/>
                      <a:pt x="2409" y="3011"/>
                      <a:pt x="2409" y="3078"/>
                    </a:cubicBezTo>
                    <a:cubicBezTo>
                      <a:pt x="2409" y="3144"/>
                      <a:pt x="2355" y="3198"/>
                      <a:pt x="2289" y="3198"/>
                    </a:cubicBezTo>
                    <a:lnTo>
                      <a:pt x="1593" y="3198"/>
                    </a:ln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íṩľíḍè-Shape 1074"/>
              <p:cNvSpPr/>
              <p:nvPr/>
            </p:nvSpPr>
            <p:spPr>
              <a:xfrm>
                <a:off x="11141444" y="8253441"/>
                <a:ext cx="737491" cy="736383"/>
              </a:xfrm>
              <a:custGeom>
                <a:avLst/>
                <a:gdLst>
                  <a:gd name="T0" fmla="*/ 6794 w 6860"/>
                  <a:gd name="T1" fmla="*/ 3307 h 6860"/>
                  <a:gd name="T2" fmla="*/ 5828 w 6860"/>
                  <a:gd name="T3" fmla="*/ 2341 h 6860"/>
                  <a:gd name="T4" fmla="*/ 5586 w 6860"/>
                  <a:gd name="T5" fmla="*/ 2341 h 6860"/>
                  <a:gd name="T6" fmla="*/ 5586 w 6860"/>
                  <a:gd name="T7" fmla="*/ 2582 h 6860"/>
                  <a:gd name="T8" fmla="*/ 6261 w 6860"/>
                  <a:gd name="T9" fmla="*/ 3257 h 6860"/>
                  <a:gd name="T10" fmla="*/ 3601 w 6860"/>
                  <a:gd name="T11" fmla="*/ 3257 h 6860"/>
                  <a:gd name="T12" fmla="*/ 3601 w 6860"/>
                  <a:gd name="T13" fmla="*/ 600 h 6860"/>
                  <a:gd name="T14" fmla="*/ 4276 w 6860"/>
                  <a:gd name="T15" fmla="*/ 1275 h 6860"/>
                  <a:gd name="T16" fmla="*/ 4517 w 6860"/>
                  <a:gd name="T17" fmla="*/ 1275 h 6860"/>
                  <a:gd name="T18" fmla="*/ 4517 w 6860"/>
                  <a:gd name="T19" fmla="*/ 1033 h 6860"/>
                  <a:gd name="T20" fmla="*/ 3551 w 6860"/>
                  <a:gd name="T21" fmla="*/ 67 h 6860"/>
                  <a:gd name="T22" fmla="*/ 3310 w 6860"/>
                  <a:gd name="T23" fmla="*/ 67 h 6860"/>
                  <a:gd name="T24" fmla="*/ 2343 w 6860"/>
                  <a:gd name="T25" fmla="*/ 1033 h 6860"/>
                  <a:gd name="T26" fmla="*/ 2343 w 6860"/>
                  <a:gd name="T27" fmla="*/ 1275 h 6860"/>
                  <a:gd name="T28" fmla="*/ 2585 w 6860"/>
                  <a:gd name="T29" fmla="*/ 1275 h 6860"/>
                  <a:gd name="T30" fmla="*/ 3260 w 6860"/>
                  <a:gd name="T31" fmla="*/ 600 h 6860"/>
                  <a:gd name="T32" fmla="*/ 3260 w 6860"/>
                  <a:gd name="T33" fmla="*/ 3257 h 6860"/>
                  <a:gd name="T34" fmla="*/ 600 w 6860"/>
                  <a:gd name="T35" fmla="*/ 3257 h 6860"/>
                  <a:gd name="T36" fmla="*/ 1275 w 6860"/>
                  <a:gd name="T37" fmla="*/ 2583 h 6860"/>
                  <a:gd name="T38" fmla="*/ 1275 w 6860"/>
                  <a:gd name="T39" fmla="*/ 2341 h 6860"/>
                  <a:gd name="T40" fmla="*/ 1033 w 6860"/>
                  <a:gd name="T41" fmla="*/ 2341 h 6860"/>
                  <a:gd name="T42" fmla="*/ 67 w 6860"/>
                  <a:gd name="T43" fmla="*/ 3307 h 6860"/>
                  <a:gd name="T44" fmla="*/ 67 w 6860"/>
                  <a:gd name="T45" fmla="*/ 3549 h 6860"/>
                  <a:gd name="T46" fmla="*/ 1033 w 6860"/>
                  <a:gd name="T47" fmla="*/ 4515 h 6860"/>
                  <a:gd name="T48" fmla="*/ 1275 w 6860"/>
                  <a:gd name="T49" fmla="*/ 4515 h 6860"/>
                  <a:gd name="T50" fmla="*/ 1275 w 6860"/>
                  <a:gd name="T51" fmla="*/ 4273 h 6860"/>
                  <a:gd name="T52" fmla="*/ 600 w 6860"/>
                  <a:gd name="T53" fmla="*/ 3599 h 6860"/>
                  <a:gd name="T54" fmla="*/ 3260 w 6860"/>
                  <a:gd name="T55" fmla="*/ 3599 h 6860"/>
                  <a:gd name="T56" fmla="*/ 3260 w 6860"/>
                  <a:gd name="T57" fmla="*/ 6261 h 6860"/>
                  <a:gd name="T58" fmla="*/ 2585 w 6860"/>
                  <a:gd name="T59" fmla="*/ 5586 h 6860"/>
                  <a:gd name="T60" fmla="*/ 2344 w 6860"/>
                  <a:gd name="T61" fmla="*/ 5586 h 6860"/>
                  <a:gd name="T62" fmla="*/ 2344 w 6860"/>
                  <a:gd name="T63" fmla="*/ 5827 h 6860"/>
                  <a:gd name="T64" fmla="*/ 3310 w 6860"/>
                  <a:gd name="T65" fmla="*/ 6794 h 6860"/>
                  <a:gd name="T66" fmla="*/ 3551 w 6860"/>
                  <a:gd name="T67" fmla="*/ 6794 h 6860"/>
                  <a:gd name="T68" fmla="*/ 4517 w 6860"/>
                  <a:gd name="T69" fmla="*/ 5828 h 6860"/>
                  <a:gd name="T70" fmla="*/ 4517 w 6860"/>
                  <a:gd name="T71" fmla="*/ 5586 h 6860"/>
                  <a:gd name="T72" fmla="*/ 4276 w 6860"/>
                  <a:gd name="T73" fmla="*/ 5586 h 6860"/>
                  <a:gd name="T74" fmla="*/ 3601 w 6860"/>
                  <a:gd name="T75" fmla="*/ 6261 h 6860"/>
                  <a:gd name="T76" fmla="*/ 3601 w 6860"/>
                  <a:gd name="T77" fmla="*/ 3599 h 6860"/>
                  <a:gd name="T78" fmla="*/ 6261 w 6860"/>
                  <a:gd name="T79" fmla="*/ 3599 h 6860"/>
                  <a:gd name="T80" fmla="*/ 5586 w 6860"/>
                  <a:gd name="T81" fmla="*/ 4273 h 6860"/>
                  <a:gd name="T82" fmla="*/ 5586 w 6860"/>
                  <a:gd name="T83" fmla="*/ 4515 h 6860"/>
                  <a:gd name="T84" fmla="*/ 5828 w 6860"/>
                  <a:gd name="T85" fmla="*/ 4515 h 6860"/>
                  <a:gd name="T86" fmla="*/ 6794 w 6860"/>
                  <a:gd name="T87" fmla="*/ 3549 h 6860"/>
                  <a:gd name="T88" fmla="*/ 6794 w 6860"/>
                  <a:gd name="T89" fmla="*/ 3307 h 68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6860" h="6860">
                    <a:moveTo>
                      <a:pt x="6794" y="3307"/>
                    </a:moveTo>
                    <a:lnTo>
                      <a:pt x="5828" y="2341"/>
                    </a:lnTo>
                    <a:cubicBezTo>
                      <a:pt x="5761" y="2274"/>
                      <a:pt x="5653" y="2274"/>
                      <a:pt x="5586" y="2341"/>
                    </a:cubicBezTo>
                    <a:cubicBezTo>
                      <a:pt x="5519" y="2408"/>
                      <a:pt x="5519" y="2516"/>
                      <a:pt x="5586" y="2582"/>
                    </a:cubicBezTo>
                    <a:lnTo>
                      <a:pt x="6261" y="3257"/>
                    </a:lnTo>
                    <a:lnTo>
                      <a:pt x="3601" y="3257"/>
                    </a:lnTo>
                    <a:lnTo>
                      <a:pt x="3601" y="600"/>
                    </a:lnTo>
                    <a:lnTo>
                      <a:pt x="4276" y="1275"/>
                    </a:lnTo>
                    <a:cubicBezTo>
                      <a:pt x="4343" y="1342"/>
                      <a:pt x="4450" y="1342"/>
                      <a:pt x="4517" y="1275"/>
                    </a:cubicBezTo>
                    <a:cubicBezTo>
                      <a:pt x="4584" y="1208"/>
                      <a:pt x="4584" y="1100"/>
                      <a:pt x="4517" y="1033"/>
                    </a:cubicBezTo>
                    <a:lnTo>
                      <a:pt x="3551" y="67"/>
                    </a:lnTo>
                    <a:cubicBezTo>
                      <a:pt x="3484" y="0"/>
                      <a:pt x="3376" y="0"/>
                      <a:pt x="3310" y="67"/>
                    </a:cubicBezTo>
                    <a:lnTo>
                      <a:pt x="2343" y="1033"/>
                    </a:lnTo>
                    <a:cubicBezTo>
                      <a:pt x="2277" y="1100"/>
                      <a:pt x="2277" y="1208"/>
                      <a:pt x="2343" y="1275"/>
                    </a:cubicBezTo>
                    <a:cubicBezTo>
                      <a:pt x="2410" y="1342"/>
                      <a:pt x="2518" y="1342"/>
                      <a:pt x="2585" y="1275"/>
                    </a:cubicBezTo>
                    <a:lnTo>
                      <a:pt x="3260" y="600"/>
                    </a:lnTo>
                    <a:lnTo>
                      <a:pt x="3260" y="3257"/>
                    </a:lnTo>
                    <a:lnTo>
                      <a:pt x="600" y="3257"/>
                    </a:lnTo>
                    <a:lnTo>
                      <a:pt x="1275" y="2583"/>
                    </a:lnTo>
                    <a:cubicBezTo>
                      <a:pt x="1342" y="2516"/>
                      <a:pt x="1342" y="2408"/>
                      <a:pt x="1275" y="2341"/>
                    </a:cubicBezTo>
                    <a:cubicBezTo>
                      <a:pt x="1208" y="2274"/>
                      <a:pt x="1100" y="2274"/>
                      <a:pt x="1033" y="2341"/>
                    </a:cubicBezTo>
                    <a:lnTo>
                      <a:pt x="67" y="3307"/>
                    </a:lnTo>
                    <a:cubicBezTo>
                      <a:pt x="0" y="3374"/>
                      <a:pt x="0" y="3482"/>
                      <a:pt x="67" y="3549"/>
                    </a:cubicBezTo>
                    <a:lnTo>
                      <a:pt x="1033" y="4515"/>
                    </a:lnTo>
                    <a:cubicBezTo>
                      <a:pt x="1100" y="4582"/>
                      <a:pt x="1208" y="4582"/>
                      <a:pt x="1275" y="4515"/>
                    </a:cubicBezTo>
                    <a:cubicBezTo>
                      <a:pt x="1342" y="4448"/>
                      <a:pt x="1342" y="4340"/>
                      <a:pt x="1275" y="4273"/>
                    </a:cubicBezTo>
                    <a:lnTo>
                      <a:pt x="600" y="3599"/>
                    </a:lnTo>
                    <a:lnTo>
                      <a:pt x="3260" y="3599"/>
                    </a:lnTo>
                    <a:lnTo>
                      <a:pt x="3260" y="6261"/>
                    </a:lnTo>
                    <a:lnTo>
                      <a:pt x="2585" y="5586"/>
                    </a:lnTo>
                    <a:cubicBezTo>
                      <a:pt x="2518" y="5519"/>
                      <a:pt x="2410" y="5519"/>
                      <a:pt x="2344" y="5586"/>
                    </a:cubicBezTo>
                    <a:cubicBezTo>
                      <a:pt x="2277" y="5653"/>
                      <a:pt x="2277" y="5761"/>
                      <a:pt x="2344" y="5827"/>
                    </a:cubicBezTo>
                    <a:lnTo>
                      <a:pt x="3310" y="6794"/>
                    </a:lnTo>
                    <a:cubicBezTo>
                      <a:pt x="3376" y="6860"/>
                      <a:pt x="3484" y="6860"/>
                      <a:pt x="3551" y="6794"/>
                    </a:cubicBezTo>
                    <a:lnTo>
                      <a:pt x="4517" y="5828"/>
                    </a:lnTo>
                    <a:cubicBezTo>
                      <a:pt x="4584" y="5761"/>
                      <a:pt x="4584" y="5653"/>
                      <a:pt x="4517" y="5586"/>
                    </a:cubicBezTo>
                    <a:cubicBezTo>
                      <a:pt x="4451" y="5519"/>
                      <a:pt x="4343" y="5519"/>
                      <a:pt x="4276" y="5586"/>
                    </a:cubicBezTo>
                    <a:lnTo>
                      <a:pt x="3601" y="6261"/>
                    </a:lnTo>
                    <a:lnTo>
                      <a:pt x="3601" y="3599"/>
                    </a:lnTo>
                    <a:lnTo>
                      <a:pt x="6261" y="3599"/>
                    </a:lnTo>
                    <a:lnTo>
                      <a:pt x="5586" y="4273"/>
                    </a:lnTo>
                    <a:cubicBezTo>
                      <a:pt x="5519" y="4340"/>
                      <a:pt x="5519" y="4448"/>
                      <a:pt x="5586" y="4515"/>
                    </a:cubicBezTo>
                    <a:cubicBezTo>
                      <a:pt x="5653" y="4582"/>
                      <a:pt x="5761" y="4582"/>
                      <a:pt x="5828" y="4515"/>
                    </a:cubicBezTo>
                    <a:lnTo>
                      <a:pt x="6794" y="3549"/>
                    </a:lnTo>
                    <a:cubicBezTo>
                      <a:pt x="6860" y="3482"/>
                      <a:pt x="6860" y="3374"/>
                      <a:pt x="6794" y="330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íṩľíḍè-Shape 1075"/>
              <p:cNvSpPr/>
              <p:nvPr/>
            </p:nvSpPr>
            <p:spPr>
              <a:xfrm>
                <a:off x="10537301" y="4532126"/>
                <a:ext cx="817305" cy="816800"/>
              </a:xfrm>
              <a:custGeom>
                <a:avLst/>
                <a:gdLst>
                  <a:gd name="connsiteX0" fmla="*/ 482620 w 607097"/>
                  <a:gd name="connsiteY0" fmla="*/ 381169 h 606722"/>
                  <a:gd name="connsiteX1" fmla="*/ 496768 w 607097"/>
                  <a:gd name="connsiteY1" fmla="*/ 381169 h 606722"/>
                  <a:gd name="connsiteX2" fmla="*/ 510916 w 607097"/>
                  <a:gd name="connsiteY2" fmla="*/ 395381 h 606722"/>
                  <a:gd name="connsiteX3" fmla="*/ 510916 w 607097"/>
                  <a:gd name="connsiteY3" fmla="*/ 409505 h 606722"/>
                  <a:gd name="connsiteX4" fmla="*/ 503887 w 607097"/>
                  <a:gd name="connsiteY4" fmla="*/ 412525 h 606722"/>
                  <a:gd name="connsiteX5" fmla="*/ 496768 w 607097"/>
                  <a:gd name="connsiteY5" fmla="*/ 409505 h 606722"/>
                  <a:gd name="connsiteX6" fmla="*/ 482620 w 607097"/>
                  <a:gd name="connsiteY6" fmla="*/ 395381 h 606722"/>
                  <a:gd name="connsiteX7" fmla="*/ 482620 w 607097"/>
                  <a:gd name="connsiteY7" fmla="*/ 381169 h 606722"/>
                  <a:gd name="connsiteX8" fmla="*/ 546398 w 607097"/>
                  <a:gd name="connsiteY8" fmla="*/ 242745 h 606722"/>
                  <a:gd name="connsiteX9" fmla="*/ 566606 w 607097"/>
                  <a:gd name="connsiteY9" fmla="*/ 242745 h 606722"/>
                  <a:gd name="connsiteX10" fmla="*/ 576754 w 607097"/>
                  <a:gd name="connsiteY10" fmla="*/ 252756 h 606722"/>
                  <a:gd name="connsiteX11" fmla="*/ 566606 w 607097"/>
                  <a:gd name="connsiteY11" fmla="*/ 262856 h 606722"/>
                  <a:gd name="connsiteX12" fmla="*/ 546398 w 607097"/>
                  <a:gd name="connsiteY12" fmla="*/ 262856 h 606722"/>
                  <a:gd name="connsiteX13" fmla="*/ 536249 w 607097"/>
                  <a:gd name="connsiteY13" fmla="*/ 252756 h 606722"/>
                  <a:gd name="connsiteX14" fmla="*/ 546398 w 607097"/>
                  <a:gd name="connsiteY14" fmla="*/ 242745 h 606722"/>
                  <a:gd name="connsiteX15" fmla="*/ 353968 w 607097"/>
                  <a:gd name="connsiteY15" fmla="*/ 101120 h 606722"/>
                  <a:gd name="connsiteX16" fmla="*/ 364118 w 607097"/>
                  <a:gd name="connsiteY16" fmla="*/ 111251 h 606722"/>
                  <a:gd name="connsiteX17" fmla="*/ 364118 w 607097"/>
                  <a:gd name="connsiteY17" fmla="*/ 242683 h 606722"/>
                  <a:gd name="connsiteX18" fmla="*/ 424838 w 607097"/>
                  <a:gd name="connsiteY18" fmla="*/ 242683 h 606722"/>
                  <a:gd name="connsiteX19" fmla="*/ 434988 w 607097"/>
                  <a:gd name="connsiteY19" fmla="*/ 252725 h 606722"/>
                  <a:gd name="connsiteX20" fmla="*/ 424838 w 607097"/>
                  <a:gd name="connsiteY20" fmla="*/ 262856 h 606722"/>
                  <a:gd name="connsiteX21" fmla="*/ 353968 w 607097"/>
                  <a:gd name="connsiteY21" fmla="*/ 262856 h 606722"/>
                  <a:gd name="connsiteX22" fmla="*/ 343818 w 607097"/>
                  <a:gd name="connsiteY22" fmla="*/ 252725 h 606722"/>
                  <a:gd name="connsiteX23" fmla="*/ 343818 w 607097"/>
                  <a:gd name="connsiteY23" fmla="*/ 111251 h 606722"/>
                  <a:gd name="connsiteX24" fmla="*/ 353968 w 607097"/>
                  <a:gd name="connsiteY24" fmla="*/ 101120 h 606722"/>
                  <a:gd name="connsiteX25" fmla="*/ 496768 w 607097"/>
                  <a:gd name="connsiteY25" fmla="*/ 96101 h 606722"/>
                  <a:gd name="connsiteX26" fmla="*/ 510916 w 607097"/>
                  <a:gd name="connsiteY26" fmla="*/ 96101 h 606722"/>
                  <a:gd name="connsiteX27" fmla="*/ 510916 w 607097"/>
                  <a:gd name="connsiteY27" fmla="*/ 110217 h 606722"/>
                  <a:gd name="connsiteX28" fmla="*/ 496768 w 607097"/>
                  <a:gd name="connsiteY28" fmla="*/ 124334 h 606722"/>
                  <a:gd name="connsiteX29" fmla="*/ 489650 w 607097"/>
                  <a:gd name="connsiteY29" fmla="*/ 127441 h 606722"/>
                  <a:gd name="connsiteX30" fmla="*/ 482620 w 607097"/>
                  <a:gd name="connsiteY30" fmla="*/ 124334 h 606722"/>
                  <a:gd name="connsiteX31" fmla="*/ 482620 w 607097"/>
                  <a:gd name="connsiteY31" fmla="*/ 110217 h 606722"/>
                  <a:gd name="connsiteX32" fmla="*/ 196955 w 607097"/>
                  <a:gd name="connsiteY32" fmla="*/ 96101 h 606722"/>
                  <a:gd name="connsiteX33" fmla="*/ 211110 w 607097"/>
                  <a:gd name="connsiteY33" fmla="*/ 96101 h 606722"/>
                  <a:gd name="connsiteX34" fmla="*/ 225355 w 607097"/>
                  <a:gd name="connsiteY34" fmla="*/ 110217 h 606722"/>
                  <a:gd name="connsiteX35" fmla="*/ 225355 w 607097"/>
                  <a:gd name="connsiteY35" fmla="*/ 124334 h 606722"/>
                  <a:gd name="connsiteX36" fmla="*/ 218233 w 607097"/>
                  <a:gd name="connsiteY36" fmla="*/ 127441 h 606722"/>
                  <a:gd name="connsiteX37" fmla="*/ 211110 w 607097"/>
                  <a:gd name="connsiteY37" fmla="*/ 124334 h 606722"/>
                  <a:gd name="connsiteX38" fmla="*/ 196955 w 607097"/>
                  <a:gd name="connsiteY38" fmla="*/ 110217 h 606722"/>
                  <a:gd name="connsiteX39" fmla="*/ 196955 w 607097"/>
                  <a:gd name="connsiteY39" fmla="*/ 96101 h 606722"/>
                  <a:gd name="connsiteX40" fmla="*/ 103963 w 607097"/>
                  <a:gd name="connsiteY40" fmla="*/ 81761 h 606722"/>
                  <a:gd name="connsiteX41" fmla="*/ 87598 w 607097"/>
                  <a:gd name="connsiteY41" fmla="*/ 90026 h 606722"/>
                  <a:gd name="connsiteX42" fmla="*/ 62322 w 607097"/>
                  <a:gd name="connsiteY42" fmla="*/ 115266 h 606722"/>
                  <a:gd name="connsiteX43" fmla="*/ 34998 w 607097"/>
                  <a:gd name="connsiteY43" fmla="*/ 265902 h 606722"/>
                  <a:gd name="connsiteX44" fmla="*/ 75494 w 607097"/>
                  <a:gd name="connsiteY44" fmla="*/ 322602 h 606722"/>
                  <a:gd name="connsiteX45" fmla="*/ 283044 w 607097"/>
                  <a:gd name="connsiteY45" fmla="*/ 530826 h 606722"/>
                  <a:gd name="connsiteX46" fmla="*/ 327634 w 607097"/>
                  <a:gd name="connsiteY46" fmla="*/ 565219 h 606722"/>
                  <a:gd name="connsiteX47" fmla="*/ 490684 w 607097"/>
                  <a:gd name="connsiteY47" fmla="*/ 545046 h 606722"/>
                  <a:gd name="connsiteX48" fmla="*/ 515960 w 607097"/>
                  <a:gd name="connsiteY48" fmla="*/ 519717 h 606722"/>
                  <a:gd name="connsiteX49" fmla="*/ 521033 w 607097"/>
                  <a:gd name="connsiteY49" fmla="*/ 485324 h 606722"/>
                  <a:gd name="connsiteX50" fmla="*/ 434969 w 607097"/>
                  <a:gd name="connsiteY50" fmla="*/ 411561 h 606722"/>
                  <a:gd name="connsiteX51" fmla="*/ 414321 w 607097"/>
                  <a:gd name="connsiteY51" fmla="*/ 406318 h 606722"/>
                  <a:gd name="connsiteX52" fmla="*/ 413698 w 607097"/>
                  <a:gd name="connsiteY52" fmla="*/ 406496 h 606722"/>
                  <a:gd name="connsiteX53" fmla="*/ 405599 w 607097"/>
                  <a:gd name="connsiteY53" fmla="*/ 413605 h 606722"/>
                  <a:gd name="connsiteX54" fmla="*/ 404620 w 607097"/>
                  <a:gd name="connsiteY54" fmla="*/ 414583 h 606722"/>
                  <a:gd name="connsiteX55" fmla="*/ 373202 w 607097"/>
                  <a:gd name="connsiteY55" fmla="*/ 447910 h 606722"/>
                  <a:gd name="connsiteX56" fmla="*/ 349528 w 607097"/>
                  <a:gd name="connsiteY56" fmla="*/ 459552 h 606722"/>
                  <a:gd name="connsiteX57" fmla="*/ 405599 w 607097"/>
                  <a:gd name="connsiteY57" fmla="*/ 475282 h 606722"/>
                  <a:gd name="connsiteX58" fmla="*/ 414677 w 607097"/>
                  <a:gd name="connsiteY58" fmla="*/ 486391 h 606722"/>
                  <a:gd name="connsiteX59" fmla="*/ 404620 w 607097"/>
                  <a:gd name="connsiteY59" fmla="*/ 495456 h 606722"/>
                  <a:gd name="connsiteX60" fmla="*/ 403552 w 607097"/>
                  <a:gd name="connsiteY60" fmla="*/ 495456 h 606722"/>
                  <a:gd name="connsiteX61" fmla="*/ 287138 w 607097"/>
                  <a:gd name="connsiteY61" fmla="*/ 441866 h 606722"/>
                  <a:gd name="connsiteX62" fmla="*/ 286426 w 607097"/>
                  <a:gd name="connsiteY62" fmla="*/ 441067 h 606722"/>
                  <a:gd name="connsiteX63" fmla="*/ 284112 w 607097"/>
                  <a:gd name="connsiteY63" fmla="*/ 438845 h 606722"/>
                  <a:gd name="connsiteX64" fmla="*/ 176777 w 607097"/>
                  <a:gd name="connsiteY64" fmla="*/ 331666 h 606722"/>
                  <a:gd name="connsiteX65" fmla="*/ 111895 w 607097"/>
                  <a:gd name="connsiteY65" fmla="*/ 213379 h 606722"/>
                  <a:gd name="connsiteX66" fmla="*/ 121062 w 607097"/>
                  <a:gd name="connsiteY66" fmla="*/ 202270 h 606722"/>
                  <a:gd name="connsiteX67" fmla="*/ 132188 w 607097"/>
                  <a:gd name="connsiteY67" fmla="*/ 211335 h 606722"/>
                  <a:gd name="connsiteX68" fmla="*/ 146428 w 607097"/>
                  <a:gd name="connsiteY68" fmla="*/ 259325 h 606722"/>
                  <a:gd name="connsiteX69" fmla="*/ 158532 w 607097"/>
                  <a:gd name="connsiteY69" fmla="*/ 233553 h 606722"/>
                  <a:gd name="connsiteX70" fmla="*/ 191907 w 607097"/>
                  <a:gd name="connsiteY70" fmla="*/ 202270 h 606722"/>
                  <a:gd name="connsiteX71" fmla="*/ 192975 w 607097"/>
                  <a:gd name="connsiteY71" fmla="*/ 201204 h 606722"/>
                  <a:gd name="connsiteX72" fmla="*/ 200006 w 607097"/>
                  <a:gd name="connsiteY72" fmla="*/ 193117 h 606722"/>
                  <a:gd name="connsiteX73" fmla="*/ 194933 w 607097"/>
                  <a:gd name="connsiteY73" fmla="*/ 170899 h 606722"/>
                  <a:gd name="connsiteX74" fmla="*/ 121062 w 607097"/>
                  <a:gd name="connsiteY74" fmla="*/ 84961 h 606722"/>
                  <a:gd name="connsiteX75" fmla="*/ 103963 w 607097"/>
                  <a:gd name="connsiteY75" fmla="*/ 81761 h 606722"/>
                  <a:gd name="connsiteX76" fmla="*/ 353980 w 607097"/>
                  <a:gd name="connsiteY76" fmla="*/ 30273 h 606722"/>
                  <a:gd name="connsiteX77" fmla="*/ 364141 w 607097"/>
                  <a:gd name="connsiteY77" fmla="*/ 40422 h 606722"/>
                  <a:gd name="connsiteX78" fmla="*/ 364141 w 607097"/>
                  <a:gd name="connsiteY78" fmla="*/ 60719 h 606722"/>
                  <a:gd name="connsiteX79" fmla="*/ 353980 w 607097"/>
                  <a:gd name="connsiteY79" fmla="*/ 70778 h 606722"/>
                  <a:gd name="connsiteX80" fmla="*/ 343818 w 607097"/>
                  <a:gd name="connsiteY80" fmla="*/ 60719 h 606722"/>
                  <a:gd name="connsiteX81" fmla="*/ 343818 w 607097"/>
                  <a:gd name="connsiteY81" fmla="*/ 40422 h 606722"/>
                  <a:gd name="connsiteX82" fmla="*/ 353980 w 607097"/>
                  <a:gd name="connsiteY82" fmla="*/ 30273 h 606722"/>
                  <a:gd name="connsiteX83" fmla="*/ 353978 w 607097"/>
                  <a:gd name="connsiteY83" fmla="*/ 20263 h 606722"/>
                  <a:gd name="connsiteX84" fmla="*/ 174819 w 607097"/>
                  <a:gd name="connsiteY84" fmla="*/ 104957 h 606722"/>
                  <a:gd name="connsiteX85" fmla="*/ 214246 w 607097"/>
                  <a:gd name="connsiteY85" fmla="*/ 160768 h 606722"/>
                  <a:gd name="connsiteX86" fmla="*/ 221278 w 607097"/>
                  <a:gd name="connsiteY86" fmla="*/ 198182 h 606722"/>
                  <a:gd name="connsiteX87" fmla="*/ 215938 w 607097"/>
                  <a:gd name="connsiteY87" fmla="*/ 209025 h 606722"/>
                  <a:gd name="connsiteX88" fmla="*/ 210152 w 607097"/>
                  <a:gd name="connsiteY88" fmla="*/ 215157 h 606722"/>
                  <a:gd name="connsiteX89" fmla="*/ 206147 w 607097"/>
                  <a:gd name="connsiteY89" fmla="*/ 218445 h 606722"/>
                  <a:gd name="connsiteX90" fmla="*/ 176777 w 607097"/>
                  <a:gd name="connsiteY90" fmla="*/ 244662 h 606722"/>
                  <a:gd name="connsiteX91" fmla="*/ 182829 w 607097"/>
                  <a:gd name="connsiteY91" fmla="*/ 308382 h 606722"/>
                  <a:gd name="connsiteX92" fmla="*/ 189504 w 607097"/>
                  <a:gd name="connsiteY92" fmla="*/ 315136 h 606722"/>
                  <a:gd name="connsiteX93" fmla="*/ 189949 w 607097"/>
                  <a:gd name="connsiteY93" fmla="*/ 315492 h 606722"/>
                  <a:gd name="connsiteX94" fmla="*/ 191640 w 607097"/>
                  <a:gd name="connsiteY94" fmla="*/ 317269 h 606722"/>
                  <a:gd name="connsiteX95" fmla="*/ 298263 w 607097"/>
                  <a:gd name="connsiteY95" fmla="*/ 424714 h 606722"/>
                  <a:gd name="connsiteX96" fmla="*/ 362077 w 607097"/>
                  <a:gd name="connsiteY96" fmla="*/ 430758 h 606722"/>
                  <a:gd name="connsiteX97" fmla="*/ 388422 w 607097"/>
                  <a:gd name="connsiteY97" fmla="*/ 401430 h 606722"/>
                  <a:gd name="connsiteX98" fmla="*/ 408625 w 607097"/>
                  <a:gd name="connsiteY98" fmla="*/ 386233 h 606722"/>
                  <a:gd name="connsiteX99" fmla="*/ 419661 w 607097"/>
                  <a:gd name="connsiteY99" fmla="*/ 384900 h 606722"/>
                  <a:gd name="connsiteX100" fmla="*/ 446094 w 607097"/>
                  <a:gd name="connsiteY100" fmla="*/ 392365 h 606722"/>
                  <a:gd name="connsiteX101" fmla="*/ 501987 w 607097"/>
                  <a:gd name="connsiteY101" fmla="*/ 431646 h 606722"/>
                  <a:gd name="connsiteX102" fmla="*/ 586894 w 607097"/>
                  <a:gd name="connsiteY102" fmla="*/ 252749 h 606722"/>
                  <a:gd name="connsiteX103" fmla="*/ 353978 w 607097"/>
                  <a:gd name="connsiteY103" fmla="*/ 20263 h 606722"/>
                  <a:gd name="connsiteX104" fmla="*/ 353978 w 607097"/>
                  <a:gd name="connsiteY104" fmla="*/ 0 h 606722"/>
                  <a:gd name="connsiteX105" fmla="*/ 607097 w 607097"/>
                  <a:gd name="connsiteY105" fmla="*/ 252749 h 606722"/>
                  <a:gd name="connsiteX106" fmla="*/ 517384 w 607097"/>
                  <a:gd name="connsiteY106" fmla="*/ 445421 h 606722"/>
                  <a:gd name="connsiteX107" fmla="*/ 540257 w 607097"/>
                  <a:gd name="connsiteY107" fmla="*/ 474215 h 606722"/>
                  <a:gd name="connsiteX108" fmla="*/ 531179 w 607097"/>
                  <a:gd name="connsiteY108" fmla="*/ 532870 h 606722"/>
                  <a:gd name="connsiteX109" fmla="*/ 505814 w 607097"/>
                  <a:gd name="connsiteY109" fmla="*/ 559176 h 606722"/>
                  <a:gd name="connsiteX110" fmla="*/ 401505 w 607097"/>
                  <a:gd name="connsiteY110" fmla="*/ 606722 h 606722"/>
                  <a:gd name="connsiteX111" fmla="*/ 318556 w 607097"/>
                  <a:gd name="connsiteY111" fmla="*/ 582460 h 606722"/>
                  <a:gd name="connsiteX112" fmla="*/ 268893 w 607097"/>
                  <a:gd name="connsiteY112" fmla="*/ 543979 h 606722"/>
                  <a:gd name="connsiteX113" fmla="*/ 61343 w 607097"/>
                  <a:gd name="connsiteY113" fmla="*/ 336732 h 606722"/>
                  <a:gd name="connsiteX114" fmla="*/ 16753 w 607097"/>
                  <a:gd name="connsiteY114" fmla="*/ 275056 h 606722"/>
                  <a:gd name="connsiteX115" fmla="*/ 48171 w 607097"/>
                  <a:gd name="connsiteY115" fmla="*/ 101135 h 606722"/>
                  <a:gd name="connsiteX116" fmla="*/ 73447 w 607097"/>
                  <a:gd name="connsiteY116" fmla="*/ 75807 h 606722"/>
                  <a:gd name="connsiteX117" fmla="*/ 132188 w 607097"/>
                  <a:gd name="connsiteY117" fmla="*/ 66742 h 606722"/>
                  <a:gd name="connsiteX118" fmla="*/ 160757 w 607097"/>
                  <a:gd name="connsiteY118" fmla="*/ 89315 h 606722"/>
                  <a:gd name="connsiteX119" fmla="*/ 353978 w 607097"/>
                  <a:gd name="connsiteY119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</a:cxnLst>
                <a:rect l="l" t="t" r="r" b="b"/>
                <a:pathLst>
                  <a:path w="607097" h="606722">
                    <a:moveTo>
                      <a:pt x="482620" y="381169"/>
                    </a:moveTo>
                    <a:cubicBezTo>
                      <a:pt x="486624" y="377172"/>
                      <a:pt x="492675" y="377172"/>
                      <a:pt x="496768" y="381169"/>
                    </a:cubicBezTo>
                    <a:lnTo>
                      <a:pt x="510916" y="395381"/>
                    </a:lnTo>
                    <a:cubicBezTo>
                      <a:pt x="515009" y="399379"/>
                      <a:pt x="515009" y="405419"/>
                      <a:pt x="510916" y="409505"/>
                    </a:cubicBezTo>
                    <a:cubicBezTo>
                      <a:pt x="509937" y="412525"/>
                      <a:pt x="506912" y="412525"/>
                      <a:pt x="503887" y="412525"/>
                    </a:cubicBezTo>
                    <a:cubicBezTo>
                      <a:pt x="500861" y="412525"/>
                      <a:pt x="498815" y="411548"/>
                      <a:pt x="496768" y="409505"/>
                    </a:cubicBezTo>
                    <a:lnTo>
                      <a:pt x="482620" y="395381"/>
                    </a:lnTo>
                    <a:cubicBezTo>
                      <a:pt x="478527" y="391295"/>
                      <a:pt x="478527" y="385255"/>
                      <a:pt x="482620" y="381169"/>
                    </a:cubicBezTo>
                    <a:close/>
                    <a:moveTo>
                      <a:pt x="546398" y="242745"/>
                    </a:moveTo>
                    <a:lnTo>
                      <a:pt x="566606" y="242745"/>
                    </a:lnTo>
                    <a:cubicBezTo>
                      <a:pt x="572659" y="242745"/>
                      <a:pt x="576754" y="246732"/>
                      <a:pt x="576754" y="252756"/>
                    </a:cubicBezTo>
                    <a:cubicBezTo>
                      <a:pt x="576754" y="258869"/>
                      <a:pt x="572659" y="262856"/>
                      <a:pt x="566606" y="262856"/>
                    </a:cubicBezTo>
                    <a:lnTo>
                      <a:pt x="546398" y="262856"/>
                    </a:lnTo>
                    <a:cubicBezTo>
                      <a:pt x="540255" y="262856"/>
                      <a:pt x="536249" y="258869"/>
                      <a:pt x="536249" y="252756"/>
                    </a:cubicBezTo>
                    <a:cubicBezTo>
                      <a:pt x="536249" y="246732"/>
                      <a:pt x="540255" y="242745"/>
                      <a:pt x="546398" y="242745"/>
                    </a:cubicBezTo>
                    <a:close/>
                    <a:moveTo>
                      <a:pt x="353968" y="101120"/>
                    </a:moveTo>
                    <a:cubicBezTo>
                      <a:pt x="360022" y="101120"/>
                      <a:pt x="364118" y="105119"/>
                      <a:pt x="364118" y="111251"/>
                    </a:cubicBezTo>
                    <a:lnTo>
                      <a:pt x="364118" y="242683"/>
                    </a:lnTo>
                    <a:lnTo>
                      <a:pt x="424838" y="242683"/>
                    </a:lnTo>
                    <a:cubicBezTo>
                      <a:pt x="430893" y="242683"/>
                      <a:pt x="434988" y="246682"/>
                      <a:pt x="434988" y="252725"/>
                    </a:cubicBezTo>
                    <a:cubicBezTo>
                      <a:pt x="434988" y="258857"/>
                      <a:pt x="430893" y="262856"/>
                      <a:pt x="424838" y="262856"/>
                    </a:cubicBezTo>
                    <a:lnTo>
                      <a:pt x="353968" y="262856"/>
                    </a:lnTo>
                    <a:cubicBezTo>
                      <a:pt x="347825" y="262856"/>
                      <a:pt x="343818" y="258857"/>
                      <a:pt x="343818" y="252725"/>
                    </a:cubicBezTo>
                    <a:lnTo>
                      <a:pt x="343818" y="111251"/>
                    </a:lnTo>
                    <a:cubicBezTo>
                      <a:pt x="343818" y="105119"/>
                      <a:pt x="347825" y="101120"/>
                      <a:pt x="353968" y="101120"/>
                    </a:cubicBezTo>
                    <a:close/>
                    <a:moveTo>
                      <a:pt x="496768" y="96101"/>
                    </a:moveTo>
                    <a:cubicBezTo>
                      <a:pt x="500861" y="92017"/>
                      <a:pt x="506912" y="92017"/>
                      <a:pt x="510916" y="96101"/>
                    </a:cubicBezTo>
                    <a:cubicBezTo>
                      <a:pt x="515009" y="100096"/>
                      <a:pt x="515009" y="106222"/>
                      <a:pt x="510916" y="110217"/>
                    </a:cubicBezTo>
                    <a:lnTo>
                      <a:pt x="496768" y="124334"/>
                    </a:lnTo>
                    <a:cubicBezTo>
                      <a:pt x="494722" y="126376"/>
                      <a:pt x="492675" y="127441"/>
                      <a:pt x="489650" y="127441"/>
                    </a:cubicBezTo>
                    <a:cubicBezTo>
                      <a:pt x="486624" y="127441"/>
                      <a:pt x="484578" y="126376"/>
                      <a:pt x="482620" y="124334"/>
                    </a:cubicBezTo>
                    <a:cubicBezTo>
                      <a:pt x="478527" y="120338"/>
                      <a:pt x="478527" y="114301"/>
                      <a:pt x="482620" y="110217"/>
                    </a:cubicBezTo>
                    <a:close/>
                    <a:moveTo>
                      <a:pt x="196955" y="96101"/>
                    </a:moveTo>
                    <a:cubicBezTo>
                      <a:pt x="201050" y="92017"/>
                      <a:pt x="207104" y="92017"/>
                      <a:pt x="211110" y="96101"/>
                    </a:cubicBezTo>
                    <a:lnTo>
                      <a:pt x="225355" y="110217"/>
                    </a:lnTo>
                    <a:cubicBezTo>
                      <a:pt x="229361" y="114301"/>
                      <a:pt x="229361" y="120338"/>
                      <a:pt x="225355" y="124334"/>
                    </a:cubicBezTo>
                    <a:cubicBezTo>
                      <a:pt x="223307" y="126376"/>
                      <a:pt x="220280" y="127441"/>
                      <a:pt x="218233" y="127441"/>
                    </a:cubicBezTo>
                    <a:cubicBezTo>
                      <a:pt x="215206" y="127441"/>
                      <a:pt x="213158" y="126376"/>
                      <a:pt x="211110" y="124334"/>
                    </a:cubicBezTo>
                    <a:lnTo>
                      <a:pt x="196955" y="110217"/>
                    </a:lnTo>
                    <a:cubicBezTo>
                      <a:pt x="192949" y="106222"/>
                      <a:pt x="192949" y="100096"/>
                      <a:pt x="196955" y="96101"/>
                    </a:cubicBezTo>
                    <a:close/>
                    <a:moveTo>
                      <a:pt x="103963" y="81761"/>
                    </a:moveTo>
                    <a:cubicBezTo>
                      <a:pt x="98011" y="82650"/>
                      <a:pt x="92182" y="85449"/>
                      <a:pt x="87598" y="90026"/>
                    </a:cubicBezTo>
                    <a:lnTo>
                      <a:pt x="62322" y="115266"/>
                    </a:lnTo>
                    <a:cubicBezTo>
                      <a:pt x="17732" y="159790"/>
                      <a:pt x="8654" y="209291"/>
                      <a:pt x="34998" y="265902"/>
                    </a:cubicBezTo>
                    <a:cubicBezTo>
                      <a:pt x="44077" y="285187"/>
                      <a:pt x="57249" y="304383"/>
                      <a:pt x="75494" y="322602"/>
                    </a:cubicBezTo>
                    <a:lnTo>
                      <a:pt x="283044" y="530826"/>
                    </a:lnTo>
                    <a:cubicBezTo>
                      <a:pt x="297284" y="545046"/>
                      <a:pt x="312415" y="557132"/>
                      <a:pt x="327634" y="565219"/>
                    </a:cubicBezTo>
                    <a:cubicBezTo>
                      <a:pt x="389401" y="599612"/>
                      <a:pt x="443068" y="592503"/>
                      <a:pt x="490684" y="545046"/>
                    </a:cubicBezTo>
                    <a:lnTo>
                      <a:pt x="515960" y="519717"/>
                    </a:lnTo>
                    <a:cubicBezTo>
                      <a:pt x="525127" y="510653"/>
                      <a:pt x="527085" y="496433"/>
                      <a:pt x="521033" y="485324"/>
                    </a:cubicBezTo>
                    <a:cubicBezTo>
                      <a:pt x="503856" y="451998"/>
                      <a:pt x="434969" y="411561"/>
                      <a:pt x="434969" y="411561"/>
                    </a:cubicBezTo>
                    <a:cubicBezTo>
                      <a:pt x="427582" y="407829"/>
                      <a:pt x="420195" y="405874"/>
                      <a:pt x="414321" y="406318"/>
                    </a:cubicBezTo>
                    <a:cubicBezTo>
                      <a:pt x="414143" y="406318"/>
                      <a:pt x="413876" y="406407"/>
                      <a:pt x="413698" y="406496"/>
                    </a:cubicBezTo>
                    <a:cubicBezTo>
                      <a:pt x="409604" y="407473"/>
                      <a:pt x="407646" y="409517"/>
                      <a:pt x="405599" y="413605"/>
                    </a:cubicBezTo>
                    <a:lnTo>
                      <a:pt x="404620" y="414583"/>
                    </a:lnTo>
                    <a:cubicBezTo>
                      <a:pt x="397500" y="423648"/>
                      <a:pt x="380323" y="443910"/>
                      <a:pt x="373202" y="447910"/>
                    </a:cubicBezTo>
                    <a:cubicBezTo>
                      <a:pt x="365548" y="453242"/>
                      <a:pt x="357538" y="457152"/>
                      <a:pt x="349528" y="459552"/>
                    </a:cubicBezTo>
                    <a:cubicBezTo>
                      <a:pt x="365281" y="466839"/>
                      <a:pt x="384328" y="473149"/>
                      <a:pt x="405599" y="475282"/>
                    </a:cubicBezTo>
                    <a:cubicBezTo>
                      <a:pt x="410672" y="476259"/>
                      <a:pt x="414677" y="480259"/>
                      <a:pt x="414677" y="486391"/>
                    </a:cubicBezTo>
                    <a:cubicBezTo>
                      <a:pt x="413698" y="491456"/>
                      <a:pt x="409604" y="495456"/>
                      <a:pt x="404620" y="495456"/>
                    </a:cubicBezTo>
                    <a:lnTo>
                      <a:pt x="403552" y="495456"/>
                    </a:lnTo>
                    <a:cubicBezTo>
                      <a:pt x="333686" y="488346"/>
                      <a:pt x="288117" y="443910"/>
                      <a:pt x="287138" y="441866"/>
                    </a:cubicBezTo>
                    <a:cubicBezTo>
                      <a:pt x="286871" y="441600"/>
                      <a:pt x="286604" y="441333"/>
                      <a:pt x="286426" y="441067"/>
                    </a:cubicBezTo>
                    <a:cubicBezTo>
                      <a:pt x="285625" y="440356"/>
                      <a:pt x="284824" y="439645"/>
                      <a:pt x="284112" y="438845"/>
                    </a:cubicBezTo>
                    <a:lnTo>
                      <a:pt x="176777" y="331666"/>
                    </a:lnTo>
                    <a:cubicBezTo>
                      <a:pt x="174730" y="329622"/>
                      <a:pt x="119015" y="284120"/>
                      <a:pt x="111895" y="213379"/>
                    </a:cubicBezTo>
                    <a:cubicBezTo>
                      <a:pt x="110916" y="208314"/>
                      <a:pt x="115010" y="203248"/>
                      <a:pt x="121062" y="202270"/>
                    </a:cubicBezTo>
                    <a:cubicBezTo>
                      <a:pt x="127115" y="201204"/>
                      <a:pt x="131209" y="205292"/>
                      <a:pt x="132188" y="211335"/>
                    </a:cubicBezTo>
                    <a:cubicBezTo>
                      <a:pt x="133968" y="229109"/>
                      <a:pt x="139486" y="245284"/>
                      <a:pt x="146428" y="259325"/>
                    </a:cubicBezTo>
                    <a:cubicBezTo>
                      <a:pt x="148653" y="250794"/>
                      <a:pt x="152658" y="242262"/>
                      <a:pt x="158532" y="233553"/>
                    </a:cubicBezTo>
                    <a:cubicBezTo>
                      <a:pt x="162537" y="227510"/>
                      <a:pt x="183808" y="210358"/>
                      <a:pt x="191907" y="202270"/>
                    </a:cubicBezTo>
                    <a:lnTo>
                      <a:pt x="192975" y="201204"/>
                    </a:lnTo>
                    <a:cubicBezTo>
                      <a:pt x="196980" y="199160"/>
                      <a:pt x="199027" y="196138"/>
                      <a:pt x="200006" y="193117"/>
                    </a:cubicBezTo>
                    <a:cubicBezTo>
                      <a:pt x="202053" y="187073"/>
                      <a:pt x="200006" y="178986"/>
                      <a:pt x="194933" y="170899"/>
                    </a:cubicBezTo>
                    <a:cubicBezTo>
                      <a:pt x="194933" y="169832"/>
                      <a:pt x="154438" y="102113"/>
                      <a:pt x="121062" y="84961"/>
                    </a:cubicBezTo>
                    <a:cubicBezTo>
                      <a:pt x="115989" y="81895"/>
                      <a:pt x="109915" y="80873"/>
                      <a:pt x="103963" y="81761"/>
                    </a:cubicBezTo>
                    <a:close/>
                    <a:moveTo>
                      <a:pt x="353980" y="30273"/>
                    </a:moveTo>
                    <a:cubicBezTo>
                      <a:pt x="360041" y="30273"/>
                      <a:pt x="364141" y="34368"/>
                      <a:pt x="364141" y="40422"/>
                    </a:cubicBezTo>
                    <a:lnTo>
                      <a:pt x="364141" y="60719"/>
                    </a:lnTo>
                    <a:cubicBezTo>
                      <a:pt x="364141" y="66772"/>
                      <a:pt x="360041" y="70778"/>
                      <a:pt x="353980" y="70778"/>
                    </a:cubicBezTo>
                    <a:cubicBezTo>
                      <a:pt x="347829" y="70778"/>
                      <a:pt x="343818" y="66772"/>
                      <a:pt x="343818" y="60719"/>
                    </a:cubicBezTo>
                    <a:lnTo>
                      <a:pt x="343818" y="40422"/>
                    </a:lnTo>
                    <a:cubicBezTo>
                      <a:pt x="343818" y="34368"/>
                      <a:pt x="347829" y="30273"/>
                      <a:pt x="353980" y="30273"/>
                    </a:cubicBezTo>
                    <a:close/>
                    <a:moveTo>
                      <a:pt x="353978" y="20263"/>
                    </a:moveTo>
                    <a:cubicBezTo>
                      <a:pt x="284112" y="20263"/>
                      <a:pt x="219409" y="50479"/>
                      <a:pt x="174819" y="104957"/>
                    </a:cubicBezTo>
                    <a:cubicBezTo>
                      <a:pt x="196446" y="130818"/>
                      <a:pt x="212911" y="158901"/>
                      <a:pt x="214246" y="160768"/>
                    </a:cubicBezTo>
                    <a:cubicBezTo>
                      <a:pt x="221278" y="173920"/>
                      <a:pt x="224304" y="187073"/>
                      <a:pt x="221278" y="198182"/>
                    </a:cubicBezTo>
                    <a:cubicBezTo>
                      <a:pt x="220299" y="202093"/>
                      <a:pt x="218430" y="205736"/>
                      <a:pt x="215938" y="209025"/>
                    </a:cubicBezTo>
                    <a:cubicBezTo>
                      <a:pt x="214336" y="211335"/>
                      <a:pt x="212466" y="213379"/>
                      <a:pt x="210152" y="215157"/>
                    </a:cubicBezTo>
                    <a:cubicBezTo>
                      <a:pt x="208906" y="216312"/>
                      <a:pt x="207482" y="217378"/>
                      <a:pt x="206147" y="218445"/>
                    </a:cubicBezTo>
                    <a:cubicBezTo>
                      <a:pt x="193954" y="228487"/>
                      <a:pt x="179803" y="241640"/>
                      <a:pt x="176777" y="244662"/>
                    </a:cubicBezTo>
                    <a:cubicBezTo>
                      <a:pt x="160579" y="269012"/>
                      <a:pt x="162537" y="287142"/>
                      <a:pt x="182829" y="308382"/>
                    </a:cubicBezTo>
                    <a:lnTo>
                      <a:pt x="189504" y="315136"/>
                    </a:lnTo>
                    <a:cubicBezTo>
                      <a:pt x="189771" y="315403"/>
                      <a:pt x="189949" y="315492"/>
                      <a:pt x="189949" y="315492"/>
                    </a:cubicBezTo>
                    <a:cubicBezTo>
                      <a:pt x="190572" y="316025"/>
                      <a:pt x="191195" y="316647"/>
                      <a:pt x="191640" y="317269"/>
                    </a:cubicBezTo>
                    <a:lnTo>
                      <a:pt x="298263" y="424714"/>
                    </a:lnTo>
                    <a:cubicBezTo>
                      <a:pt x="318556" y="444888"/>
                      <a:pt x="337780" y="446932"/>
                      <a:pt x="362077" y="430758"/>
                    </a:cubicBezTo>
                    <a:cubicBezTo>
                      <a:pt x="365103" y="428713"/>
                      <a:pt x="378275" y="414583"/>
                      <a:pt x="388422" y="401430"/>
                    </a:cubicBezTo>
                    <a:cubicBezTo>
                      <a:pt x="393406" y="393343"/>
                      <a:pt x="400526" y="388277"/>
                      <a:pt x="408625" y="386233"/>
                    </a:cubicBezTo>
                    <a:cubicBezTo>
                      <a:pt x="412096" y="385344"/>
                      <a:pt x="415834" y="384900"/>
                      <a:pt x="419661" y="384900"/>
                    </a:cubicBezTo>
                    <a:cubicBezTo>
                      <a:pt x="428294" y="384989"/>
                      <a:pt x="437728" y="387477"/>
                      <a:pt x="446094" y="392365"/>
                    </a:cubicBezTo>
                    <a:cubicBezTo>
                      <a:pt x="447963" y="393609"/>
                      <a:pt x="476088" y="410051"/>
                      <a:pt x="501987" y="431646"/>
                    </a:cubicBezTo>
                    <a:cubicBezTo>
                      <a:pt x="556545" y="387122"/>
                      <a:pt x="586894" y="322513"/>
                      <a:pt x="586894" y="252749"/>
                    </a:cubicBezTo>
                    <a:cubicBezTo>
                      <a:pt x="586894" y="124330"/>
                      <a:pt x="482585" y="20263"/>
                      <a:pt x="353978" y="20263"/>
                    </a:cubicBezTo>
                    <a:close/>
                    <a:moveTo>
                      <a:pt x="353978" y="0"/>
                    </a:moveTo>
                    <a:cubicBezTo>
                      <a:pt x="493710" y="0"/>
                      <a:pt x="607097" y="113222"/>
                      <a:pt x="607097" y="252749"/>
                    </a:cubicBezTo>
                    <a:cubicBezTo>
                      <a:pt x="607097" y="327578"/>
                      <a:pt x="574345" y="397786"/>
                      <a:pt x="517384" y="445421"/>
                    </a:cubicBezTo>
                    <a:cubicBezTo>
                      <a:pt x="526907" y="454753"/>
                      <a:pt x="535184" y="464617"/>
                      <a:pt x="540257" y="474215"/>
                    </a:cubicBezTo>
                    <a:cubicBezTo>
                      <a:pt x="550403" y="493412"/>
                      <a:pt x="547377" y="517673"/>
                      <a:pt x="531179" y="532870"/>
                    </a:cubicBezTo>
                    <a:lnTo>
                      <a:pt x="505814" y="559176"/>
                    </a:lnTo>
                    <a:cubicBezTo>
                      <a:pt x="474486" y="590548"/>
                      <a:pt x="438974" y="606722"/>
                      <a:pt x="401505" y="606722"/>
                    </a:cubicBezTo>
                    <a:cubicBezTo>
                      <a:pt x="375249" y="606722"/>
                      <a:pt x="346858" y="598635"/>
                      <a:pt x="318556" y="582460"/>
                    </a:cubicBezTo>
                    <a:cubicBezTo>
                      <a:pt x="301289" y="573307"/>
                      <a:pt x="285091" y="560154"/>
                      <a:pt x="268893" y="543979"/>
                    </a:cubicBezTo>
                    <a:lnTo>
                      <a:pt x="61343" y="336732"/>
                    </a:lnTo>
                    <a:cubicBezTo>
                      <a:pt x="42030" y="317536"/>
                      <a:pt x="26899" y="296296"/>
                      <a:pt x="16753" y="275056"/>
                    </a:cubicBezTo>
                    <a:cubicBezTo>
                      <a:pt x="-13596" y="210358"/>
                      <a:pt x="-2471" y="151703"/>
                      <a:pt x="48171" y="101135"/>
                    </a:cubicBezTo>
                    <a:lnTo>
                      <a:pt x="73447" y="75807"/>
                    </a:lnTo>
                    <a:cubicBezTo>
                      <a:pt x="88666" y="60699"/>
                      <a:pt x="112963" y="56611"/>
                      <a:pt x="132188" y="66742"/>
                    </a:cubicBezTo>
                    <a:cubicBezTo>
                      <a:pt x="141711" y="71719"/>
                      <a:pt x="151412" y="79895"/>
                      <a:pt x="160757" y="89315"/>
                    </a:cubicBezTo>
                    <a:cubicBezTo>
                      <a:pt x="209173" y="32971"/>
                      <a:pt x="278772" y="0"/>
                      <a:pt x="35397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íṩľíḍè-Shape 1076"/>
              <p:cNvSpPr/>
              <p:nvPr/>
            </p:nvSpPr>
            <p:spPr>
              <a:xfrm>
                <a:off x="11293251" y="4108108"/>
                <a:ext cx="1125357" cy="1449309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90000" tIns="46800" rIns="90000" bIns="46800" anchor="ctr">
                <a:normAutofit fontScale="92500" lnSpcReduction="10000"/>
              </a:bodyPr>
              <a:lstStyle/>
              <a:p>
                <a:pPr algn="ctr"/>
                <a:r>
                  <a:rPr lang="en-US" altLang="zh-CN" sz="4400">
                    <a:solidFill>
                      <a:srgbClr val="FFFFFF"/>
                    </a:solidFill>
                    <a:latin typeface="Impact" panose="020B0806030902050204" pitchFamily="34" charset="0"/>
                  </a:rPr>
                  <a:t>01</a:t>
                </a:r>
                <a:endParaRPr sz="4400" dirty="0">
                  <a:solidFill>
                    <a:srgbClr val="FFFFFF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35" name="íṩľíḍè-Shape 1077"/>
              <p:cNvSpPr/>
              <p:nvPr/>
            </p:nvSpPr>
            <p:spPr>
              <a:xfrm>
                <a:off x="13412412" y="6531262"/>
                <a:ext cx="1735167" cy="1304090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90000" tIns="46800" rIns="90000" bIns="46800" anchor="ctr">
                <a:normAutofit fontScale="92500" lnSpcReduction="20000"/>
              </a:bodyPr>
              <a:lstStyle/>
              <a:p>
                <a:pPr algn="ctr"/>
                <a:r>
                  <a:rPr lang="en-US" altLang="zh-CN" sz="4400">
                    <a:solidFill>
                      <a:srgbClr val="FFFFFF"/>
                    </a:solidFill>
                    <a:latin typeface="Impact" panose="020B0806030902050204" pitchFamily="34" charset="0"/>
                  </a:rPr>
                  <a:t>02</a:t>
                </a:r>
                <a:endParaRPr sz="4400" dirty="0">
                  <a:solidFill>
                    <a:srgbClr val="FFFFFF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36" name="íṩľíḍè-Shape 1078"/>
              <p:cNvSpPr/>
              <p:nvPr/>
            </p:nvSpPr>
            <p:spPr>
              <a:xfrm>
                <a:off x="9788904" y="7460437"/>
                <a:ext cx="1735167" cy="1304090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90000" tIns="46800" rIns="90000" bIns="46800" anchor="ctr">
                <a:normAutofit fontScale="92500" lnSpcReduction="20000"/>
              </a:bodyPr>
              <a:lstStyle/>
              <a:p>
                <a:pPr algn="ctr"/>
                <a:r>
                  <a:rPr lang="en-US" altLang="zh-CN" sz="4400">
                    <a:solidFill>
                      <a:srgbClr val="FFFFFF"/>
                    </a:solidFill>
                    <a:latin typeface="Impact" panose="020B0806030902050204" pitchFamily="34" charset="0"/>
                  </a:rPr>
                  <a:t>03</a:t>
                </a:r>
                <a:endParaRPr sz="4400" dirty="0">
                  <a:solidFill>
                    <a:srgbClr val="FFFFFF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27" name="íṩľíḍè-文本框 12"/>
            <p:cNvSpPr txBox="1"/>
            <p:nvPr/>
          </p:nvSpPr>
          <p:spPr>
            <a:xfrm>
              <a:off x="2794393" y="3123669"/>
              <a:ext cx="914400" cy="682668"/>
            </a:xfrm>
            <a:prstGeom prst="rect">
              <a:avLst/>
            </a:prstGeom>
            <a:noFill/>
          </p:spPr>
          <p:txBody>
            <a:bodyPr wrap="none" lIns="90000" tIns="46800" rIns="90000" bIns="46800" anchor="ctr" anchorCtr="0">
              <a:normAutofit/>
            </a:bodyPr>
            <a:lstStyle/>
            <a:p>
              <a:pPr algn="ctr"/>
              <a:r>
                <a:rPr lang="zh-CN" altLang="en-US" sz="2000" b="1"/>
                <a:t>关键词</a:t>
              </a:r>
              <a:endParaRPr lang="zh-CN" altLang="en-US" sz="2000" b="1" dirty="0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125343" y="3219822"/>
            <a:ext cx="2452172" cy="776863"/>
            <a:chOff x="914713" y="4776540"/>
            <a:chExt cx="3269562" cy="1035817"/>
          </a:xfrm>
        </p:grpSpPr>
        <p:sp>
          <p:nvSpPr>
            <p:cNvPr id="21" name="íṩľíḍè-îṥļîḑé-Rectangle 120"/>
            <p:cNvSpPr/>
            <p:nvPr/>
          </p:nvSpPr>
          <p:spPr bwMode="auto">
            <a:xfrm>
              <a:off x="914713" y="4776540"/>
              <a:ext cx="964142" cy="1009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l"/>
              <a:r>
                <a:rPr lang="en-US" sz="6000">
                  <a:solidFill>
                    <a:schemeClr val="accent2"/>
                  </a:solidFill>
                  <a:latin typeface="Impact" panose="020B0806030902050204" pitchFamily="34" charset="0"/>
                </a:rPr>
                <a:t>36</a:t>
              </a:r>
              <a:endParaRPr lang="en-US" sz="6000" dirty="0">
                <a:solidFill>
                  <a:schemeClr val="accent2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2" name="íṩľíḍè-îṥļîḑé-Rectangle 65"/>
            <p:cNvSpPr/>
            <p:nvPr/>
          </p:nvSpPr>
          <p:spPr bwMode="auto">
            <a:xfrm>
              <a:off x="1701716" y="4955928"/>
              <a:ext cx="365125" cy="492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l"/>
              <a:r>
                <a:rPr lang="en-US" sz="3200" dirty="0">
                  <a:solidFill>
                    <a:schemeClr val="accent2"/>
                  </a:solidFill>
                </a:rPr>
                <a:t>%</a:t>
              </a:r>
            </a:p>
          </p:txBody>
        </p:sp>
        <p:sp>
          <p:nvSpPr>
            <p:cNvPr id="23" name="íṩľíḍè-Rectangle 30"/>
            <p:cNvSpPr/>
            <p:nvPr/>
          </p:nvSpPr>
          <p:spPr bwMode="auto">
            <a:xfrm>
              <a:off x="2096043" y="5254958"/>
              <a:ext cx="2088232" cy="557399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0000" anchor="t" anchorCtr="0">
              <a:normAutofit fontScale="92500"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0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en-US" altLang="zh-CN" sz="10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0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4" name="íṩľíḍè-TextBox 31"/>
            <p:cNvSpPr txBox="1"/>
            <p:nvPr/>
          </p:nvSpPr>
          <p:spPr bwMode="auto">
            <a:xfrm>
              <a:off x="2096043" y="4903819"/>
              <a:ext cx="2088232" cy="351139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>
              <a:normAutofit fontScale="77500" lnSpcReduction="20000"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b="1">
                  <a:solidFill>
                    <a:schemeClr val="accent2"/>
                  </a:solidFill>
                </a:rPr>
                <a:t>标题文本预设</a:t>
              </a:r>
              <a:endParaRPr lang="zh-CN" altLang="en-US" sz="1800" b="1" dirty="0">
                <a:solidFill>
                  <a:schemeClr val="accent2"/>
                </a:solidFill>
              </a:endParaRPr>
            </a:p>
          </p:txBody>
        </p:sp>
        <p:cxnSp>
          <p:nvCxnSpPr>
            <p:cNvPr id="25" name="íṩľíḍè-Straight Connector 24"/>
            <p:cNvCxnSpPr/>
            <p:nvPr/>
          </p:nvCxnSpPr>
          <p:spPr>
            <a:xfrm>
              <a:off x="2096043" y="4955928"/>
              <a:ext cx="0" cy="777328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/>
          <p:cNvGrpSpPr/>
          <p:nvPr/>
        </p:nvGrpSpPr>
        <p:grpSpPr>
          <a:xfrm>
            <a:off x="575556" y="3219822"/>
            <a:ext cx="2452172" cy="776863"/>
            <a:chOff x="914713" y="4776540"/>
            <a:chExt cx="3269562" cy="1035817"/>
          </a:xfrm>
        </p:grpSpPr>
        <p:sp>
          <p:nvSpPr>
            <p:cNvPr id="16" name="íṩľíḍè-îṥļîḑé-Rectangle 120"/>
            <p:cNvSpPr/>
            <p:nvPr/>
          </p:nvSpPr>
          <p:spPr bwMode="auto">
            <a:xfrm>
              <a:off x="914713" y="4776540"/>
              <a:ext cx="964142" cy="1009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l"/>
              <a:r>
                <a:rPr lang="en-US" sz="6000">
                  <a:solidFill>
                    <a:schemeClr val="accent3"/>
                  </a:solidFill>
                  <a:latin typeface="Impact" panose="020B0806030902050204" pitchFamily="34" charset="0"/>
                </a:rPr>
                <a:t>40</a:t>
              </a:r>
              <a:endParaRPr lang="en-US" sz="6000" dirty="0">
                <a:solidFill>
                  <a:schemeClr val="accent3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7" name="íṩľíḍè-îṥļîḑé-Rectangle 65"/>
            <p:cNvSpPr/>
            <p:nvPr/>
          </p:nvSpPr>
          <p:spPr bwMode="auto">
            <a:xfrm>
              <a:off x="1701716" y="4955928"/>
              <a:ext cx="365125" cy="492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l"/>
              <a:r>
                <a:rPr lang="en-US" sz="3200">
                  <a:solidFill>
                    <a:schemeClr val="accent3"/>
                  </a:solidFill>
                </a:rPr>
                <a:t>%</a:t>
              </a:r>
              <a:endParaRPr lang="en-US" sz="3200" dirty="0">
                <a:solidFill>
                  <a:schemeClr val="accent3"/>
                </a:solidFill>
              </a:endParaRPr>
            </a:p>
          </p:txBody>
        </p:sp>
        <p:sp>
          <p:nvSpPr>
            <p:cNvPr id="18" name="íṩľíḍè-Rectangle 30"/>
            <p:cNvSpPr/>
            <p:nvPr/>
          </p:nvSpPr>
          <p:spPr bwMode="auto">
            <a:xfrm>
              <a:off x="2096043" y="5254958"/>
              <a:ext cx="2088232" cy="557399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0000" anchor="t" anchorCtr="0">
              <a:normAutofit fontScale="92500"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0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en-US" altLang="zh-CN" sz="10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0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9" name="íṩľíḍè-TextBox 31"/>
            <p:cNvSpPr txBox="1"/>
            <p:nvPr/>
          </p:nvSpPr>
          <p:spPr bwMode="auto">
            <a:xfrm>
              <a:off x="2096043" y="4903819"/>
              <a:ext cx="2088232" cy="351139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>
              <a:normAutofit fontScale="77500" lnSpcReduction="20000"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b="1">
                  <a:solidFill>
                    <a:schemeClr val="accent3"/>
                  </a:solidFill>
                </a:rPr>
                <a:t>标题文本预设</a:t>
              </a:r>
              <a:endParaRPr lang="zh-CN" altLang="en-US" sz="1800" b="1" dirty="0">
                <a:solidFill>
                  <a:schemeClr val="accent3"/>
                </a:solidFill>
              </a:endParaRPr>
            </a:p>
          </p:txBody>
        </p:sp>
        <p:cxnSp>
          <p:nvCxnSpPr>
            <p:cNvPr id="20" name="íṩľíḍè-Straight Connector 19"/>
            <p:cNvCxnSpPr/>
            <p:nvPr/>
          </p:nvCxnSpPr>
          <p:spPr>
            <a:xfrm>
              <a:off x="2096043" y="4955928"/>
              <a:ext cx="0" cy="777328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5"/>
          <p:cNvGrpSpPr/>
          <p:nvPr/>
        </p:nvGrpSpPr>
        <p:grpSpPr>
          <a:xfrm>
            <a:off x="6125343" y="1435618"/>
            <a:ext cx="2452172" cy="776863"/>
            <a:chOff x="914713" y="4776540"/>
            <a:chExt cx="3269562" cy="1035817"/>
          </a:xfrm>
        </p:grpSpPr>
        <p:sp>
          <p:nvSpPr>
            <p:cNvPr id="11" name="íṩľíḍè-îṥļîḑé-Rectangle 120"/>
            <p:cNvSpPr/>
            <p:nvPr/>
          </p:nvSpPr>
          <p:spPr bwMode="auto">
            <a:xfrm>
              <a:off x="914713" y="4776540"/>
              <a:ext cx="964142" cy="1009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l"/>
              <a:r>
                <a:rPr lang="en-US" sz="6000">
                  <a:solidFill>
                    <a:schemeClr val="accent1"/>
                  </a:solidFill>
                  <a:latin typeface="Impact" panose="020B0806030902050204" pitchFamily="34" charset="0"/>
                </a:rPr>
                <a:t>66</a:t>
              </a:r>
              <a:endParaRPr lang="en-US" sz="6000" dirty="0">
                <a:solidFill>
                  <a:schemeClr val="accent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2" name="íṩľíḍè-îṥļîḑé-Rectangle 65"/>
            <p:cNvSpPr/>
            <p:nvPr/>
          </p:nvSpPr>
          <p:spPr bwMode="auto">
            <a:xfrm>
              <a:off x="1701716" y="4955928"/>
              <a:ext cx="365125" cy="492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l"/>
              <a:r>
                <a:rPr lang="en-US" sz="3200">
                  <a:solidFill>
                    <a:schemeClr val="accent1"/>
                  </a:solidFill>
                </a:rPr>
                <a:t>%</a:t>
              </a:r>
              <a:endParaRPr lang="en-US" sz="3200" dirty="0">
                <a:solidFill>
                  <a:schemeClr val="accent1"/>
                </a:solidFill>
              </a:endParaRPr>
            </a:p>
          </p:txBody>
        </p:sp>
        <p:sp>
          <p:nvSpPr>
            <p:cNvPr id="13" name="íṩľíḍè-Rectangle 30"/>
            <p:cNvSpPr/>
            <p:nvPr/>
          </p:nvSpPr>
          <p:spPr bwMode="auto">
            <a:xfrm>
              <a:off x="2096043" y="5254958"/>
              <a:ext cx="2088232" cy="557399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0000" anchor="t" anchorCtr="0">
              <a:normAutofit fontScale="92500"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0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en-US" altLang="zh-CN" sz="10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0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4" name="íṩľíḍè-TextBox 31"/>
            <p:cNvSpPr txBox="1"/>
            <p:nvPr/>
          </p:nvSpPr>
          <p:spPr bwMode="auto">
            <a:xfrm>
              <a:off x="2096043" y="4903819"/>
              <a:ext cx="2088232" cy="351139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>
              <a:normAutofit fontScale="77500" lnSpcReduction="20000"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b="1" dirty="0">
                  <a:solidFill>
                    <a:schemeClr val="accent1"/>
                  </a:solidFill>
                </a:rPr>
                <a:t>标题文本预设</a:t>
              </a:r>
            </a:p>
          </p:txBody>
        </p:sp>
        <p:cxnSp>
          <p:nvCxnSpPr>
            <p:cNvPr id="15" name="íṩľíḍè-Straight Connector 14"/>
            <p:cNvCxnSpPr/>
            <p:nvPr/>
          </p:nvCxnSpPr>
          <p:spPr>
            <a:xfrm>
              <a:off x="2096043" y="4955928"/>
              <a:ext cx="0" cy="777328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577581" y="951570"/>
            <a:ext cx="2625972" cy="1708161"/>
            <a:chOff x="6624246" y="1361772"/>
            <a:chExt cx="3501296" cy="2277547"/>
          </a:xfrm>
        </p:grpSpPr>
        <p:sp>
          <p:nvSpPr>
            <p:cNvPr id="8" name="íṩľíḍè-文本框 48"/>
            <p:cNvSpPr txBox="1"/>
            <p:nvPr/>
          </p:nvSpPr>
          <p:spPr>
            <a:xfrm>
              <a:off x="6624246" y="1638771"/>
              <a:ext cx="3501296" cy="1169551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 fontScale="92500" lnSpcReduction="10000"/>
            </a:bodyPr>
            <a:lstStyle/>
            <a:p>
              <a:r>
                <a:rPr lang="zh-CN" altLang="en-US" sz="2800" b="1"/>
                <a:t>更能够让枯燥的段落赋予变化！</a:t>
              </a:r>
              <a:endParaRPr lang="zh-CN" altLang="en-US" sz="2800" b="1" dirty="0"/>
            </a:p>
          </p:txBody>
        </p:sp>
        <p:sp>
          <p:nvSpPr>
            <p:cNvPr id="9" name="íṩľíḍè-文本框 49"/>
            <p:cNvSpPr txBox="1"/>
            <p:nvPr/>
          </p:nvSpPr>
          <p:spPr>
            <a:xfrm>
              <a:off x="6624246" y="1361772"/>
              <a:ext cx="3501296" cy="276999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 fontScale="85000" lnSpcReduction="20000"/>
            </a:bodyPr>
            <a:lstStyle/>
            <a:p>
              <a:r>
                <a:rPr lang="zh-CN" altLang="en-US" sz="1100"/>
                <a:t>或许大小不同的文字错落的排版</a:t>
              </a:r>
              <a:endParaRPr lang="zh-CN" altLang="en-US" sz="1100" dirty="0"/>
            </a:p>
          </p:txBody>
        </p:sp>
        <p:sp>
          <p:nvSpPr>
            <p:cNvPr id="10" name="íṩľíḍè-文本框 50"/>
            <p:cNvSpPr txBox="1"/>
            <p:nvPr/>
          </p:nvSpPr>
          <p:spPr>
            <a:xfrm>
              <a:off x="6624246" y="2808322"/>
              <a:ext cx="3501296" cy="830997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 fontScale="92500" lnSpcReduction="2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en-US" altLang="zh-CN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zh-CN" altLang="en-US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sp>
        <p:nvSpPr>
          <p:cNvPr id="37" name="矩形 36"/>
          <p:cNvSpPr/>
          <p:nvPr/>
        </p:nvSpPr>
        <p:spPr>
          <a:xfrm>
            <a:off x="121187" y="12347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accent1">
                    <a:lumMod val="100000"/>
                  </a:schemeClr>
                </a:solidFill>
              </a:rPr>
              <a:t>年度工作概述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ïşḻïďê-Right Arrow 2"/>
          <p:cNvSpPr/>
          <p:nvPr/>
        </p:nvSpPr>
        <p:spPr>
          <a:xfrm>
            <a:off x="2213098" y="2347694"/>
            <a:ext cx="441287" cy="161149"/>
          </a:xfrm>
          <a:prstGeom prst="rightArrow">
            <a:avLst/>
          </a:prstGeom>
          <a:solidFill>
            <a:schemeClr val="bg1">
              <a:lumMod val="6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" name="ïşḻïďê-Right Arrow 3"/>
          <p:cNvSpPr/>
          <p:nvPr/>
        </p:nvSpPr>
        <p:spPr>
          <a:xfrm>
            <a:off x="4348890" y="2347694"/>
            <a:ext cx="441287" cy="161149"/>
          </a:xfrm>
          <a:prstGeom prst="rightArrow">
            <a:avLst/>
          </a:prstGeom>
          <a:solidFill>
            <a:schemeClr val="bg1">
              <a:lumMod val="6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ïşḻïďê-Right Arrow 4"/>
          <p:cNvSpPr/>
          <p:nvPr/>
        </p:nvSpPr>
        <p:spPr>
          <a:xfrm>
            <a:off x="6484681" y="2347694"/>
            <a:ext cx="441287" cy="161149"/>
          </a:xfrm>
          <a:prstGeom prst="rightArrow">
            <a:avLst/>
          </a:prstGeom>
          <a:solidFill>
            <a:schemeClr val="bg1">
              <a:lumMod val="6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ïşḻïďê-Rectangle 5"/>
          <p:cNvSpPr/>
          <p:nvPr/>
        </p:nvSpPr>
        <p:spPr>
          <a:xfrm>
            <a:off x="2130441" y="2136207"/>
            <a:ext cx="542456" cy="230833"/>
          </a:xfrm>
          <a:prstGeom prst="rect">
            <a:avLst/>
          </a:prstGeom>
        </p:spPr>
        <p:txBody>
          <a:bodyPr wrap="none">
            <a:normAutofit fontScale="77500" lnSpcReduction="20000"/>
          </a:bodyPr>
          <a:lstStyle/>
          <a:p>
            <a:pPr lvl="0" algn="ctr"/>
            <a:r>
              <a:rPr lang="zh-CN" altLang="en-US" sz="1400" b="1" dirty="0"/>
              <a:t>关键词</a:t>
            </a:r>
          </a:p>
        </p:txBody>
      </p:sp>
      <p:sp>
        <p:nvSpPr>
          <p:cNvPr id="7" name="ïşḻïďê-Rectangle 6"/>
          <p:cNvSpPr/>
          <p:nvPr/>
        </p:nvSpPr>
        <p:spPr>
          <a:xfrm>
            <a:off x="4299726" y="2136207"/>
            <a:ext cx="542456" cy="230833"/>
          </a:xfrm>
          <a:prstGeom prst="rect">
            <a:avLst/>
          </a:prstGeom>
        </p:spPr>
        <p:txBody>
          <a:bodyPr wrap="none">
            <a:normAutofit fontScale="77500" lnSpcReduction="20000"/>
          </a:bodyPr>
          <a:lstStyle/>
          <a:p>
            <a:pPr lvl="0" algn="ctr"/>
            <a:r>
              <a:rPr lang="zh-CN" altLang="en-US" sz="1400" b="1" dirty="0"/>
              <a:t>关键词</a:t>
            </a:r>
          </a:p>
        </p:txBody>
      </p:sp>
      <p:sp>
        <p:nvSpPr>
          <p:cNvPr id="8" name="ïşḻïďê-Rectangle 7"/>
          <p:cNvSpPr/>
          <p:nvPr/>
        </p:nvSpPr>
        <p:spPr>
          <a:xfrm>
            <a:off x="6432078" y="2136207"/>
            <a:ext cx="542456" cy="230833"/>
          </a:xfrm>
          <a:prstGeom prst="rect">
            <a:avLst/>
          </a:prstGeom>
        </p:spPr>
        <p:txBody>
          <a:bodyPr wrap="none">
            <a:normAutofit fontScale="77500" lnSpcReduction="20000"/>
          </a:bodyPr>
          <a:lstStyle/>
          <a:p>
            <a:pPr lvl="0" algn="ctr"/>
            <a:r>
              <a:rPr lang="zh-CN" altLang="en-US" sz="1400" b="1" dirty="0"/>
              <a:t>关键词</a:t>
            </a:r>
          </a:p>
        </p:txBody>
      </p:sp>
      <p:cxnSp>
        <p:nvCxnSpPr>
          <p:cNvPr id="9" name="ïşḻïďê-Straight Connector 8"/>
          <p:cNvCxnSpPr/>
          <p:nvPr/>
        </p:nvCxnSpPr>
        <p:spPr>
          <a:xfrm>
            <a:off x="2460711" y="3374575"/>
            <a:ext cx="0" cy="1087385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ïşḻïďê-Straight Connector 9"/>
          <p:cNvCxnSpPr/>
          <p:nvPr/>
        </p:nvCxnSpPr>
        <p:spPr>
          <a:xfrm>
            <a:off x="4569187" y="3374575"/>
            <a:ext cx="0" cy="1087385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ïşḻïďê-Straight Connector 10"/>
          <p:cNvCxnSpPr/>
          <p:nvPr/>
        </p:nvCxnSpPr>
        <p:spPr>
          <a:xfrm>
            <a:off x="6677664" y="3374575"/>
            <a:ext cx="0" cy="1087385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564850" y="1172558"/>
            <a:ext cx="1686407" cy="3369738"/>
            <a:chOff x="702255" y="1563410"/>
            <a:chExt cx="2248542" cy="4492984"/>
          </a:xfrm>
        </p:grpSpPr>
        <p:grpSp>
          <p:nvGrpSpPr>
            <p:cNvPr id="70" name="组合 69"/>
            <p:cNvGrpSpPr/>
            <p:nvPr/>
          </p:nvGrpSpPr>
          <p:grpSpPr>
            <a:xfrm>
              <a:off x="796139" y="1563410"/>
              <a:ext cx="2060776" cy="2756867"/>
              <a:chOff x="739271" y="1563409"/>
              <a:chExt cx="2440664" cy="3265075"/>
            </a:xfrm>
          </p:grpSpPr>
          <p:sp>
            <p:nvSpPr>
              <p:cNvPr id="76" name="ïşḻïďê-Shape 3739"/>
              <p:cNvSpPr/>
              <p:nvPr/>
            </p:nvSpPr>
            <p:spPr>
              <a:xfrm>
                <a:off x="1042296" y="2676028"/>
                <a:ext cx="1850566" cy="1850853"/>
              </a:xfrm>
              <a:prstGeom prst="ellipse">
                <a:avLst/>
              </a:prstGeom>
              <a:noFill/>
              <a:ln w="381000" cap="rnd" cmpd="sng">
                <a:solidFill>
                  <a:srgbClr val="F2F2F2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ïşḻïďê-Shape 3740"/>
              <p:cNvSpPr/>
              <p:nvPr/>
            </p:nvSpPr>
            <p:spPr>
              <a:xfrm>
                <a:off x="1034320" y="2676028"/>
                <a:ext cx="1850566" cy="1850853"/>
              </a:xfrm>
              <a:prstGeom prst="arc">
                <a:avLst>
                  <a:gd name="adj1" fmla="val 16200000"/>
                  <a:gd name="adj2" fmla="val 21162379"/>
                </a:avLst>
              </a:prstGeom>
              <a:noFill/>
              <a:ln w="317500" cap="rnd" cmpd="sng">
                <a:solidFill>
                  <a:schemeClr val="bg1">
                    <a:lumMod val="65000"/>
                  </a:schemeClr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ïşḻïďê-Shape 3741"/>
              <p:cNvSpPr/>
              <p:nvPr/>
            </p:nvSpPr>
            <p:spPr>
              <a:xfrm>
                <a:off x="1465975" y="1563409"/>
                <a:ext cx="1001507" cy="93433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59987" y="12067"/>
                    </a:moveTo>
                    <a:lnTo>
                      <a:pt x="57500" y="12120"/>
                    </a:lnTo>
                    <a:lnTo>
                      <a:pt x="55037" y="12303"/>
                    </a:lnTo>
                    <a:lnTo>
                      <a:pt x="52599" y="12616"/>
                    </a:lnTo>
                    <a:lnTo>
                      <a:pt x="50184" y="13034"/>
                    </a:lnTo>
                    <a:lnTo>
                      <a:pt x="47819" y="13556"/>
                    </a:lnTo>
                    <a:lnTo>
                      <a:pt x="45502" y="14209"/>
                    </a:lnTo>
                    <a:lnTo>
                      <a:pt x="43259" y="14967"/>
                    </a:lnTo>
                    <a:lnTo>
                      <a:pt x="41040" y="15855"/>
                    </a:lnTo>
                    <a:lnTo>
                      <a:pt x="38894" y="16795"/>
                    </a:lnTo>
                    <a:lnTo>
                      <a:pt x="36797" y="17866"/>
                    </a:lnTo>
                    <a:lnTo>
                      <a:pt x="34749" y="19016"/>
                    </a:lnTo>
                    <a:lnTo>
                      <a:pt x="32749" y="20269"/>
                    </a:lnTo>
                    <a:lnTo>
                      <a:pt x="30847" y="21602"/>
                    </a:lnTo>
                    <a:lnTo>
                      <a:pt x="29018" y="23012"/>
                    </a:lnTo>
                    <a:lnTo>
                      <a:pt x="27238" y="24527"/>
                    </a:lnTo>
                    <a:lnTo>
                      <a:pt x="25555" y="26094"/>
                    </a:lnTo>
                    <a:lnTo>
                      <a:pt x="23946" y="27792"/>
                    </a:lnTo>
                    <a:lnTo>
                      <a:pt x="22410" y="29516"/>
                    </a:lnTo>
                    <a:lnTo>
                      <a:pt x="20946" y="31345"/>
                    </a:lnTo>
                    <a:lnTo>
                      <a:pt x="19605" y="33199"/>
                    </a:lnTo>
                    <a:lnTo>
                      <a:pt x="18313" y="35158"/>
                    </a:lnTo>
                    <a:lnTo>
                      <a:pt x="17142" y="37170"/>
                    </a:lnTo>
                    <a:lnTo>
                      <a:pt x="16069" y="39233"/>
                    </a:lnTo>
                    <a:lnTo>
                      <a:pt x="15094" y="41349"/>
                    </a:lnTo>
                    <a:lnTo>
                      <a:pt x="14216" y="43543"/>
                    </a:lnTo>
                    <a:lnTo>
                      <a:pt x="13436" y="45764"/>
                    </a:lnTo>
                    <a:lnTo>
                      <a:pt x="12777" y="48036"/>
                    </a:lnTo>
                    <a:lnTo>
                      <a:pt x="12241" y="50361"/>
                    </a:lnTo>
                    <a:lnTo>
                      <a:pt x="11826" y="52712"/>
                    </a:lnTo>
                    <a:lnTo>
                      <a:pt x="11509" y="55089"/>
                    </a:lnTo>
                    <a:lnTo>
                      <a:pt x="11314" y="57518"/>
                    </a:lnTo>
                    <a:lnTo>
                      <a:pt x="11266" y="60000"/>
                    </a:lnTo>
                    <a:lnTo>
                      <a:pt x="11314" y="62455"/>
                    </a:lnTo>
                    <a:lnTo>
                      <a:pt x="11509" y="64884"/>
                    </a:lnTo>
                    <a:lnTo>
                      <a:pt x="11826" y="67287"/>
                    </a:lnTo>
                    <a:lnTo>
                      <a:pt x="12241" y="69664"/>
                    </a:lnTo>
                    <a:lnTo>
                      <a:pt x="12777" y="71963"/>
                    </a:lnTo>
                    <a:lnTo>
                      <a:pt x="13436" y="74235"/>
                    </a:lnTo>
                    <a:lnTo>
                      <a:pt x="14216" y="76456"/>
                    </a:lnTo>
                    <a:lnTo>
                      <a:pt x="15094" y="78650"/>
                    </a:lnTo>
                    <a:lnTo>
                      <a:pt x="16069" y="80766"/>
                    </a:lnTo>
                    <a:lnTo>
                      <a:pt x="17142" y="82829"/>
                    </a:lnTo>
                    <a:lnTo>
                      <a:pt x="18313" y="84841"/>
                    </a:lnTo>
                    <a:lnTo>
                      <a:pt x="19605" y="86774"/>
                    </a:lnTo>
                    <a:lnTo>
                      <a:pt x="20946" y="88654"/>
                    </a:lnTo>
                    <a:lnTo>
                      <a:pt x="22410" y="90483"/>
                    </a:lnTo>
                    <a:lnTo>
                      <a:pt x="23946" y="92233"/>
                    </a:lnTo>
                    <a:lnTo>
                      <a:pt x="25555" y="93878"/>
                    </a:lnTo>
                    <a:lnTo>
                      <a:pt x="27238" y="95472"/>
                    </a:lnTo>
                    <a:lnTo>
                      <a:pt x="28994" y="96961"/>
                    </a:lnTo>
                    <a:lnTo>
                      <a:pt x="30847" y="98397"/>
                    </a:lnTo>
                    <a:lnTo>
                      <a:pt x="32749" y="99756"/>
                    </a:lnTo>
                    <a:lnTo>
                      <a:pt x="34749" y="101010"/>
                    </a:lnTo>
                    <a:lnTo>
                      <a:pt x="36797" y="102159"/>
                    </a:lnTo>
                    <a:lnTo>
                      <a:pt x="38894" y="103204"/>
                    </a:lnTo>
                    <a:lnTo>
                      <a:pt x="41040" y="104170"/>
                    </a:lnTo>
                    <a:lnTo>
                      <a:pt x="43259" y="105032"/>
                    </a:lnTo>
                    <a:lnTo>
                      <a:pt x="45502" y="105790"/>
                    </a:lnTo>
                    <a:lnTo>
                      <a:pt x="47819" y="106417"/>
                    </a:lnTo>
                    <a:lnTo>
                      <a:pt x="50184" y="106965"/>
                    </a:lnTo>
                    <a:lnTo>
                      <a:pt x="52599" y="107383"/>
                    </a:lnTo>
                    <a:lnTo>
                      <a:pt x="55037" y="107696"/>
                    </a:lnTo>
                    <a:lnTo>
                      <a:pt x="57500" y="107879"/>
                    </a:lnTo>
                    <a:lnTo>
                      <a:pt x="59987" y="107932"/>
                    </a:lnTo>
                    <a:lnTo>
                      <a:pt x="62499" y="107879"/>
                    </a:lnTo>
                    <a:lnTo>
                      <a:pt x="64962" y="107696"/>
                    </a:lnTo>
                    <a:lnTo>
                      <a:pt x="67425" y="107383"/>
                    </a:lnTo>
                    <a:lnTo>
                      <a:pt x="69815" y="106965"/>
                    </a:lnTo>
                    <a:lnTo>
                      <a:pt x="72156" y="106417"/>
                    </a:lnTo>
                    <a:lnTo>
                      <a:pt x="74472" y="105790"/>
                    </a:lnTo>
                    <a:lnTo>
                      <a:pt x="76740" y="105032"/>
                    </a:lnTo>
                    <a:lnTo>
                      <a:pt x="78935" y="104170"/>
                    </a:lnTo>
                    <a:lnTo>
                      <a:pt x="81105" y="103204"/>
                    </a:lnTo>
                    <a:lnTo>
                      <a:pt x="83202" y="102159"/>
                    </a:lnTo>
                    <a:lnTo>
                      <a:pt x="85250" y="101010"/>
                    </a:lnTo>
                    <a:lnTo>
                      <a:pt x="87226" y="99756"/>
                    </a:lnTo>
                    <a:lnTo>
                      <a:pt x="89152" y="98397"/>
                    </a:lnTo>
                    <a:lnTo>
                      <a:pt x="90981" y="96961"/>
                    </a:lnTo>
                    <a:lnTo>
                      <a:pt x="92761" y="95472"/>
                    </a:lnTo>
                    <a:lnTo>
                      <a:pt x="94444" y="93878"/>
                    </a:lnTo>
                    <a:lnTo>
                      <a:pt x="96053" y="92233"/>
                    </a:lnTo>
                    <a:lnTo>
                      <a:pt x="97589" y="90483"/>
                    </a:lnTo>
                    <a:lnTo>
                      <a:pt x="99028" y="88654"/>
                    </a:lnTo>
                    <a:lnTo>
                      <a:pt x="100418" y="86774"/>
                    </a:lnTo>
                    <a:lnTo>
                      <a:pt x="101686" y="84841"/>
                    </a:lnTo>
                    <a:lnTo>
                      <a:pt x="102857" y="82829"/>
                    </a:lnTo>
                    <a:lnTo>
                      <a:pt x="103930" y="80766"/>
                    </a:lnTo>
                    <a:lnTo>
                      <a:pt x="104905" y="78650"/>
                    </a:lnTo>
                    <a:lnTo>
                      <a:pt x="105783" y="76456"/>
                    </a:lnTo>
                    <a:lnTo>
                      <a:pt x="106539" y="74235"/>
                    </a:lnTo>
                    <a:lnTo>
                      <a:pt x="107197" y="71963"/>
                    </a:lnTo>
                    <a:lnTo>
                      <a:pt x="107758" y="69664"/>
                    </a:lnTo>
                    <a:lnTo>
                      <a:pt x="108173" y="67287"/>
                    </a:lnTo>
                    <a:lnTo>
                      <a:pt x="108490" y="64884"/>
                    </a:lnTo>
                    <a:lnTo>
                      <a:pt x="108685" y="62455"/>
                    </a:lnTo>
                    <a:lnTo>
                      <a:pt x="108733" y="60000"/>
                    </a:lnTo>
                    <a:lnTo>
                      <a:pt x="108685" y="57518"/>
                    </a:lnTo>
                    <a:lnTo>
                      <a:pt x="108490" y="55089"/>
                    </a:lnTo>
                    <a:lnTo>
                      <a:pt x="108173" y="52712"/>
                    </a:lnTo>
                    <a:lnTo>
                      <a:pt x="107758" y="50361"/>
                    </a:lnTo>
                    <a:lnTo>
                      <a:pt x="107197" y="48036"/>
                    </a:lnTo>
                    <a:lnTo>
                      <a:pt x="106539" y="45764"/>
                    </a:lnTo>
                    <a:lnTo>
                      <a:pt x="105783" y="43543"/>
                    </a:lnTo>
                    <a:lnTo>
                      <a:pt x="104905" y="41349"/>
                    </a:lnTo>
                    <a:lnTo>
                      <a:pt x="103930" y="39233"/>
                    </a:lnTo>
                    <a:lnTo>
                      <a:pt x="102857" y="37170"/>
                    </a:lnTo>
                    <a:lnTo>
                      <a:pt x="101686" y="35158"/>
                    </a:lnTo>
                    <a:lnTo>
                      <a:pt x="100418" y="33199"/>
                    </a:lnTo>
                    <a:lnTo>
                      <a:pt x="99028" y="31345"/>
                    </a:lnTo>
                    <a:lnTo>
                      <a:pt x="97589" y="29516"/>
                    </a:lnTo>
                    <a:lnTo>
                      <a:pt x="96053" y="27792"/>
                    </a:lnTo>
                    <a:lnTo>
                      <a:pt x="94444" y="26094"/>
                    </a:lnTo>
                    <a:lnTo>
                      <a:pt x="92761" y="24527"/>
                    </a:lnTo>
                    <a:lnTo>
                      <a:pt x="90981" y="23012"/>
                    </a:lnTo>
                    <a:lnTo>
                      <a:pt x="89152" y="21602"/>
                    </a:lnTo>
                    <a:lnTo>
                      <a:pt x="87226" y="20269"/>
                    </a:lnTo>
                    <a:lnTo>
                      <a:pt x="85250" y="19016"/>
                    </a:lnTo>
                    <a:lnTo>
                      <a:pt x="83202" y="17866"/>
                    </a:lnTo>
                    <a:lnTo>
                      <a:pt x="81105" y="16795"/>
                    </a:lnTo>
                    <a:lnTo>
                      <a:pt x="78935" y="15855"/>
                    </a:lnTo>
                    <a:lnTo>
                      <a:pt x="76740" y="14967"/>
                    </a:lnTo>
                    <a:lnTo>
                      <a:pt x="74472" y="14209"/>
                    </a:lnTo>
                    <a:lnTo>
                      <a:pt x="72156" y="13556"/>
                    </a:lnTo>
                    <a:lnTo>
                      <a:pt x="69815" y="13034"/>
                    </a:lnTo>
                    <a:lnTo>
                      <a:pt x="67425" y="12616"/>
                    </a:lnTo>
                    <a:lnTo>
                      <a:pt x="64962" y="12303"/>
                    </a:lnTo>
                    <a:lnTo>
                      <a:pt x="62499" y="12120"/>
                    </a:lnTo>
                    <a:lnTo>
                      <a:pt x="59987" y="12067"/>
                    </a:lnTo>
                    <a:close/>
                    <a:moveTo>
                      <a:pt x="59987" y="120000"/>
                    </a:moveTo>
                    <a:lnTo>
                      <a:pt x="56915" y="119921"/>
                    </a:lnTo>
                    <a:lnTo>
                      <a:pt x="53891" y="119686"/>
                    </a:lnTo>
                    <a:lnTo>
                      <a:pt x="50867" y="119294"/>
                    </a:lnTo>
                    <a:lnTo>
                      <a:pt x="47917" y="118772"/>
                    </a:lnTo>
                    <a:lnTo>
                      <a:pt x="45015" y="118093"/>
                    </a:lnTo>
                    <a:lnTo>
                      <a:pt x="42186" y="117283"/>
                    </a:lnTo>
                    <a:lnTo>
                      <a:pt x="39406" y="116343"/>
                    </a:lnTo>
                    <a:lnTo>
                      <a:pt x="36675" y="115272"/>
                    </a:lnTo>
                    <a:lnTo>
                      <a:pt x="33993" y="114070"/>
                    </a:lnTo>
                    <a:lnTo>
                      <a:pt x="31408" y="112764"/>
                    </a:lnTo>
                    <a:lnTo>
                      <a:pt x="28920" y="111301"/>
                    </a:lnTo>
                    <a:lnTo>
                      <a:pt x="26482" y="109734"/>
                    </a:lnTo>
                    <a:lnTo>
                      <a:pt x="24141" y="108062"/>
                    </a:lnTo>
                    <a:lnTo>
                      <a:pt x="21873" y="106286"/>
                    </a:lnTo>
                    <a:lnTo>
                      <a:pt x="19703" y="104405"/>
                    </a:lnTo>
                    <a:lnTo>
                      <a:pt x="17581" y="102420"/>
                    </a:lnTo>
                    <a:lnTo>
                      <a:pt x="15606" y="100330"/>
                    </a:lnTo>
                    <a:lnTo>
                      <a:pt x="13728" y="98136"/>
                    </a:lnTo>
                    <a:lnTo>
                      <a:pt x="11948" y="95864"/>
                    </a:lnTo>
                    <a:lnTo>
                      <a:pt x="10266" y="93539"/>
                    </a:lnTo>
                    <a:lnTo>
                      <a:pt x="8705" y="91110"/>
                    </a:lnTo>
                    <a:lnTo>
                      <a:pt x="7266" y="88576"/>
                    </a:lnTo>
                    <a:lnTo>
                      <a:pt x="5950" y="85990"/>
                    </a:lnTo>
                    <a:lnTo>
                      <a:pt x="4730" y="83326"/>
                    </a:lnTo>
                    <a:lnTo>
                      <a:pt x="3657" y="80609"/>
                    </a:lnTo>
                    <a:lnTo>
                      <a:pt x="2731" y="77814"/>
                    </a:lnTo>
                    <a:lnTo>
                      <a:pt x="1877" y="74967"/>
                    </a:lnTo>
                    <a:lnTo>
                      <a:pt x="1219" y="72094"/>
                    </a:lnTo>
                    <a:lnTo>
                      <a:pt x="682" y="69142"/>
                    </a:lnTo>
                    <a:lnTo>
                      <a:pt x="317" y="66112"/>
                    </a:lnTo>
                    <a:lnTo>
                      <a:pt x="73" y="63082"/>
                    </a:lnTo>
                    <a:lnTo>
                      <a:pt x="0" y="60000"/>
                    </a:lnTo>
                    <a:lnTo>
                      <a:pt x="73" y="56917"/>
                    </a:lnTo>
                    <a:lnTo>
                      <a:pt x="317" y="53861"/>
                    </a:lnTo>
                    <a:lnTo>
                      <a:pt x="682" y="50883"/>
                    </a:lnTo>
                    <a:lnTo>
                      <a:pt x="1219" y="47932"/>
                    </a:lnTo>
                    <a:lnTo>
                      <a:pt x="1877" y="45006"/>
                    </a:lnTo>
                    <a:lnTo>
                      <a:pt x="2731" y="42185"/>
                    </a:lnTo>
                    <a:lnTo>
                      <a:pt x="3657" y="39390"/>
                    </a:lnTo>
                    <a:lnTo>
                      <a:pt x="4730" y="36673"/>
                    </a:lnTo>
                    <a:lnTo>
                      <a:pt x="5950" y="34009"/>
                    </a:lnTo>
                    <a:lnTo>
                      <a:pt x="7266" y="31423"/>
                    </a:lnTo>
                    <a:lnTo>
                      <a:pt x="8705" y="28915"/>
                    </a:lnTo>
                    <a:lnTo>
                      <a:pt x="10266" y="26486"/>
                    </a:lnTo>
                    <a:lnTo>
                      <a:pt x="11948" y="24109"/>
                    </a:lnTo>
                    <a:lnTo>
                      <a:pt x="13728" y="21863"/>
                    </a:lnTo>
                    <a:lnTo>
                      <a:pt x="15606" y="19695"/>
                    </a:lnTo>
                    <a:lnTo>
                      <a:pt x="17581" y="17605"/>
                    </a:lnTo>
                    <a:lnTo>
                      <a:pt x="19703" y="15594"/>
                    </a:lnTo>
                    <a:lnTo>
                      <a:pt x="21873" y="13713"/>
                    </a:lnTo>
                    <a:lnTo>
                      <a:pt x="24141" y="11937"/>
                    </a:lnTo>
                    <a:lnTo>
                      <a:pt x="26482" y="10265"/>
                    </a:lnTo>
                    <a:lnTo>
                      <a:pt x="28920" y="8698"/>
                    </a:lnTo>
                    <a:lnTo>
                      <a:pt x="31408" y="7261"/>
                    </a:lnTo>
                    <a:lnTo>
                      <a:pt x="33993" y="5929"/>
                    </a:lnTo>
                    <a:lnTo>
                      <a:pt x="36675" y="4701"/>
                    </a:lnTo>
                    <a:lnTo>
                      <a:pt x="39406" y="3630"/>
                    </a:lnTo>
                    <a:lnTo>
                      <a:pt x="42186" y="2690"/>
                    </a:lnTo>
                    <a:lnTo>
                      <a:pt x="45015" y="1880"/>
                    </a:lnTo>
                    <a:lnTo>
                      <a:pt x="47917" y="1227"/>
                    </a:lnTo>
                    <a:lnTo>
                      <a:pt x="50867" y="679"/>
                    </a:lnTo>
                    <a:lnTo>
                      <a:pt x="53867" y="313"/>
                    </a:lnTo>
                    <a:lnTo>
                      <a:pt x="56915" y="78"/>
                    </a:lnTo>
                    <a:lnTo>
                      <a:pt x="59987" y="0"/>
                    </a:lnTo>
                    <a:lnTo>
                      <a:pt x="63060" y="78"/>
                    </a:lnTo>
                    <a:lnTo>
                      <a:pt x="66108" y="313"/>
                    </a:lnTo>
                    <a:lnTo>
                      <a:pt x="69132" y="679"/>
                    </a:lnTo>
                    <a:lnTo>
                      <a:pt x="72082" y="1227"/>
                    </a:lnTo>
                    <a:lnTo>
                      <a:pt x="74960" y="1880"/>
                    </a:lnTo>
                    <a:lnTo>
                      <a:pt x="77813" y="2690"/>
                    </a:lnTo>
                    <a:lnTo>
                      <a:pt x="80593" y="3630"/>
                    </a:lnTo>
                    <a:lnTo>
                      <a:pt x="83324" y="4701"/>
                    </a:lnTo>
                    <a:lnTo>
                      <a:pt x="85982" y="5929"/>
                    </a:lnTo>
                    <a:lnTo>
                      <a:pt x="88567" y="7261"/>
                    </a:lnTo>
                    <a:lnTo>
                      <a:pt x="91079" y="8698"/>
                    </a:lnTo>
                    <a:lnTo>
                      <a:pt x="93517" y="10265"/>
                    </a:lnTo>
                    <a:lnTo>
                      <a:pt x="95858" y="11937"/>
                    </a:lnTo>
                    <a:lnTo>
                      <a:pt x="98126" y="13713"/>
                    </a:lnTo>
                    <a:lnTo>
                      <a:pt x="100321" y="15594"/>
                    </a:lnTo>
                    <a:lnTo>
                      <a:pt x="102393" y="17605"/>
                    </a:lnTo>
                    <a:lnTo>
                      <a:pt x="104393" y="19695"/>
                    </a:lnTo>
                    <a:lnTo>
                      <a:pt x="106271" y="21863"/>
                    </a:lnTo>
                    <a:lnTo>
                      <a:pt x="108051" y="24109"/>
                    </a:lnTo>
                    <a:lnTo>
                      <a:pt x="109733" y="26486"/>
                    </a:lnTo>
                    <a:lnTo>
                      <a:pt x="111294" y="28915"/>
                    </a:lnTo>
                    <a:lnTo>
                      <a:pt x="112733" y="31423"/>
                    </a:lnTo>
                    <a:lnTo>
                      <a:pt x="114049" y="34009"/>
                    </a:lnTo>
                    <a:lnTo>
                      <a:pt x="115244" y="36673"/>
                    </a:lnTo>
                    <a:lnTo>
                      <a:pt x="116342" y="39390"/>
                    </a:lnTo>
                    <a:lnTo>
                      <a:pt x="117293" y="42185"/>
                    </a:lnTo>
                    <a:lnTo>
                      <a:pt x="118097" y="45006"/>
                    </a:lnTo>
                    <a:lnTo>
                      <a:pt x="118780" y="47932"/>
                    </a:lnTo>
                    <a:lnTo>
                      <a:pt x="119292" y="50883"/>
                    </a:lnTo>
                    <a:lnTo>
                      <a:pt x="119682" y="53861"/>
                    </a:lnTo>
                    <a:lnTo>
                      <a:pt x="119926" y="56917"/>
                    </a:lnTo>
                    <a:lnTo>
                      <a:pt x="120000" y="60000"/>
                    </a:lnTo>
                    <a:lnTo>
                      <a:pt x="119926" y="63082"/>
                    </a:lnTo>
                    <a:lnTo>
                      <a:pt x="119682" y="66112"/>
                    </a:lnTo>
                    <a:lnTo>
                      <a:pt x="119292" y="69142"/>
                    </a:lnTo>
                    <a:lnTo>
                      <a:pt x="118780" y="72094"/>
                    </a:lnTo>
                    <a:lnTo>
                      <a:pt x="118097" y="74967"/>
                    </a:lnTo>
                    <a:lnTo>
                      <a:pt x="117293" y="77814"/>
                    </a:lnTo>
                    <a:lnTo>
                      <a:pt x="116342" y="80609"/>
                    </a:lnTo>
                    <a:lnTo>
                      <a:pt x="115244" y="83326"/>
                    </a:lnTo>
                    <a:lnTo>
                      <a:pt x="114049" y="85990"/>
                    </a:lnTo>
                    <a:lnTo>
                      <a:pt x="112733" y="88576"/>
                    </a:lnTo>
                    <a:lnTo>
                      <a:pt x="111294" y="91110"/>
                    </a:lnTo>
                    <a:lnTo>
                      <a:pt x="109733" y="93539"/>
                    </a:lnTo>
                    <a:lnTo>
                      <a:pt x="108051" y="95864"/>
                    </a:lnTo>
                    <a:lnTo>
                      <a:pt x="106271" y="98136"/>
                    </a:lnTo>
                    <a:lnTo>
                      <a:pt x="104393" y="100330"/>
                    </a:lnTo>
                    <a:lnTo>
                      <a:pt x="102393" y="102420"/>
                    </a:lnTo>
                    <a:lnTo>
                      <a:pt x="100321" y="104405"/>
                    </a:lnTo>
                    <a:lnTo>
                      <a:pt x="98126" y="106286"/>
                    </a:lnTo>
                    <a:lnTo>
                      <a:pt x="95858" y="108062"/>
                    </a:lnTo>
                    <a:lnTo>
                      <a:pt x="93517" y="109734"/>
                    </a:lnTo>
                    <a:lnTo>
                      <a:pt x="91079" y="111301"/>
                    </a:lnTo>
                    <a:lnTo>
                      <a:pt x="88567" y="112764"/>
                    </a:lnTo>
                    <a:lnTo>
                      <a:pt x="85982" y="114070"/>
                    </a:lnTo>
                    <a:lnTo>
                      <a:pt x="83324" y="115272"/>
                    </a:lnTo>
                    <a:lnTo>
                      <a:pt x="80593" y="116343"/>
                    </a:lnTo>
                    <a:lnTo>
                      <a:pt x="77813" y="117283"/>
                    </a:lnTo>
                    <a:lnTo>
                      <a:pt x="74960" y="118093"/>
                    </a:lnTo>
                    <a:lnTo>
                      <a:pt x="72082" y="118772"/>
                    </a:lnTo>
                    <a:lnTo>
                      <a:pt x="69132" y="119294"/>
                    </a:lnTo>
                    <a:lnTo>
                      <a:pt x="66108" y="119686"/>
                    </a:lnTo>
                    <a:lnTo>
                      <a:pt x="63084" y="119921"/>
                    </a:lnTo>
                    <a:lnTo>
                      <a:pt x="59987" y="12000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ïşḻïďê-Shape 3742"/>
              <p:cNvSpPr/>
              <p:nvPr/>
            </p:nvSpPr>
            <p:spPr>
              <a:xfrm>
                <a:off x="739271" y="2385785"/>
                <a:ext cx="2440664" cy="244269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000" y="6918"/>
                    </a:moveTo>
                    <a:lnTo>
                      <a:pt x="57277" y="6988"/>
                    </a:lnTo>
                    <a:lnTo>
                      <a:pt x="54575" y="7198"/>
                    </a:lnTo>
                    <a:lnTo>
                      <a:pt x="51933" y="7538"/>
                    </a:lnTo>
                    <a:lnTo>
                      <a:pt x="49311" y="7998"/>
                    </a:lnTo>
                    <a:lnTo>
                      <a:pt x="46748" y="8588"/>
                    </a:lnTo>
                    <a:lnTo>
                      <a:pt x="44236" y="9308"/>
                    </a:lnTo>
                    <a:lnTo>
                      <a:pt x="41764" y="10148"/>
                    </a:lnTo>
                    <a:lnTo>
                      <a:pt x="39362" y="11098"/>
                    </a:lnTo>
                    <a:lnTo>
                      <a:pt x="37010" y="12157"/>
                    </a:lnTo>
                    <a:lnTo>
                      <a:pt x="34718" y="13327"/>
                    </a:lnTo>
                    <a:lnTo>
                      <a:pt x="32497" y="14617"/>
                    </a:lnTo>
                    <a:lnTo>
                      <a:pt x="30345" y="15997"/>
                    </a:lnTo>
                    <a:lnTo>
                      <a:pt x="28263" y="17477"/>
                    </a:lnTo>
                    <a:lnTo>
                      <a:pt x="26261" y="19056"/>
                    </a:lnTo>
                    <a:lnTo>
                      <a:pt x="24330" y="20726"/>
                    </a:lnTo>
                    <a:lnTo>
                      <a:pt x="22488" y="22486"/>
                    </a:lnTo>
                    <a:lnTo>
                      <a:pt x="20727" y="24325"/>
                    </a:lnTo>
                    <a:lnTo>
                      <a:pt x="19055" y="26255"/>
                    </a:lnTo>
                    <a:lnTo>
                      <a:pt x="17484" y="28255"/>
                    </a:lnTo>
                    <a:lnTo>
                      <a:pt x="15993" y="30344"/>
                    </a:lnTo>
                    <a:lnTo>
                      <a:pt x="14612" y="32494"/>
                    </a:lnTo>
                    <a:lnTo>
                      <a:pt x="13341" y="34724"/>
                    </a:lnTo>
                    <a:lnTo>
                      <a:pt x="12170" y="37003"/>
                    </a:lnTo>
                    <a:lnTo>
                      <a:pt x="11109" y="39353"/>
                    </a:lnTo>
                    <a:lnTo>
                      <a:pt x="10158" y="41763"/>
                    </a:lnTo>
                    <a:lnTo>
                      <a:pt x="9307" y="44232"/>
                    </a:lnTo>
                    <a:lnTo>
                      <a:pt x="8597" y="46752"/>
                    </a:lnTo>
                    <a:lnTo>
                      <a:pt x="8006" y="49311"/>
                    </a:lnTo>
                    <a:lnTo>
                      <a:pt x="7536" y="51921"/>
                    </a:lnTo>
                    <a:lnTo>
                      <a:pt x="7195" y="54580"/>
                    </a:lnTo>
                    <a:lnTo>
                      <a:pt x="6995" y="57270"/>
                    </a:lnTo>
                    <a:lnTo>
                      <a:pt x="6925" y="60000"/>
                    </a:lnTo>
                    <a:lnTo>
                      <a:pt x="6995" y="62729"/>
                    </a:lnTo>
                    <a:lnTo>
                      <a:pt x="7195" y="65409"/>
                    </a:lnTo>
                    <a:lnTo>
                      <a:pt x="7536" y="68068"/>
                    </a:lnTo>
                    <a:lnTo>
                      <a:pt x="8006" y="70688"/>
                    </a:lnTo>
                    <a:lnTo>
                      <a:pt x="8597" y="73247"/>
                    </a:lnTo>
                    <a:lnTo>
                      <a:pt x="9307" y="75767"/>
                    </a:lnTo>
                    <a:lnTo>
                      <a:pt x="10158" y="78236"/>
                    </a:lnTo>
                    <a:lnTo>
                      <a:pt x="11109" y="80636"/>
                    </a:lnTo>
                    <a:lnTo>
                      <a:pt x="12170" y="82986"/>
                    </a:lnTo>
                    <a:lnTo>
                      <a:pt x="13341" y="85275"/>
                    </a:lnTo>
                    <a:lnTo>
                      <a:pt x="14612" y="87505"/>
                    </a:lnTo>
                    <a:lnTo>
                      <a:pt x="15993" y="89645"/>
                    </a:lnTo>
                    <a:lnTo>
                      <a:pt x="17484" y="91734"/>
                    </a:lnTo>
                    <a:lnTo>
                      <a:pt x="19055" y="93734"/>
                    </a:lnTo>
                    <a:lnTo>
                      <a:pt x="20727" y="95664"/>
                    </a:lnTo>
                    <a:lnTo>
                      <a:pt x="22488" y="97503"/>
                    </a:lnTo>
                    <a:lnTo>
                      <a:pt x="24330" y="99273"/>
                    </a:lnTo>
                    <a:lnTo>
                      <a:pt x="26261" y="100933"/>
                    </a:lnTo>
                    <a:lnTo>
                      <a:pt x="28263" y="102522"/>
                    </a:lnTo>
                    <a:lnTo>
                      <a:pt x="30345" y="104002"/>
                    </a:lnTo>
                    <a:lnTo>
                      <a:pt x="32497" y="105372"/>
                    </a:lnTo>
                    <a:lnTo>
                      <a:pt x="34718" y="106662"/>
                    </a:lnTo>
                    <a:lnTo>
                      <a:pt x="37010" y="107832"/>
                    </a:lnTo>
                    <a:lnTo>
                      <a:pt x="39362" y="108891"/>
                    </a:lnTo>
                    <a:lnTo>
                      <a:pt x="41764" y="109841"/>
                    </a:lnTo>
                    <a:lnTo>
                      <a:pt x="44236" y="110691"/>
                    </a:lnTo>
                    <a:lnTo>
                      <a:pt x="46748" y="111401"/>
                    </a:lnTo>
                    <a:lnTo>
                      <a:pt x="49311" y="111991"/>
                    </a:lnTo>
                    <a:lnTo>
                      <a:pt x="51933" y="112461"/>
                    </a:lnTo>
                    <a:lnTo>
                      <a:pt x="54575" y="112801"/>
                    </a:lnTo>
                    <a:lnTo>
                      <a:pt x="57277" y="113001"/>
                    </a:lnTo>
                    <a:lnTo>
                      <a:pt x="60000" y="113071"/>
                    </a:lnTo>
                    <a:lnTo>
                      <a:pt x="62722" y="113001"/>
                    </a:lnTo>
                    <a:lnTo>
                      <a:pt x="65424" y="112801"/>
                    </a:lnTo>
                    <a:lnTo>
                      <a:pt x="68066" y="112461"/>
                    </a:lnTo>
                    <a:lnTo>
                      <a:pt x="70688" y="111991"/>
                    </a:lnTo>
                    <a:lnTo>
                      <a:pt x="73251" y="111401"/>
                    </a:lnTo>
                    <a:lnTo>
                      <a:pt x="75763" y="110691"/>
                    </a:lnTo>
                    <a:lnTo>
                      <a:pt x="78235" y="109841"/>
                    </a:lnTo>
                    <a:lnTo>
                      <a:pt x="80637" y="108891"/>
                    </a:lnTo>
                    <a:lnTo>
                      <a:pt x="82989" y="107832"/>
                    </a:lnTo>
                    <a:lnTo>
                      <a:pt x="85281" y="106662"/>
                    </a:lnTo>
                    <a:lnTo>
                      <a:pt x="87502" y="105372"/>
                    </a:lnTo>
                    <a:lnTo>
                      <a:pt x="89644" y="104002"/>
                    </a:lnTo>
                    <a:lnTo>
                      <a:pt x="91736" y="102522"/>
                    </a:lnTo>
                    <a:lnTo>
                      <a:pt x="93738" y="100933"/>
                    </a:lnTo>
                    <a:lnTo>
                      <a:pt x="95659" y="99273"/>
                    </a:lnTo>
                    <a:lnTo>
                      <a:pt x="97511" y="97503"/>
                    </a:lnTo>
                    <a:lnTo>
                      <a:pt x="99272" y="95664"/>
                    </a:lnTo>
                    <a:lnTo>
                      <a:pt x="100934" y="93734"/>
                    </a:lnTo>
                    <a:lnTo>
                      <a:pt x="102515" y="91734"/>
                    </a:lnTo>
                    <a:lnTo>
                      <a:pt x="104006" y="89645"/>
                    </a:lnTo>
                    <a:lnTo>
                      <a:pt x="105377" y="87505"/>
                    </a:lnTo>
                    <a:lnTo>
                      <a:pt x="106658" y="85275"/>
                    </a:lnTo>
                    <a:lnTo>
                      <a:pt x="107829" y="82986"/>
                    </a:lnTo>
                    <a:lnTo>
                      <a:pt x="108890" y="80636"/>
                    </a:lnTo>
                    <a:lnTo>
                      <a:pt x="109841" y="78236"/>
                    </a:lnTo>
                    <a:lnTo>
                      <a:pt x="110692" y="75767"/>
                    </a:lnTo>
                    <a:lnTo>
                      <a:pt x="111402" y="73247"/>
                    </a:lnTo>
                    <a:lnTo>
                      <a:pt x="111993" y="70688"/>
                    </a:lnTo>
                    <a:lnTo>
                      <a:pt x="112463" y="68068"/>
                    </a:lnTo>
                    <a:lnTo>
                      <a:pt x="112804" y="65409"/>
                    </a:lnTo>
                    <a:lnTo>
                      <a:pt x="113004" y="62729"/>
                    </a:lnTo>
                    <a:lnTo>
                      <a:pt x="113074" y="60000"/>
                    </a:lnTo>
                    <a:lnTo>
                      <a:pt x="113004" y="57270"/>
                    </a:lnTo>
                    <a:lnTo>
                      <a:pt x="112804" y="54580"/>
                    </a:lnTo>
                    <a:lnTo>
                      <a:pt x="112463" y="51921"/>
                    </a:lnTo>
                    <a:lnTo>
                      <a:pt x="111993" y="49311"/>
                    </a:lnTo>
                    <a:lnTo>
                      <a:pt x="111402" y="46752"/>
                    </a:lnTo>
                    <a:lnTo>
                      <a:pt x="110692" y="44232"/>
                    </a:lnTo>
                    <a:lnTo>
                      <a:pt x="109841" y="41763"/>
                    </a:lnTo>
                    <a:lnTo>
                      <a:pt x="108890" y="39353"/>
                    </a:lnTo>
                    <a:lnTo>
                      <a:pt x="107829" y="37003"/>
                    </a:lnTo>
                    <a:lnTo>
                      <a:pt x="106658" y="34724"/>
                    </a:lnTo>
                    <a:lnTo>
                      <a:pt x="105377" y="32494"/>
                    </a:lnTo>
                    <a:lnTo>
                      <a:pt x="104006" y="30344"/>
                    </a:lnTo>
                    <a:lnTo>
                      <a:pt x="102515" y="28255"/>
                    </a:lnTo>
                    <a:lnTo>
                      <a:pt x="100934" y="26255"/>
                    </a:lnTo>
                    <a:lnTo>
                      <a:pt x="99272" y="24325"/>
                    </a:lnTo>
                    <a:lnTo>
                      <a:pt x="97511" y="22486"/>
                    </a:lnTo>
                    <a:lnTo>
                      <a:pt x="95659" y="20726"/>
                    </a:lnTo>
                    <a:lnTo>
                      <a:pt x="93738" y="19056"/>
                    </a:lnTo>
                    <a:lnTo>
                      <a:pt x="91736" y="17477"/>
                    </a:lnTo>
                    <a:lnTo>
                      <a:pt x="89644" y="15997"/>
                    </a:lnTo>
                    <a:lnTo>
                      <a:pt x="87502" y="14617"/>
                    </a:lnTo>
                    <a:lnTo>
                      <a:pt x="85281" y="13327"/>
                    </a:lnTo>
                    <a:lnTo>
                      <a:pt x="82989" y="12157"/>
                    </a:lnTo>
                    <a:lnTo>
                      <a:pt x="80637" y="11098"/>
                    </a:lnTo>
                    <a:lnTo>
                      <a:pt x="78235" y="10148"/>
                    </a:lnTo>
                    <a:lnTo>
                      <a:pt x="75763" y="9308"/>
                    </a:lnTo>
                    <a:lnTo>
                      <a:pt x="73251" y="8588"/>
                    </a:lnTo>
                    <a:lnTo>
                      <a:pt x="70688" y="7998"/>
                    </a:lnTo>
                    <a:lnTo>
                      <a:pt x="68066" y="7538"/>
                    </a:lnTo>
                    <a:lnTo>
                      <a:pt x="65424" y="7198"/>
                    </a:lnTo>
                    <a:lnTo>
                      <a:pt x="62722" y="6988"/>
                    </a:lnTo>
                    <a:lnTo>
                      <a:pt x="60000" y="6918"/>
                    </a:lnTo>
                    <a:close/>
                    <a:moveTo>
                      <a:pt x="60000" y="120000"/>
                    </a:moveTo>
                    <a:lnTo>
                      <a:pt x="56917" y="119920"/>
                    </a:lnTo>
                    <a:lnTo>
                      <a:pt x="53874" y="119690"/>
                    </a:lnTo>
                    <a:lnTo>
                      <a:pt x="50882" y="119310"/>
                    </a:lnTo>
                    <a:lnTo>
                      <a:pt x="47919" y="118780"/>
                    </a:lnTo>
                    <a:lnTo>
                      <a:pt x="45027" y="118110"/>
                    </a:lnTo>
                    <a:lnTo>
                      <a:pt x="42175" y="117290"/>
                    </a:lnTo>
                    <a:lnTo>
                      <a:pt x="39392" y="116350"/>
                    </a:lnTo>
                    <a:lnTo>
                      <a:pt x="36660" y="115280"/>
                    </a:lnTo>
                    <a:lnTo>
                      <a:pt x="34008" y="114080"/>
                    </a:lnTo>
                    <a:lnTo>
                      <a:pt x="31426" y="112741"/>
                    </a:lnTo>
                    <a:lnTo>
                      <a:pt x="28904" y="111301"/>
                    </a:lnTo>
                    <a:lnTo>
                      <a:pt x="26472" y="109731"/>
                    </a:lnTo>
                    <a:lnTo>
                      <a:pt x="24130" y="108061"/>
                    </a:lnTo>
                    <a:lnTo>
                      <a:pt x="21848" y="106282"/>
                    </a:lnTo>
                    <a:lnTo>
                      <a:pt x="19676" y="104392"/>
                    </a:lnTo>
                    <a:lnTo>
                      <a:pt x="17594" y="102412"/>
                    </a:lnTo>
                    <a:lnTo>
                      <a:pt x="15603" y="100323"/>
                    </a:lnTo>
                    <a:lnTo>
                      <a:pt x="13721" y="98143"/>
                    </a:lnTo>
                    <a:lnTo>
                      <a:pt x="11939" y="95874"/>
                    </a:lnTo>
                    <a:lnTo>
                      <a:pt x="10268" y="93514"/>
                    </a:lnTo>
                    <a:lnTo>
                      <a:pt x="8697" y="91084"/>
                    </a:lnTo>
                    <a:lnTo>
                      <a:pt x="7246" y="88575"/>
                    </a:lnTo>
                    <a:lnTo>
                      <a:pt x="5924" y="85995"/>
                    </a:lnTo>
                    <a:lnTo>
                      <a:pt x="4723" y="83336"/>
                    </a:lnTo>
                    <a:lnTo>
                      <a:pt x="3653" y="80606"/>
                    </a:lnTo>
                    <a:lnTo>
                      <a:pt x="2702" y="77817"/>
                    </a:lnTo>
                    <a:lnTo>
                      <a:pt x="1891" y="74977"/>
                    </a:lnTo>
                    <a:lnTo>
                      <a:pt x="1221" y="72077"/>
                    </a:lnTo>
                    <a:lnTo>
                      <a:pt x="690" y="69118"/>
                    </a:lnTo>
                    <a:lnTo>
                      <a:pt x="310" y="66128"/>
                    </a:lnTo>
                    <a:lnTo>
                      <a:pt x="80" y="63079"/>
                    </a:lnTo>
                    <a:lnTo>
                      <a:pt x="0" y="60000"/>
                    </a:lnTo>
                    <a:lnTo>
                      <a:pt x="80" y="56910"/>
                    </a:lnTo>
                    <a:lnTo>
                      <a:pt x="310" y="53881"/>
                    </a:lnTo>
                    <a:lnTo>
                      <a:pt x="690" y="50871"/>
                    </a:lnTo>
                    <a:lnTo>
                      <a:pt x="1221" y="47922"/>
                    </a:lnTo>
                    <a:lnTo>
                      <a:pt x="1891" y="45012"/>
                    </a:lnTo>
                    <a:lnTo>
                      <a:pt x="2702" y="42182"/>
                    </a:lnTo>
                    <a:lnTo>
                      <a:pt x="3653" y="39393"/>
                    </a:lnTo>
                    <a:lnTo>
                      <a:pt x="4723" y="36663"/>
                    </a:lnTo>
                    <a:lnTo>
                      <a:pt x="5924" y="34014"/>
                    </a:lnTo>
                    <a:lnTo>
                      <a:pt x="7246" y="31424"/>
                    </a:lnTo>
                    <a:lnTo>
                      <a:pt x="8697" y="28905"/>
                    </a:lnTo>
                    <a:lnTo>
                      <a:pt x="10268" y="26475"/>
                    </a:lnTo>
                    <a:lnTo>
                      <a:pt x="11939" y="24115"/>
                    </a:lnTo>
                    <a:lnTo>
                      <a:pt x="13721" y="21856"/>
                    </a:lnTo>
                    <a:lnTo>
                      <a:pt x="15603" y="19676"/>
                    </a:lnTo>
                    <a:lnTo>
                      <a:pt x="17594" y="17587"/>
                    </a:lnTo>
                    <a:lnTo>
                      <a:pt x="19676" y="15607"/>
                    </a:lnTo>
                    <a:lnTo>
                      <a:pt x="21848" y="13707"/>
                    </a:lnTo>
                    <a:lnTo>
                      <a:pt x="24130" y="11928"/>
                    </a:lnTo>
                    <a:lnTo>
                      <a:pt x="26472" y="10258"/>
                    </a:lnTo>
                    <a:lnTo>
                      <a:pt x="28904" y="8688"/>
                    </a:lnTo>
                    <a:lnTo>
                      <a:pt x="31426" y="7248"/>
                    </a:lnTo>
                    <a:lnTo>
                      <a:pt x="34008" y="5929"/>
                    </a:lnTo>
                    <a:lnTo>
                      <a:pt x="36660" y="4719"/>
                    </a:lnTo>
                    <a:lnTo>
                      <a:pt x="39392" y="3639"/>
                    </a:lnTo>
                    <a:lnTo>
                      <a:pt x="42175" y="2699"/>
                    </a:lnTo>
                    <a:lnTo>
                      <a:pt x="45027" y="1889"/>
                    </a:lnTo>
                    <a:lnTo>
                      <a:pt x="47919" y="1209"/>
                    </a:lnTo>
                    <a:lnTo>
                      <a:pt x="50882" y="689"/>
                    </a:lnTo>
                    <a:lnTo>
                      <a:pt x="53874" y="309"/>
                    </a:lnTo>
                    <a:lnTo>
                      <a:pt x="56917" y="69"/>
                    </a:lnTo>
                    <a:lnTo>
                      <a:pt x="60000" y="0"/>
                    </a:lnTo>
                    <a:lnTo>
                      <a:pt x="63082" y="69"/>
                    </a:lnTo>
                    <a:lnTo>
                      <a:pt x="66125" y="309"/>
                    </a:lnTo>
                    <a:lnTo>
                      <a:pt x="69117" y="689"/>
                    </a:lnTo>
                    <a:lnTo>
                      <a:pt x="72080" y="1209"/>
                    </a:lnTo>
                    <a:lnTo>
                      <a:pt x="74972" y="1889"/>
                    </a:lnTo>
                    <a:lnTo>
                      <a:pt x="77824" y="2699"/>
                    </a:lnTo>
                    <a:lnTo>
                      <a:pt x="80607" y="3639"/>
                    </a:lnTo>
                    <a:lnTo>
                      <a:pt x="83339" y="4719"/>
                    </a:lnTo>
                    <a:lnTo>
                      <a:pt x="85991" y="5929"/>
                    </a:lnTo>
                    <a:lnTo>
                      <a:pt x="88573" y="7248"/>
                    </a:lnTo>
                    <a:lnTo>
                      <a:pt x="91095" y="8688"/>
                    </a:lnTo>
                    <a:lnTo>
                      <a:pt x="93517" y="10258"/>
                    </a:lnTo>
                    <a:lnTo>
                      <a:pt x="95869" y="11928"/>
                    </a:lnTo>
                    <a:lnTo>
                      <a:pt x="98141" y="13707"/>
                    </a:lnTo>
                    <a:lnTo>
                      <a:pt x="100323" y="15607"/>
                    </a:lnTo>
                    <a:lnTo>
                      <a:pt x="102405" y="17587"/>
                    </a:lnTo>
                    <a:lnTo>
                      <a:pt x="104396" y="19676"/>
                    </a:lnTo>
                    <a:lnTo>
                      <a:pt x="106278" y="21856"/>
                    </a:lnTo>
                    <a:lnTo>
                      <a:pt x="108060" y="24115"/>
                    </a:lnTo>
                    <a:lnTo>
                      <a:pt x="109731" y="26475"/>
                    </a:lnTo>
                    <a:lnTo>
                      <a:pt x="111302" y="28905"/>
                    </a:lnTo>
                    <a:lnTo>
                      <a:pt x="112743" y="31424"/>
                    </a:lnTo>
                    <a:lnTo>
                      <a:pt x="114075" y="34014"/>
                    </a:lnTo>
                    <a:lnTo>
                      <a:pt x="115276" y="36663"/>
                    </a:lnTo>
                    <a:lnTo>
                      <a:pt x="116346" y="39393"/>
                    </a:lnTo>
                    <a:lnTo>
                      <a:pt x="117297" y="42182"/>
                    </a:lnTo>
                    <a:lnTo>
                      <a:pt x="118108" y="45012"/>
                    </a:lnTo>
                    <a:lnTo>
                      <a:pt x="118778" y="47922"/>
                    </a:lnTo>
                    <a:lnTo>
                      <a:pt x="119309" y="50871"/>
                    </a:lnTo>
                    <a:lnTo>
                      <a:pt x="119689" y="53881"/>
                    </a:lnTo>
                    <a:lnTo>
                      <a:pt x="119919" y="56910"/>
                    </a:lnTo>
                    <a:lnTo>
                      <a:pt x="120000" y="60000"/>
                    </a:lnTo>
                    <a:lnTo>
                      <a:pt x="119919" y="63079"/>
                    </a:lnTo>
                    <a:lnTo>
                      <a:pt x="119689" y="66128"/>
                    </a:lnTo>
                    <a:lnTo>
                      <a:pt x="119309" y="69118"/>
                    </a:lnTo>
                    <a:lnTo>
                      <a:pt x="118778" y="72077"/>
                    </a:lnTo>
                    <a:lnTo>
                      <a:pt x="118108" y="74977"/>
                    </a:lnTo>
                    <a:lnTo>
                      <a:pt x="117297" y="77817"/>
                    </a:lnTo>
                    <a:lnTo>
                      <a:pt x="116346" y="80606"/>
                    </a:lnTo>
                    <a:lnTo>
                      <a:pt x="115276" y="83336"/>
                    </a:lnTo>
                    <a:lnTo>
                      <a:pt x="114075" y="85995"/>
                    </a:lnTo>
                    <a:lnTo>
                      <a:pt x="112743" y="88575"/>
                    </a:lnTo>
                    <a:lnTo>
                      <a:pt x="111302" y="91084"/>
                    </a:lnTo>
                    <a:lnTo>
                      <a:pt x="109731" y="93514"/>
                    </a:lnTo>
                    <a:lnTo>
                      <a:pt x="108060" y="95874"/>
                    </a:lnTo>
                    <a:lnTo>
                      <a:pt x="106278" y="98143"/>
                    </a:lnTo>
                    <a:lnTo>
                      <a:pt x="104396" y="100323"/>
                    </a:lnTo>
                    <a:lnTo>
                      <a:pt x="102405" y="102412"/>
                    </a:lnTo>
                    <a:lnTo>
                      <a:pt x="100323" y="104392"/>
                    </a:lnTo>
                    <a:lnTo>
                      <a:pt x="98141" y="106282"/>
                    </a:lnTo>
                    <a:lnTo>
                      <a:pt x="95869" y="108061"/>
                    </a:lnTo>
                    <a:lnTo>
                      <a:pt x="93517" y="109731"/>
                    </a:lnTo>
                    <a:lnTo>
                      <a:pt x="91095" y="111301"/>
                    </a:lnTo>
                    <a:lnTo>
                      <a:pt x="88573" y="112741"/>
                    </a:lnTo>
                    <a:lnTo>
                      <a:pt x="85991" y="114080"/>
                    </a:lnTo>
                    <a:lnTo>
                      <a:pt x="83339" y="115280"/>
                    </a:lnTo>
                    <a:lnTo>
                      <a:pt x="80607" y="116350"/>
                    </a:lnTo>
                    <a:lnTo>
                      <a:pt x="77824" y="117290"/>
                    </a:lnTo>
                    <a:lnTo>
                      <a:pt x="74972" y="118110"/>
                    </a:lnTo>
                    <a:lnTo>
                      <a:pt x="72080" y="118780"/>
                    </a:lnTo>
                    <a:lnTo>
                      <a:pt x="69117" y="119310"/>
                    </a:lnTo>
                    <a:lnTo>
                      <a:pt x="66125" y="119690"/>
                    </a:lnTo>
                    <a:lnTo>
                      <a:pt x="63082" y="119920"/>
                    </a:lnTo>
                    <a:lnTo>
                      <a:pt x="60000" y="12000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ïşḻïďê-Shape 3743"/>
              <p:cNvSpPr/>
              <p:nvPr/>
            </p:nvSpPr>
            <p:spPr>
              <a:xfrm>
                <a:off x="863441" y="2501813"/>
                <a:ext cx="335870" cy="33587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91234" y="8483"/>
                    </a:moveTo>
                    <a:lnTo>
                      <a:pt x="90217" y="7468"/>
                    </a:lnTo>
                    <a:lnTo>
                      <a:pt x="89128" y="6598"/>
                    </a:lnTo>
                    <a:lnTo>
                      <a:pt x="88111" y="5728"/>
                    </a:lnTo>
                    <a:lnTo>
                      <a:pt x="87021" y="4930"/>
                    </a:lnTo>
                    <a:lnTo>
                      <a:pt x="85859" y="4205"/>
                    </a:lnTo>
                    <a:lnTo>
                      <a:pt x="84697" y="3552"/>
                    </a:lnTo>
                    <a:lnTo>
                      <a:pt x="83607" y="2900"/>
                    </a:lnTo>
                    <a:lnTo>
                      <a:pt x="82372" y="2320"/>
                    </a:lnTo>
                    <a:lnTo>
                      <a:pt x="81210" y="1885"/>
                    </a:lnTo>
                    <a:lnTo>
                      <a:pt x="80048" y="1450"/>
                    </a:lnTo>
                    <a:lnTo>
                      <a:pt x="78813" y="1015"/>
                    </a:lnTo>
                    <a:lnTo>
                      <a:pt x="77578" y="725"/>
                    </a:lnTo>
                    <a:lnTo>
                      <a:pt x="76271" y="435"/>
                    </a:lnTo>
                    <a:lnTo>
                      <a:pt x="75036" y="290"/>
                    </a:lnTo>
                    <a:lnTo>
                      <a:pt x="73801" y="145"/>
                    </a:lnTo>
                    <a:lnTo>
                      <a:pt x="72566" y="0"/>
                    </a:lnTo>
                    <a:lnTo>
                      <a:pt x="71331" y="0"/>
                    </a:lnTo>
                    <a:lnTo>
                      <a:pt x="70096" y="145"/>
                    </a:lnTo>
                    <a:lnTo>
                      <a:pt x="68861" y="217"/>
                    </a:lnTo>
                    <a:lnTo>
                      <a:pt x="67627" y="435"/>
                    </a:lnTo>
                    <a:lnTo>
                      <a:pt x="66392" y="652"/>
                    </a:lnTo>
                    <a:lnTo>
                      <a:pt x="65157" y="1015"/>
                    </a:lnTo>
                    <a:lnTo>
                      <a:pt x="63995" y="1377"/>
                    </a:lnTo>
                    <a:lnTo>
                      <a:pt x="62760" y="1812"/>
                    </a:lnTo>
                    <a:lnTo>
                      <a:pt x="61598" y="2320"/>
                    </a:lnTo>
                    <a:lnTo>
                      <a:pt x="60435" y="2900"/>
                    </a:lnTo>
                    <a:lnTo>
                      <a:pt x="59346" y="3480"/>
                    </a:lnTo>
                    <a:lnTo>
                      <a:pt x="58184" y="4205"/>
                    </a:lnTo>
                    <a:lnTo>
                      <a:pt x="57094" y="4930"/>
                    </a:lnTo>
                    <a:lnTo>
                      <a:pt x="56077" y="5800"/>
                    </a:lnTo>
                    <a:lnTo>
                      <a:pt x="54987" y="6670"/>
                    </a:lnTo>
                    <a:lnTo>
                      <a:pt x="53970" y="7685"/>
                    </a:lnTo>
                    <a:lnTo>
                      <a:pt x="7554" y="54018"/>
                    </a:lnTo>
                    <a:lnTo>
                      <a:pt x="6610" y="55033"/>
                    </a:lnTo>
                    <a:lnTo>
                      <a:pt x="5738" y="56048"/>
                    </a:lnTo>
                    <a:lnTo>
                      <a:pt x="4866" y="57135"/>
                    </a:lnTo>
                    <a:lnTo>
                      <a:pt x="4140" y="58296"/>
                    </a:lnTo>
                    <a:lnTo>
                      <a:pt x="3414" y="59383"/>
                    </a:lnTo>
                    <a:lnTo>
                      <a:pt x="2760" y="60543"/>
                    </a:lnTo>
                    <a:lnTo>
                      <a:pt x="2179" y="61703"/>
                    </a:lnTo>
                    <a:lnTo>
                      <a:pt x="1670" y="62864"/>
                    </a:lnTo>
                    <a:lnTo>
                      <a:pt x="1234" y="64024"/>
                    </a:lnTo>
                    <a:lnTo>
                      <a:pt x="871" y="65256"/>
                    </a:lnTo>
                    <a:lnTo>
                      <a:pt x="581" y="66416"/>
                    </a:lnTo>
                    <a:lnTo>
                      <a:pt x="363" y="67649"/>
                    </a:lnTo>
                    <a:lnTo>
                      <a:pt x="145" y="68882"/>
                    </a:lnTo>
                    <a:lnTo>
                      <a:pt x="0" y="70114"/>
                    </a:lnTo>
                    <a:lnTo>
                      <a:pt x="0" y="71347"/>
                    </a:lnTo>
                    <a:lnTo>
                      <a:pt x="0" y="72580"/>
                    </a:lnTo>
                    <a:lnTo>
                      <a:pt x="72" y="73812"/>
                    </a:lnTo>
                    <a:lnTo>
                      <a:pt x="145" y="75045"/>
                    </a:lnTo>
                    <a:lnTo>
                      <a:pt x="363" y="76277"/>
                    </a:lnTo>
                    <a:lnTo>
                      <a:pt x="653" y="77510"/>
                    </a:lnTo>
                    <a:lnTo>
                      <a:pt x="944" y="78743"/>
                    </a:lnTo>
                    <a:lnTo>
                      <a:pt x="1307" y="79975"/>
                    </a:lnTo>
                    <a:lnTo>
                      <a:pt x="1743" y="81135"/>
                    </a:lnTo>
                    <a:lnTo>
                      <a:pt x="2251" y="82368"/>
                    </a:lnTo>
                    <a:lnTo>
                      <a:pt x="2832" y="83528"/>
                    </a:lnTo>
                    <a:lnTo>
                      <a:pt x="3414" y="84688"/>
                    </a:lnTo>
                    <a:lnTo>
                      <a:pt x="4140" y="85848"/>
                    </a:lnTo>
                    <a:lnTo>
                      <a:pt x="4866" y="86936"/>
                    </a:lnTo>
                    <a:lnTo>
                      <a:pt x="5665" y="88096"/>
                    </a:lnTo>
                    <a:lnTo>
                      <a:pt x="6537" y="89184"/>
                    </a:lnTo>
                    <a:lnTo>
                      <a:pt x="7409" y="90199"/>
                    </a:lnTo>
                    <a:lnTo>
                      <a:pt x="8353" y="91214"/>
                    </a:lnTo>
                    <a:lnTo>
                      <a:pt x="9297" y="92084"/>
                    </a:lnTo>
                    <a:lnTo>
                      <a:pt x="10169" y="92882"/>
                    </a:lnTo>
                    <a:lnTo>
                      <a:pt x="11113" y="93607"/>
                    </a:lnTo>
                    <a:lnTo>
                      <a:pt x="12130" y="94332"/>
                    </a:lnTo>
                    <a:lnTo>
                      <a:pt x="13075" y="94984"/>
                    </a:lnTo>
                    <a:lnTo>
                      <a:pt x="14092" y="95564"/>
                    </a:lnTo>
                    <a:lnTo>
                      <a:pt x="15108" y="96072"/>
                    </a:lnTo>
                    <a:lnTo>
                      <a:pt x="16198" y="96580"/>
                    </a:lnTo>
                    <a:lnTo>
                      <a:pt x="17215" y="97015"/>
                    </a:lnTo>
                    <a:lnTo>
                      <a:pt x="18305" y="97450"/>
                    </a:lnTo>
                    <a:lnTo>
                      <a:pt x="19394" y="97812"/>
                    </a:lnTo>
                    <a:lnTo>
                      <a:pt x="20556" y="98102"/>
                    </a:lnTo>
                    <a:lnTo>
                      <a:pt x="21646" y="98320"/>
                    </a:lnTo>
                    <a:lnTo>
                      <a:pt x="22808" y="98537"/>
                    </a:lnTo>
                    <a:lnTo>
                      <a:pt x="23970" y="98682"/>
                    </a:lnTo>
                    <a:lnTo>
                      <a:pt x="25133" y="98755"/>
                    </a:lnTo>
                    <a:lnTo>
                      <a:pt x="26295" y="98755"/>
                    </a:lnTo>
                    <a:lnTo>
                      <a:pt x="27457" y="98755"/>
                    </a:lnTo>
                    <a:lnTo>
                      <a:pt x="28692" y="98682"/>
                    </a:lnTo>
                    <a:lnTo>
                      <a:pt x="29854" y="98610"/>
                    </a:lnTo>
                    <a:lnTo>
                      <a:pt x="31016" y="98465"/>
                    </a:lnTo>
                    <a:lnTo>
                      <a:pt x="32179" y="98247"/>
                    </a:lnTo>
                    <a:lnTo>
                      <a:pt x="33341" y="97957"/>
                    </a:lnTo>
                    <a:lnTo>
                      <a:pt x="34503" y="97595"/>
                    </a:lnTo>
                    <a:lnTo>
                      <a:pt x="35665" y="97232"/>
                    </a:lnTo>
                    <a:lnTo>
                      <a:pt x="36828" y="96797"/>
                    </a:lnTo>
                    <a:lnTo>
                      <a:pt x="37990" y="96362"/>
                    </a:lnTo>
                    <a:lnTo>
                      <a:pt x="39152" y="95854"/>
                    </a:lnTo>
                    <a:lnTo>
                      <a:pt x="40314" y="95274"/>
                    </a:lnTo>
                    <a:lnTo>
                      <a:pt x="41404" y="94622"/>
                    </a:lnTo>
                    <a:lnTo>
                      <a:pt x="42566" y="93969"/>
                    </a:lnTo>
                    <a:lnTo>
                      <a:pt x="43656" y="93244"/>
                    </a:lnTo>
                    <a:lnTo>
                      <a:pt x="70387" y="120000"/>
                    </a:lnTo>
                    <a:lnTo>
                      <a:pt x="120000" y="70477"/>
                    </a:lnTo>
                    <a:lnTo>
                      <a:pt x="93196" y="43649"/>
                    </a:lnTo>
                    <a:lnTo>
                      <a:pt x="93922" y="42561"/>
                    </a:lnTo>
                    <a:lnTo>
                      <a:pt x="94648" y="41474"/>
                    </a:lnTo>
                    <a:lnTo>
                      <a:pt x="95230" y="40314"/>
                    </a:lnTo>
                    <a:lnTo>
                      <a:pt x="95811" y="39154"/>
                    </a:lnTo>
                    <a:lnTo>
                      <a:pt x="96392" y="38066"/>
                    </a:lnTo>
                    <a:lnTo>
                      <a:pt x="96828" y="36906"/>
                    </a:lnTo>
                    <a:lnTo>
                      <a:pt x="97263" y="35746"/>
                    </a:lnTo>
                    <a:lnTo>
                      <a:pt x="97627" y="34586"/>
                    </a:lnTo>
                    <a:lnTo>
                      <a:pt x="97917" y="33425"/>
                    </a:lnTo>
                    <a:lnTo>
                      <a:pt x="98208" y="32193"/>
                    </a:lnTo>
                    <a:lnTo>
                      <a:pt x="98426" y="31033"/>
                    </a:lnTo>
                    <a:lnTo>
                      <a:pt x="98571" y="29873"/>
                    </a:lnTo>
                    <a:lnTo>
                      <a:pt x="98716" y="28640"/>
                    </a:lnTo>
                    <a:lnTo>
                      <a:pt x="98789" y="27480"/>
                    </a:lnTo>
                    <a:lnTo>
                      <a:pt x="98789" y="26320"/>
                    </a:lnTo>
                    <a:lnTo>
                      <a:pt x="98789" y="25160"/>
                    </a:lnTo>
                    <a:lnTo>
                      <a:pt x="98644" y="24000"/>
                    </a:lnTo>
                    <a:lnTo>
                      <a:pt x="98498" y="22839"/>
                    </a:lnTo>
                    <a:lnTo>
                      <a:pt x="98353" y="21752"/>
                    </a:lnTo>
                    <a:lnTo>
                      <a:pt x="98062" y="20592"/>
                    </a:lnTo>
                    <a:lnTo>
                      <a:pt x="97772" y="19504"/>
                    </a:lnTo>
                    <a:lnTo>
                      <a:pt x="97409" y="18416"/>
                    </a:lnTo>
                    <a:lnTo>
                      <a:pt x="97046" y="17329"/>
                    </a:lnTo>
                    <a:lnTo>
                      <a:pt x="96610" y="16241"/>
                    </a:lnTo>
                    <a:lnTo>
                      <a:pt x="96101" y="15226"/>
                    </a:lnTo>
                    <a:lnTo>
                      <a:pt x="95520" y="14138"/>
                    </a:lnTo>
                    <a:lnTo>
                      <a:pt x="94939" y="13196"/>
                    </a:lnTo>
                    <a:lnTo>
                      <a:pt x="94285" y="12181"/>
                    </a:lnTo>
                    <a:lnTo>
                      <a:pt x="93631" y="11238"/>
                    </a:lnTo>
                    <a:lnTo>
                      <a:pt x="92832" y="10296"/>
                    </a:lnTo>
                    <a:lnTo>
                      <a:pt x="92033" y="9353"/>
                    </a:lnTo>
                    <a:lnTo>
                      <a:pt x="91234" y="8483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1" name="íṡľíḍè-Shape 3744"/>
              <p:cNvSpPr/>
              <p:nvPr/>
            </p:nvSpPr>
            <p:spPr>
              <a:xfrm>
                <a:off x="1818131" y="2104874"/>
                <a:ext cx="309409" cy="407116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íṡľíḍè-Shape 3745"/>
              <p:cNvSpPr/>
              <p:nvPr/>
            </p:nvSpPr>
            <p:spPr>
              <a:xfrm>
                <a:off x="1704138" y="1876888"/>
                <a:ext cx="537393" cy="30940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110842"/>
                    </a:moveTo>
                    <a:lnTo>
                      <a:pt x="119954" y="111789"/>
                    </a:lnTo>
                    <a:lnTo>
                      <a:pt x="119863" y="112657"/>
                    </a:lnTo>
                    <a:lnTo>
                      <a:pt x="119727" y="113605"/>
                    </a:lnTo>
                    <a:lnTo>
                      <a:pt x="119545" y="114394"/>
                    </a:lnTo>
                    <a:lnTo>
                      <a:pt x="119363" y="115184"/>
                    </a:lnTo>
                    <a:lnTo>
                      <a:pt x="119090" y="116052"/>
                    </a:lnTo>
                    <a:lnTo>
                      <a:pt x="118771" y="116763"/>
                    </a:lnTo>
                    <a:lnTo>
                      <a:pt x="118453" y="117394"/>
                    </a:lnTo>
                    <a:lnTo>
                      <a:pt x="118089" y="117947"/>
                    </a:lnTo>
                    <a:lnTo>
                      <a:pt x="117680" y="118500"/>
                    </a:lnTo>
                    <a:lnTo>
                      <a:pt x="117225" y="118973"/>
                    </a:lnTo>
                    <a:lnTo>
                      <a:pt x="116770" y="119289"/>
                    </a:lnTo>
                    <a:lnTo>
                      <a:pt x="116315" y="119605"/>
                    </a:lnTo>
                    <a:lnTo>
                      <a:pt x="115815" y="119842"/>
                    </a:lnTo>
                    <a:lnTo>
                      <a:pt x="115269" y="120000"/>
                    </a:lnTo>
                    <a:lnTo>
                      <a:pt x="114723" y="120000"/>
                    </a:lnTo>
                    <a:lnTo>
                      <a:pt x="5231" y="120000"/>
                    </a:lnTo>
                    <a:lnTo>
                      <a:pt x="4685" y="120000"/>
                    </a:lnTo>
                    <a:lnTo>
                      <a:pt x="4184" y="119842"/>
                    </a:lnTo>
                    <a:lnTo>
                      <a:pt x="3684" y="119605"/>
                    </a:lnTo>
                    <a:lnTo>
                      <a:pt x="3184" y="119289"/>
                    </a:lnTo>
                    <a:lnTo>
                      <a:pt x="2729" y="118973"/>
                    </a:lnTo>
                    <a:lnTo>
                      <a:pt x="2274" y="118500"/>
                    </a:lnTo>
                    <a:lnTo>
                      <a:pt x="1910" y="117947"/>
                    </a:lnTo>
                    <a:lnTo>
                      <a:pt x="1501" y="117394"/>
                    </a:lnTo>
                    <a:lnTo>
                      <a:pt x="1182" y="116763"/>
                    </a:lnTo>
                    <a:lnTo>
                      <a:pt x="864" y="116052"/>
                    </a:lnTo>
                    <a:lnTo>
                      <a:pt x="636" y="115184"/>
                    </a:lnTo>
                    <a:lnTo>
                      <a:pt x="409" y="114394"/>
                    </a:lnTo>
                    <a:lnTo>
                      <a:pt x="227" y="113605"/>
                    </a:lnTo>
                    <a:lnTo>
                      <a:pt x="90" y="112657"/>
                    </a:lnTo>
                    <a:lnTo>
                      <a:pt x="0" y="111789"/>
                    </a:lnTo>
                    <a:lnTo>
                      <a:pt x="0" y="110842"/>
                    </a:lnTo>
                    <a:lnTo>
                      <a:pt x="0" y="9078"/>
                    </a:lnTo>
                    <a:lnTo>
                      <a:pt x="0" y="8131"/>
                    </a:lnTo>
                    <a:lnTo>
                      <a:pt x="90" y="7263"/>
                    </a:lnTo>
                    <a:lnTo>
                      <a:pt x="227" y="6394"/>
                    </a:lnTo>
                    <a:lnTo>
                      <a:pt x="409" y="5526"/>
                    </a:lnTo>
                    <a:lnTo>
                      <a:pt x="636" y="4736"/>
                    </a:lnTo>
                    <a:lnTo>
                      <a:pt x="864" y="4026"/>
                    </a:lnTo>
                    <a:lnTo>
                      <a:pt x="1182" y="3315"/>
                    </a:lnTo>
                    <a:lnTo>
                      <a:pt x="1501" y="2684"/>
                    </a:lnTo>
                    <a:lnTo>
                      <a:pt x="1910" y="2052"/>
                    </a:lnTo>
                    <a:lnTo>
                      <a:pt x="2274" y="1578"/>
                    </a:lnTo>
                    <a:lnTo>
                      <a:pt x="2729" y="1105"/>
                    </a:lnTo>
                    <a:lnTo>
                      <a:pt x="3184" y="710"/>
                    </a:lnTo>
                    <a:lnTo>
                      <a:pt x="3684" y="394"/>
                    </a:lnTo>
                    <a:lnTo>
                      <a:pt x="4184" y="157"/>
                    </a:lnTo>
                    <a:lnTo>
                      <a:pt x="4685" y="78"/>
                    </a:lnTo>
                    <a:lnTo>
                      <a:pt x="5231" y="0"/>
                    </a:lnTo>
                    <a:lnTo>
                      <a:pt x="114723" y="0"/>
                    </a:lnTo>
                    <a:lnTo>
                      <a:pt x="115269" y="0"/>
                    </a:lnTo>
                    <a:lnTo>
                      <a:pt x="115815" y="157"/>
                    </a:lnTo>
                    <a:lnTo>
                      <a:pt x="116315" y="394"/>
                    </a:lnTo>
                    <a:lnTo>
                      <a:pt x="116770" y="710"/>
                    </a:lnTo>
                    <a:lnTo>
                      <a:pt x="117225" y="1105"/>
                    </a:lnTo>
                    <a:lnTo>
                      <a:pt x="117680" y="1578"/>
                    </a:lnTo>
                    <a:lnTo>
                      <a:pt x="118089" y="2052"/>
                    </a:lnTo>
                    <a:lnTo>
                      <a:pt x="118453" y="2684"/>
                    </a:lnTo>
                    <a:lnTo>
                      <a:pt x="118771" y="3315"/>
                    </a:lnTo>
                    <a:lnTo>
                      <a:pt x="119090" y="4026"/>
                    </a:lnTo>
                    <a:lnTo>
                      <a:pt x="119363" y="4736"/>
                    </a:lnTo>
                    <a:lnTo>
                      <a:pt x="119545" y="5526"/>
                    </a:lnTo>
                    <a:lnTo>
                      <a:pt x="119727" y="6394"/>
                    </a:lnTo>
                    <a:lnTo>
                      <a:pt x="119863" y="7263"/>
                    </a:lnTo>
                    <a:lnTo>
                      <a:pt x="119954" y="8131"/>
                    </a:lnTo>
                    <a:lnTo>
                      <a:pt x="120000" y="9078"/>
                    </a:lnTo>
                    <a:lnTo>
                      <a:pt x="120000" y="110842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83" name="组合 82"/>
              <p:cNvGrpSpPr/>
              <p:nvPr/>
            </p:nvGrpSpPr>
            <p:grpSpPr>
              <a:xfrm rot="-1873822">
                <a:off x="1155915" y="2810732"/>
                <a:ext cx="1645718" cy="1630542"/>
                <a:chOff x="6117111" y="1231588"/>
                <a:chExt cx="6546217" cy="6485850"/>
              </a:xfrm>
            </p:grpSpPr>
            <p:sp>
              <p:nvSpPr>
                <p:cNvPr id="84" name="íṡľíḍè-Shape 3756"/>
                <p:cNvSpPr/>
                <p:nvPr/>
              </p:nvSpPr>
              <p:spPr>
                <a:xfrm rot="376766">
                  <a:off x="6117111" y="1231588"/>
                  <a:ext cx="6546217" cy="6485850"/>
                </a:xfrm>
                <a:prstGeom prst="ellipse">
                  <a:avLst/>
                </a:prstGeom>
                <a:solidFill>
                  <a:schemeClr val="dk2">
                    <a:alpha val="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grpSp>
              <p:nvGrpSpPr>
                <p:cNvPr id="85" name="组合 84"/>
                <p:cNvGrpSpPr/>
                <p:nvPr/>
              </p:nvGrpSpPr>
              <p:grpSpPr>
                <a:xfrm rot="376766">
                  <a:off x="9089593" y="1726705"/>
                  <a:ext cx="2483803" cy="3350931"/>
                  <a:chOff x="5691187" y="5176469"/>
                  <a:chExt cx="3138041" cy="4234231"/>
                </a:xfrm>
              </p:grpSpPr>
              <p:sp>
                <p:nvSpPr>
                  <p:cNvPr id="86" name="íṡľíḍè-Shape 3759"/>
                  <p:cNvSpPr/>
                  <p:nvPr/>
                </p:nvSpPr>
                <p:spPr>
                  <a:xfrm>
                    <a:off x="6080126" y="5176469"/>
                    <a:ext cx="2749102" cy="378973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0000" h="120000" extrusionOk="0">
                        <a:moveTo>
                          <a:pt x="120000" y="4160"/>
                        </a:moveTo>
                        <a:lnTo>
                          <a:pt x="22190" y="120000"/>
                        </a:lnTo>
                        <a:lnTo>
                          <a:pt x="0" y="109680"/>
                        </a:lnTo>
                        <a:lnTo>
                          <a:pt x="111108" y="0"/>
                        </a:lnTo>
                        <a:lnTo>
                          <a:pt x="120000" y="4160"/>
                        </a:lnTo>
                        <a:close/>
                      </a:path>
                    </a:pathLst>
                  </a:custGeom>
                  <a:solidFill>
                    <a:schemeClr val="tx2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87" name="íṡľíḍè-Shape 3758"/>
                  <p:cNvSpPr/>
                  <p:nvPr/>
                </p:nvSpPr>
                <p:spPr>
                  <a:xfrm>
                    <a:off x="5691187" y="8196263"/>
                    <a:ext cx="1225550" cy="1214437"/>
                  </a:xfrm>
                  <a:prstGeom prst="ellipse">
                    <a:avLst/>
                  </a:prstGeom>
                  <a:solidFill>
                    <a:schemeClr val="tx2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</p:grpSp>
        </p:grpSp>
        <p:grpSp>
          <p:nvGrpSpPr>
            <p:cNvPr id="71" name="组合 70"/>
            <p:cNvGrpSpPr/>
            <p:nvPr/>
          </p:nvGrpSpPr>
          <p:grpSpPr>
            <a:xfrm>
              <a:off x="702255" y="4499433"/>
              <a:ext cx="2248542" cy="1556961"/>
              <a:chOff x="702255" y="4499433"/>
              <a:chExt cx="2248542" cy="1556961"/>
            </a:xfrm>
          </p:grpSpPr>
          <p:grpSp>
            <p:nvGrpSpPr>
              <p:cNvPr id="72" name="组合 71"/>
              <p:cNvGrpSpPr/>
              <p:nvPr/>
            </p:nvGrpSpPr>
            <p:grpSpPr>
              <a:xfrm>
                <a:off x="702255" y="5147856"/>
                <a:ext cx="2248542" cy="908538"/>
                <a:chOff x="585847" y="3905898"/>
                <a:chExt cx="2248542" cy="908538"/>
              </a:xfrm>
            </p:grpSpPr>
            <p:sp>
              <p:nvSpPr>
                <p:cNvPr id="74" name="íṡľíḍè-Rectangle 30"/>
                <p:cNvSpPr/>
                <p:nvPr/>
              </p:nvSpPr>
              <p:spPr bwMode="auto">
                <a:xfrm>
                  <a:off x="585847" y="4257037"/>
                  <a:ext cx="2248542" cy="5573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rIns="90000" anchor="t" anchorCtr="0">
                  <a:normAutofit fontScale="92500" lnSpcReduction="10000"/>
                </a:bodyPr>
                <a:lstStyle/>
                <a:p>
                  <a:pPr lvl="0"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dk1">
                          <a:lumMod val="100000"/>
                        </a:schemeClr>
                      </a:solidFill>
                    </a:rPr>
                    <a:t>点击输入替换</a:t>
                  </a:r>
                  <a:r>
                    <a:rPr lang="zh-CN" altLang="en-US" sz="100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内容</a:t>
                  </a:r>
                  <a:r>
                    <a:rPr lang="en-US" altLang="zh-CN" sz="100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xxx</a:t>
                  </a:r>
                  <a:endParaRPr lang="en-US" altLang="zh-CN" sz="1000" dirty="0">
                    <a:solidFill>
                      <a:schemeClr val="dk1">
                        <a:lumMod val="100000"/>
                      </a:schemeClr>
                    </a:solidFill>
                  </a:endParaRPr>
                </a:p>
                <a:p>
                  <a:pPr lvl="0"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dk1">
                          <a:lumMod val="100000"/>
                        </a:schemeClr>
                      </a:solidFill>
                    </a:rPr>
                    <a:t>点击输入替换</a:t>
                  </a:r>
                  <a:r>
                    <a:rPr lang="zh-CN" altLang="en-US" sz="100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内容</a:t>
                  </a:r>
                  <a:r>
                    <a:rPr lang="en-US" altLang="zh-CN" sz="100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xxx</a:t>
                  </a:r>
                  <a:endParaRPr lang="zh-CN" altLang="en-US" sz="1000" dirty="0">
                    <a:solidFill>
                      <a:schemeClr val="dk1">
                        <a:lumMod val="100000"/>
                      </a:schemeClr>
                    </a:solidFill>
                  </a:endParaRPr>
                </a:p>
              </p:txBody>
            </p:sp>
            <p:sp>
              <p:nvSpPr>
                <p:cNvPr id="75" name="íṡľíḍè-TextBox 31"/>
                <p:cNvSpPr txBox="1"/>
                <p:nvPr/>
              </p:nvSpPr>
              <p:spPr bwMode="auto">
                <a:xfrm>
                  <a:off x="585847" y="3905898"/>
                  <a:ext cx="2248542" cy="3511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rIns="90000">
                  <a:normAutofit fontScale="77500" lnSpcReduction="20000"/>
                </a:bodyPr>
                <a:lstStyle/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800" b="1"/>
                    <a:t>标题文本预设</a:t>
                  </a:r>
                  <a:endParaRPr lang="zh-CN" altLang="en-US" sz="1800" b="1" dirty="0"/>
                </a:p>
              </p:txBody>
            </p:sp>
          </p:grpSp>
          <p:sp>
            <p:nvSpPr>
              <p:cNvPr id="73" name="íṡľíḍè-presentation_263066"/>
              <p:cNvSpPr/>
              <p:nvPr/>
            </p:nvSpPr>
            <p:spPr bwMode="auto">
              <a:xfrm>
                <a:off x="1601948" y="4499433"/>
                <a:ext cx="462626" cy="441204"/>
              </a:xfrm>
              <a:custGeom>
                <a:avLst/>
                <a:gdLst>
                  <a:gd name="connsiteX0" fmla="*/ 315778 w 607639"/>
                  <a:gd name="connsiteY0" fmla="*/ 173080 h 579502"/>
                  <a:gd name="connsiteX1" fmla="*/ 315778 w 607639"/>
                  <a:gd name="connsiteY1" fmla="*/ 266058 h 579502"/>
                  <a:gd name="connsiteX2" fmla="*/ 303493 w 607639"/>
                  <a:gd name="connsiteY2" fmla="*/ 278325 h 579502"/>
                  <a:gd name="connsiteX3" fmla="*/ 210375 w 607639"/>
                  <a:gd name="connsiteY3" fmla="*/ 278325 h 579502"/>
                  <a:gd name="connsiteX4" fmla="*/ 303493 w 607639"/>
                  <a:gd name="connsiteY4" fmla="*/ 359925 h 579502"/>
                  <a:gd name="connsiteX5" fmla="*/ 397500 w 607639"/>
                  <a:gd name="connsiteY5" fmla="*/ 266058 h 579502"/>
                  <a:gd name="connsiteX6" fmla="*/ 315778 w 607639"/>
                  <a:gd name="connsiteY6" fmla="*/ 173080 h 579502"/>
                  <a:gd name="connsiteX7" fmla="*/ 249814 w 607639"/>
                  <a:gd name="connsiteY7" fmla="*/ 160816 h 579502"/>
                  <a:gd name="connsiteX8" fmla="*/ 198110 w 607639"/>
                  <a:gd name="connsiteY8" fmla="*/ 212449 h 579502"/>
                  <a:gd name="connsiteX9" fmla="*/ 249814 w 607639"/>
                  <a:gd name="connsiteY9" fmla="*/ 212449 h 579502"/>
                  <a:gd name="connsiteX10" fmla="*/ 303493 w 607639"/>
                  <a:gd name="connsiteY10" fmla="*/ 147835 h 579502"/>
                  <a:gd name="connsiteX11" fmla="*/ 421981 w 607639"/>
                  <a:gd name="connsiteY11" fmla="*/ 266058 h 579502"/>
                  <a:gd name="connsiteX12" fmla="*/ 303493 w 607639"/>
                  <a:gd name="connsiteY12" fmla="*/ 384370 h 579502"/>
                  <a:gd name="connsiteX13" fmla="*/ 185093 w 607639"/>
                  <a:gd name="connsiteY13" fmla="*/ 266058 h 579502"/>
                  <a:gd name="connsiteX14" fmla="*/ 197289 w 607639"/>
                  <a:gd name="connsiteY14" fmla="*/ 253880 h 579502"/>
                  <a:gd name="connsiteX15" fmla="*/ 291297 w 607639"/>
                  <a:gd name="connsiteY15" fmla="*/ 253880 h 579502"/>
                  <a:gd name="connsiteX16" fmla="*/ 291297 w 607639"/>
                  <a:gd name="connsiteY16" fmla="*/ 160013 h 579502"/>
                  <a:gd name="connsiteX17" fmla="*/ 303493 w 607639"/>
                  <a:gd name="connsiteY17" fmla="*/ 147835 h 579502"/>
                  <a:gd name="connsiteX18" fmla="*/ 262095 w 607639"/>
                  <a:gd name="connsiteY18" fmla="*/ 135133 h 579502"/>
                  <a:gd name="connsiteX19" fmla="*/ 274287 w 607639"/>
                  <a:gd name="connsiteY19" fmla="*/ 147397 h 579502"/>
                  <a:gd name="connsiteX20" fmla="*/ 274287 w 607639"/>
                  <a:gd name="connsiteY20" fmla="*/ 224713 h 579502"/>
                  <a:gd name="connsiteX21" fmla="*/ 262095 w 607639"/>
                  <a:gd name="connsiteY21" fmla="*/ 236888 h 579502"/>
                  <a:gd name="connsiteX22" fmla="*/ 184672 w 607639"/>
                  <a:gd name="connsiteY22" fmla="*/ 236888 h 579502"/>
                  <a:gd name="connsiteX23" fmla="*/ 172391 w 607639"/>
                  <a:gd name="connsiteY23" fmla="*/ 224713 h 579502"/>
                  <a:gd name="connsiteX24" fmla="*/ 262095 w 607639"/>
                  <a:gd name="connsiteY24" fmla="*/ 135133 h 579502"/>
                  <a:gd name="connsiteX25" fmla="*/ 58120 w 607639"/>
                  <a:gd name="connsiteY25" fmla="*/ 108514 h 579502"/>
                  <a:gd name="connsiteX26" fmla="*/ 58120 w 607639"/>
                  <a:gd name="connsiteY26" fmla="*/ 413970 h 579502"/>
                  <a:gd name="connsiteX27" fmla="*/ 549430 w 607639"/>
                  <a:gd name="connsiteY27" fmla="*/ 413970 h 579502"/>
                  <a:gd name="connsiteX28" fmla="*/ 549430 w 607639"/>
                  <a:gd name="connsiteY28" fmla="*/ 108514 h 579502"/>
                  <a:gd name="connsiteX29" fmla="*/ 27236 w 607639"/>
                  <a:gd name="connsiteY29" fmla="*/ 56079 h 579502"/>
                  <a:gd name="connsiteX30" fmla="*/ 27236 w 607639"/>
                  <a:gd name="connsiteY30" fmla="*/ 81319 h 579502"/>
                  <a:gd name="connsiteX31" fmla="*/ 580403 w 607639"/>
                  <a:gd name="connsiteY31" fmla="*/ 81319 h 579502"/>
                  <a:gd name="connsiteX32" fmla="*/ 580403 w 607639"/>
                  <a:gd name="connsiteY32" fmla="*/ 56079 h 579502"/>
                  <a:gd name="connsiteX33" fmla="*/ 303775 w 607639"/>
                  <a:gd name="connsiteY33" fmla="*/ 0 h 579502"/>
                  <a:gd name="connsiteX34" fmla="*/ 317393 w 607639"/>
                  <a:gd name="connsiteY34" fmla="*/ 13597 h 579502"/>
                  <a:gd name="connsiteX35" fmla="*/ 317393 w 607639"/>
                  <a:gd name="connsiteY35" fmla="*/ 28884 h 579502"/>
                  <a:gd name="connsiteX36" fmla="*/ 580403 w 607639"/>
                  <a:gd name="connsiteY36" fmla="*/ 28884 h 579502"/>
                  <a:gd name="connsiteX37" fmla="*/ 607639 w 607639"/>
                  <a:gd name="connsiteY37" fmla="*/ 56079 h 579502"/>
                  <a:gd name="connsiteX38" fmla="*/ 607639 w 607639"/>
                  <a:gd name="connsiteY38" fmla="*/ 81319 h 579502"/>
                  <a:gd name="connsiteX39" fmla="*/ 580403 w 607639"/>
                  <a:gd name="connsiteY39" fmla="*/ 108514 h 579502"/>
                  <a:gd name="connsiteX40" fmla="*/ 576665 w 607639"/>
                  <a:gd name="connsiteY40" fmla="*/ 108514 h 579502"/>
                  <a:gd name="connsiteX41" fmla="*/ 576665 w 607639"/>
                  <a:gd name="connsiteY41" fmla="*/ 413970 h 579502"/>
                  <a:gd name="connsiteX42" fmla="*/ 549430 w 607639"/>
                  <a:gd name="connsiteY42" fmla="*/ 441165 h 579502"/>
                  <a:gd name="connsiteX43" fmla="*/ 317393 w 607639"/>
                  <a:gd name="connsiteY43" fmla="*/ 441165 h 579502"/>
                  <a:gd name="connsiteX44" fmla="*/ 317393 w 607639"/>
                  <a:gd name="connsiteY44" fmla="*/ 481069 h 579502"/>
                  <a:gd name="connsiteX45" fmla="*/ 418236 w 607639"/>
                  <a:gd name="connsiteY45" fmla="*/ 554923 h 579502"/>
                  <a:gd name="connsiteX46" fmla="*/ 421173 w 607639"/>
                  <a:gd name="connsiteY46" fmla="*/ 573942 h 579502"/>
                  <a:gd name="connsiteX47" fmla="*/ 410225 w 607639"/>
                  <a:gd name="connsiteY47" fmla="*/ 579452 h 579502"/>
                  <a:gd name="connsiteX48" fmla="*/ 402215 w 607639"/>
                  <a:gd name="connsiteY48" fmla="*/ 576874 h 579502"/>
                  <a:gd name="connsiteX49" fmla="*/ 317393 w 607639"/>
                  <a:gd name="connsiteY49" fmla="*/ 514752 h 579502"/>
                  <a:gd name="connsiteX50" fmla="*/ 317393 w 607639"/>
                  <a:gd name="connsiteY50" fmla="*/ 565854 h 579502"/>
                  <a:gd name="connsiteX51" fmla="*/ 303775 w 607639"/>
                  <a:gd name="connsiteY51" fmla="*/ 579452 h 579502"/>
                  <a:gd name="connsiteX52" fmla="*/ 290157 w 607639"/>
                  <a:gd name="connsiteY52" fmla="*/ 565854 h 579502"/>
                  <a:gd name="connsiteX53" fmla="*/ 290157 w 607639"/>
                  <a:gd name="connsiteY53" fmla="*/ 514752 h 579502"/>
                  <a:gd name="connsiteX54" fmla="*/ 205424 w 607639"/>
                  <a:gd name="connsiteY54" fmla="*/ 576874 h 579502"/>
                  <a:gd name="connsiteX55" fmla="*/ 186377 w 607639"/>
                  <a:gd name="connsiteY55" fmla="*/ 573942 h 579502"/>
                  <a:gd name="connsiteX56" fmla="*/ 189314 w 607639"/>
                  <a:gd name="connsiteY56" fmla="*/ 554923 h 579502"/>
                  <a:gd name="connsiteX57" fmla="*/ 290157 w 607639"/>
                  <a:gd name="connsiteY57" fmla="*/ 481069 h 579502"/>
                  <a:gd name="connsiteX58" fmla="*/ 290157 w 607639"/>
                  <a:gd name="connsiteY58" fmla="*/ 441165 h 579502"/>
                  <a:gd name="connsiteX59" fmla="*/ 58120 w 607639"/>
                  <a:gd name="connsiteY59" fmla="*/ 441165 h 579502"/>
                  <a:gd name="connsiteX60" fmla="*/ 30885 w 607639"/>
                  <a:gd name="connsiteY60" fmla="*/ 413970 h 579502"/>
                  <a:gd name="connsiteX61" fmla="*/ 30885 w 607639"/>
                  <a:gd name="connsiteY61" fmla="*/ 108514 h 579502"/>
                  <a:gd name="connsiteX62" fmla="*/ 27236 w 607639"/>
                  <a:gd name="connsiteY62" fmla="*/ 108514 h 579502"/>
                  <a:gd name="connsiteX63" fmla="*/ 0 w 607639"/>
                  <a:gd name="connsiteY63" fmla="*/ 81319 h 579502"/>
                  <a:gd name="connsiteX64" fmla="*/ 0 w 607639"/>
                  <a:gd name="connsiteY64" fmla="*/ 56079 h 579502"/>
                  <a:gd name="connsiteX65" fmla="*/ 27236 w 607639"/>
                  <a:gd name="connsiteY65" fmla="*/ 28884 h 579502"/>
                  <a:gd name="connsiteX66" fmla="*/ 290157 w 607639"/>
                  <a:gd name="connsiteY66" fmla="*/ 28884 h 579502"/>
                  <a:gd name="connsiteX67" fmla="*/ 290157 w 607639"/>
                  <a:gd name="connsiteY67" fmla="*/ 13597 h 579502"/>
                  <a:gd name="connsiteX68" fmla="*/ 303775 w 607639"/>
                  <a:gd name="connsiteY68" fmla="*/ 0 h 579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607639" h="579502">
                    <a:moveTo>
                      <a:pt x="315778" y="173080"/>
                    </a:moveTo>
                    <a:lnTo>
                      <a:pt x="315778" y="266058"/>
                    </a:lnTo>
                    <a:cubicBezTo>
                      <a:pt x="315778" y="272814"/>
                      <a:pt x="310258" y="278325"/>
                      <a:pt x="303493" y="278325"/>
                    </a:cubicBezTo>
                    <a:lnTo>
                      <a:pt x="210375" y="278325"/>
                    </a:lnTo>
                    <a:cubicBezTo>
                      <a:pt x="216429" y="324281"/>
                      <a:pt x="255866" y="359925"/>
                      <a:pt x="303493" y="359925"/>
                    </a:cubicBezTo>
                    <a:cubicBezTo>
                      <a:pt x="355303" y="359925"/>
                      <a:pt x="397500" y="317792"/>
                      <a:pt x="397500" y="266058"/>
                    </a:cubicBezTo>
                    <a:cubicBezTo>
                      <a:pt x="397500" y="218502"/>
                      <a:pt x="361802" y="179124"/>
                      <a:pt x="315778" y="173080"/>
                    </a:cubicBezTo>
                    <a:close/>
                    <a:moveTo>
                      <a:pt x="249814" y="160816"/>
                    </a:moveTo>
                    <a:cubicBezTo>
                      <a:pt x="223740" y="165793"/>
                      <a:pt x="203093" y="186410"/>
                      <a:pt x="198110" y="212449"/>
                    </a:cubicBezTo>
                    <a:lnTo>
                      <a:pt x="249814" y="212449"/>
                    </a:lnTo>
                    <a:close/>
                    <a:moveTo>
                      <a:pt x="303493" y="147835"/>
                    </a:moveTo>
                    <a:cubicBezTo>
                      <a:pt x="368835" y="147835"/>
                      <a:pt x="421981" y="200902"/>
                      <a:pt x="421981" y="266058"/>
                    </a:cubicBezTo>
                    <a:cubicBezTo>
                      <a:pt x="421981" y="331303"/>
                      <a:pt x="368835" y="384370"/>
                      <a:pt x="303493" y="384370"/>
                    </a:cubicBezTo>
                    <a:cubicBezTo>
                      <a:pt x="238239" y="384370"/>
                      <a:pt x="185093" y="331303"/>
                      <a:pt x="185093" y="266058"/>
                    </a:cubicBezTo>
                    <a:cubicBezTo>
                      <a:pt x="185093" y="259303"/>
                      <a:pt x="190523" y="253880"/>
                      <a:pt x="197289" y="253880"/>
                    </a:cubicBezTo>
                    <a:lnTo>
                      <a:pt x="291297" y="253880"/>
                    </a:lnTo>
                    <a:lnTo>
                      <a:pt x="291297" y="160013"/>
                    </a:lnTo>
                    <a:cubicBezTo>
                      <a:pt x="291297" y="153257"/>
                      <a:pt x="296727" y="147835"/>
                      <a:pt x="303493" y="147835"/>
                    </a:cubicBezTo>
                    <a:close/>
                    <a:moveTo>
                      <a:pt x="262095" y="135133"/>
                    </a:moveTo>
                    <a:cubicBezTo>
                      <a:pt x="268859" y="135133"/>
                      <a:pt x="274287" y="140643"/>
                      <a:pt x="274287" y="147397"/>
                    </a:cubicBezTo>
                    <a:lnTo>
                      <a:pt x="274287" y="224713"/>
                    </a:lnTo>
                    <a:cubicBezTo>
                      <a:pt x="274287" y="231467"/>
                      <a:pt x="268859" y="236888"/>
                      <a:pt x="262095" y="236888"/>
                    </a:cubicBezTo>
                    <a:lnTo>
                      <a:pt x="184672" y="236888"/>
                    </a:lnTo>
                    <a:cubicBezTo>
                      <a:pt x="177909" y="236888"/>
                      <a:pt x="172391" y="231467"/>
                      <a:pt x="172391" y="224713"/>
                    </a:cubicBezTo>
                    <a:cubicBezTo>
                      <a:pt x="172391" y="175302"/>
                      <a:pt x="212616" y="135133"/>
                      <a:pt x="262095" y="135133"/>
                    </a:cubicBezTo>
                    <a:close/>
                    <a:moveTo>
                      <a:pt x="58120" y="108514"/>
                    </a:moveTo>
                    <a:lnTo>
                      <a:pt x="58120" y="413970"/>
                    </a:lnTo>
                    <a:lnTo>
                      <a:pt x="549430" y="413970"/>
                    </a:lnTo>
                    <a:lnTo>
                      <a:pt x="549430" y="108514"/>
                    </a:lnTo>
                    <a:close/>
                    <a:moveTo>
                      <a:pt x="27236" y="56079"/>
                    </a:moveTo>
                    <a:lnTo>
                      <a:pt x="27236" y="81319"/>
                    </a:lnTo>
                    <a:lnTo>
                      <a:pt x="580403" y="81319"/>
                    </a:lnTo>
                    <a:lnTo>
                      <a:pt x="580403" y="56079"/>
                    </a:lnTo>
                    <a:close/>
                    <a:moveTo>
                      <a:pt x="303775" y="0"/>
                    </a:moveTo>
                    <a:cubicBezTo>
                      <a:pt x="311341" y="0"/>
                      <a:pt x="317393" y="6132"/>
                      <a:pt x="317393" y="13597"/>
                    </a:cubicBezTo>
                    <a:lnTo>
                      <a:pt x="317393" y="28884"/>
                    </a:lnTo>
                    <a:lnTo>
                      <a:pt x="580403" y="28884"/>
                    </a:lnTo>
                    <a:cubicBezTo>
                      <a:pt x="595356" y="28884"/>
                      <a:pt x="607639" y="41148"/>
                      <a:pt x="607639" y="56079"/>
                    </a:cubicBezTo>
                    <a:lnTo>
                      <a:pt x="607639" y="81319"/>
                    </a:lnTo>
                    <a:cubicBezTo>
                      <a:pt x="607639" y="96338"/>
                      <a:pt x="595356" y="108514"/>
                      <a:pt x="580403" y="108514"/>
                    </a:cubicBezTo>
                    <a:lnTo>
                      <a:pt x="576665" y="108514"/>
                    </a:lnTo>
                    <a:lnTo>
                      <a:pt x="576665" y="413970"/>
                    </a:lnTo>
                    <a:cubicBezTo>
                      <a:pt x="576665" y="428990"/>
                      <a:pt x="564472" y="441165"/>
                      <a:pt x="549430" y="441165"/>
                    </a:cubicBezTo>
                    <a:lnTo>
                      <a:pt x="317393" y="441165"/>
                    </a:lnTo>
                    <a:lnTo>
                      <a:pt x="317393" y="481069"/>
                    </a:lnTo>
                    <a:lnTo>
                      <a:pt x="418236" y="554923"/>
                    </a:lnTo>
                    <a:cubicBezTo>
                      <a:pt x="424377" y="559366"/>
                      <a:pt x="425623" y="567898"/>
                      <a:pt x="421173" y="573942"/>
                    </a:cubicBezTo>
                    <a:cubicBezTo>
                      <a:pt x="418503" y="577585"/>
                      <a:pt x="414409" y="579452"/>
                      <a:pt x="410225" y="579452"/>
                    </a:cubicBezTo>
                    <a:cubicBezTo>
                      <a:pt x="407466" y="579452"/>
                      <a:pt x="404618" y="578652"/>
                      <a:pt x="402215" y="576874"/>
                    </a:cubicBezTo>
                    <a:lnTo>
                      <a:pt x="317393" y="514752"/>
                    </a:lnTo>
                    <a:lnTo>
                      <a:pt x="317393" y="565854"/>
                    </a:lnTo>
                    <a:cubicBezTo>
                      <a:pt x="317393" y="573408"/>
                      <a:pt x="311341" y="579452"/>
                      <a:pt x="303775" y="579452"/>
                    </a:cubicBezTo>
                    <a:cubicBezTo>
                      <a:pt x="296299" y="579452"/>
                      <a:pt x="290157" y="573408"/>
                      <a:pt x="290157" y="565854"/>
                    </a:cubicBezTo>
                    <a:lnTo>
                      <a:pt x="290157" y="514752"/>
                    </a:lnTo>
                    <a:lnTo>
                      <a:pt x="205424" y="576874"/>
                    </a:lnTo>
                    <a:cubicBezTo>
                      <a:pt x="199372" y="581318"/>
                      <a:pt x="190827" y="579985"/>
                      <a:pt x="186377" y="573942"/>
                    </a:cubicBezTo>
                    <a:cubicBezTo>
                      <a:pt x="181927" y="567898"/>
                      <a:pt x="183262" y="559366"/>
                      <a:pt x="189314" y="554923"/>
                    </a:cubicBezTo>
                    <a:lnTo>
                      <a:pt x="290157" y="481069"/>
                    </a:lnTo>
                    <a:lnTo>
                      <a:pt x="290157" y="441165"/>
                    </a:lnTo>
                    <a:lnTo>
                      <a:pt x="58120" y="441165"/>
                    </a:lnTo>
                    <a:cubicBezTo>
                      <a:pt x="43167" y="441165"/>
                      <a:pt x="30885" y="428990"/>
                      <a:pt x="30885" y="413970"/>
                    </a:cubicBezTo>
                    <a:lnTo>
                      <a:pt x="30885" y="108514"/>
                    </a:lnTo>
                    <a:lnTo>
                      <a:pt x="27236" y="108514"/>
                    </a:lnTo>
                    <a:cubicBezTo>
                      <a:pt x="12194" y="108514"/>
                      <a:pt x="0" y="96338"/>
                      <a:pt x="0" y="81319"/>
                    </a:cubicBezTo>
                    <a:lnTo>
                      <a:pt x="0" y="56079"/>
                    </a:lnTo>
                    <a:cubicBezTo>
                      <a:pt x="0" y="41148"/>
                      <a:pt x="12194" y="28884"/>
                      <a:pt x="27236" y="28884"/>
                    </a:cubicBezTo>
                    <a:lnTo>
                      <a:pt x="290157" y="28884"/>
                    </a:lnTo>
                    <a:lnTo>
                      <a:pt x="290157" y="13597"/>
                    </a:lnTo>
                    <a:cubicBezTo>
                      <a:pt x="290157" y="6132"/>
                      <a:pt x="296299" y="0"/>
                      <a:pt x="303775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2670165" y="1172558"/>
            <a:ext cx="1688514" cy="3373940"/>
            <a:chOff x="3547166" y="1563410"/>
            <a:chExt cx="2251352" cy="4498587"/>
          </a:xfrm>
        </p:grpSpPr>
        <p:grpSp>
          <p:nvGrpSpPr>
            <p:cNvPr id="52" name="组合 51"/>
            <p:cNvGrpSpPr/>
            <p:nvPr/>
          </p:nvGrpSpPr>
          <p:grpSpPr>
            <a:xfrm>
              <a:off x="3642456" y="1563410"/>
              <a:ext cx="2060776" cy="2756867"/>
              <a:chOff x="3542202" y="1563409"/>
              <a:chExt cx="2440664" cy="3265075"/>
            </a:xfrm>
          </p:grpSpPr>
          <p:sp>
            <p:nvSpPr>
              <p:cNvPr id="58" name="íṡľíḍè-Shape 3760"/>
              <p:cNvSpPr/>
              <p:nvPr/>
            </p:nvSpPr>
            <p:spPr>
              <a:xfrm>
                <a:off x="3845227" y="2676028"/>
                <a:ext cx="1850566" cy="1850853"/>
              </a:xfrm>
              <a:prstGeom prst="ellipse">
                <a:avLst/>
              </a:prstGeom>
              <a:noFill/>
              <a:ln w="381000" cap="rnd" cmpd="sng">
                <a:solidFill>
                  <a:srgbClr val="F2F2F2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íṡľíḍè-Shape 3761"/>
              <p:cNvSpPr/>
              <p:nvPr/>
            </p:nvSpPr>
            <p:spPr>
              <a:xfrm>
                <a:off x="3837251" y="2676028"/>
                <a:ext cx="1850566" cy="1850853"/>
              </a:xfrm>
              <a:prstGeom prst="arc">
                <a:avLst>
                  <a:gd name="adj1" fmla="val 16200000"/>
                  <a:gd name="adj2" fmla="val 3378040"/>
                </a:avLst>
              </a:prstGeom>
              <a:noFill/>
              <a:ln w="317500" cap="rnd" cmpd="sng">
                <a:solidFill>
                  <a:schemeClr val="bg1">
                    <a:lumMod val="65000"/>
                  </a:schemeClr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íṡľíḍè-Shape 3762"/>
              <p:cNvSpPr/>
              <p:nvPr/>
            </p:nvSpPr>
            <p:spPr>
              <a:xfrm>
                <a:off x="4268906" y="1563409"/>
                <a:ext cx="1001507" cy="93433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59987" y="12067"/>
                    </a:moveTo>
                    <a:lnTo>
                      <a:pt x="57500" y="12120"/>
                    </a:lnTo>
                    <a:lnTo>
                      <a:pt x="55037" y="12303"/>
                    </a:lnTo>
                    <a:lnTo>
                      <a:pt x="52599" y="12616"/>
                    </a:lnTo>
                    <a:lnTo>
                      <a:pt x="50184" y="13034"/>
                    </a:lnTo>
                    <a:lnTo>
                      <a:pt x="47819" y="13556"/>
                    </a:lnTo>
                    <a:lnTo>
                      <a:pt x="45502" y="14209"/>
                    </a:lnTo>
                    <a:lnTo>
                      <a:pt x="43259" y="14967"/>
                    </a:lnTo>
                    <a:lnTo>
                      <a:pt x="41040" y="15855"/>
                    </a:lnTo>
                    <a:lnTo>
                      <a:pt x="38894" y="16795"/>
                    </a:lnTo>
                    <a:lnTo>
                      <a:pt x="36797" y="17866"/>
                    </a:lnTo>
                    <a:lnTo>
                      <a:pt x="34749" y="19016"/>
                    </a:lnTo>
                    <a:lnTo>
                      <a:pt x="32749" y="20269"/>
                    </a:lnTo>
                    <a:lnTo>
                      <a:pt x="30847" y="21602"/>
                    </a:lnTo>
                    <a:lnTo>
                      <a:pt x="29018" y="23012"/>
                    </a:lnTo>
                    <a:lnTo>
                      <a:pt x="27238" y="24527"/>
                    </a:lnTo>
                    <a:lnTo>
                      <a:pt x="25555" y="26094"/>
                    </a:lnTo>
                    <a:lnTo>
                      <a:pt x="23946" y="27792"/>
                    </a:lnTo>
                    <a:lnTo>
                      <a:pt x="22410" y="29516"/>
                    </a:lnTo>
                    <a:lnTo>
                      <a:pt x="20946" y="31345"/>
                    </a:lnTo>
                    <a:lnTo>
                      <a:pt x="19605" y="33199"/>
                    </a:lnTo>
                    <a:lnTo>
                      <a:pt x="18313" y="35158"/>
                    </a:lnTo>
                    <a:lnTo>
                      <a:pt x="17142" y="37170"/>
                    </a:lnTo>
                    <a:lnTo>
                      <a:pt x="16069" y="39233"/>
                    </a:lnTo>
                    <a:lnTo>
                      <a:pt x="15094" y="41349"/>
                    </a:lnTo>
                    <a:lnTo>
                      <a:pt x="14216" y="43543"/>
                    </a:lnTo>
                    <a:lnTo>
                      <a:pt x="13436" y="45764"/>
                    </a:lnTo>
                    <a:lnTo>
                      <a:pt x="12777" y="48036"/>
                    </a:lnTo>
                    <a:lnTo>
                      <a:pt x="12241" y="50361"/>
                    </a:lnTo>
                    <a:lnTo>
                      <a:pt x="11826" y="52712"/>
                    </a:lnTo>
                    <a:lnTo>
                      <a:pt x="11509" y="55089"/>
                    </a:lnTo>
                    <a:lnTo>
                      <a:pt x="11314" y="57518"/>
                    </a:lnTo>
                    <a:lnTo>
                      <a:pt x="11266" y="60000"/>
                    </a:lnTo>
                    <a:lnTo>
                      <a:pt x="11314" y="62455"/>
                    </a:lnTo>
                    <a:lnTo>
                      <a:pt x="11509" y="64884"/>
                    </a:lnTo>
                    <a:lnTo>
                      <a:pt x="11826" y="67287"/>
                    </a:lnTo>
                    <a:lnTo>
                      <a:pt x="12241" y="69664"/>
                    </a:lnTo>
                    <a:lnTo>
                      <a:pt x="12777" y="71963"/>
                    </a:lnTo>
                    <a:lnTo>
                      <a:pt x="13436" y="74235"/>
                    </a:lnTo>
                    <a:lnTo>
                      <a:pt x="14216" y="76456"/>
                    </a:lnTo>
                    <a:lnTo>
                      <a:pt x="15094" y="78650"/>
                    </a:lnTo>
                    <a:lnTo>
                      <a:pt x="16069" y="80766"/>
                    </a:lnTo>
                    <a:lnTo>
                      <a:pt x="17142" y="82829"/>
                    </a:lnTo>
                    <a:lnTo>
                      <a:pt x="18313" y="84841"/>
                    </a:lnTo>
                    <a:lnTo>
                      <a:pt x="19605" y="86774"/>
                    </a:lnTo>
                    <a:lnTo>
                      <a:pt x="20946" y="88654"/>
                    </a:lnTo>
                    <a:lnTo>
                      <a:pt x="22410" y="90483"/>
                    </a:lnTo>
                    <a:lnTo>
                      <a:pt x="23946" y="92233"/>
                    </a:lnTo>
                    <a:lnTo>
                      <a:pt x="25555" y="93878"/>
                    </a:lnTo>
                    <a:lnTo>
                      <a:pt x="27238" y="95472"/>
                    </a:lnTo>
                    <a:lnTo>
                      <a:pt x="28994" y="96961"/>
                    </a:lnTo>
                    <a:lnTo>
                      <a:pt x="30847" y="98397"/>
                    </a:lnTo>
                    <a:lnTo>
                      <a:pt x="32749" y="99756"/>
                    </a:lnTo>
                    <a:lnTo>
                      <a:pt x="34749" y="101010"/>
                    </a:lnTo>
                    <a:lnTo>
                      <a:pt x="36797" y="102159"/>
                    </a:lnTo>
                    <a:lnTo>
                      <a:pt x="38894" y="103204"/>
                    </a:lnTo>
                    <a:lnTo>
                      <a:pt x="41040" y="104170"/>
                    </a:lnTo>
                    <a:lnTo>
                      <a:pt x="43259" y="105032"/>
                    </a:lnTo>
                    <a:lnTo>
                      <a:pt x="45502" y="105790"/>
                    </a:lnTo>
                    <a:lnTo>
                      <a:pt x="47819" y="106417"/>
                    </a:lnTo>
                    <a:lnTo>
                      <a:pt x="50184" y="106965"/>
                    </a:lnTo>
                    <a:lnTo>
                      <a:pt x="52599" y="107383"/>
                    </a:lnTo>
                    <a:lnTo>
                      <a:pt x="55037" y="107696"/>
                    </a:lnTo>
                    <a:lnTo>
                      <a:pt x="57500" y="107879"/>
                    </a:lnTo>
                    <a:lnTo>
                      <a:pt x="59987" y="107932"/>
                    </a:lnTo>
                    <a:lnTo>
                      <a:pt x="62499" y="107879"/>
                    </a:lnTo>
                    <a:lnTo>
                      <a:pt x="64962" y="107696"/>
                    </a:lnTo>
                    <a:lnTo>
                      <a:pt x="67425" y="107383"/>
                    </a:lnTo>
                    <a:lnTo>
                      <a:pt x="69815" y="106965"/>
                    </a:lnTo>
                    <a:lnTo>
                      <a:pt x="72156" y="106417"/>
                    </a:lnTo>
                    <a:lnTo>
                      <a:pt x="74472" y="105790"/>
                    </a:lnTo>
                    <a:lnTo>
                      <a:pt x="76740" y="105032"/>
                    </a:lnTo>
                    <a:lnTo>
                      <a:pt x="78935" y="104170"/>
                    </a:lnTo>
                    <a:lnTo>
                      <a:pt x="81105" y="103204"/>
                    </a:lnTo>
                    <a:lnTo>
                      <a:pt x="83202" y="102159"/>
                    </a:lnTo>
                    <a:lnTo>
                      <a:pt x="85250" y="101010"/>
                    </a:lnTo>
                    <a:lnTo>
                      <a:pt x="87226" y="99756"/>
                    </a:lnTo>
                    <a:lnTo>
                      <a:pt x="89152" y="98397"/>
                    </a:lnTo>
                    <a:lnTo>
                      <a:pt x="90981" y="96961"/>
                    </a:lnTo>
                    <a:lnTo>
                      <a:pt x="92761" y="95472"/>
                    </a:lnTo>
                    <a:lnTo>
                      <a:pt x="94444" y="93878"/>
                    </a:lnTo>
                    <a:lnTo>
                      <a:pt x="96053" y="92233"/>
                    </a:lnTo>
                    <a:lnTo>
                      <a:pt x="97589" y="90483"/>
                    </a:lnTo>
                    <a:lnTo>
                      <a:pt x="99028" y="88654"/>
                    </a:lnTo>
                    <a:lnTo>
                      <a:pt x="100418" y="86774"/>
                    </a:lnTo>
                    <a:lnTo>
                      <a:pt x="101686" y="84841"/>
                    </a:lnTo>
                    <a:lnTo>
                      <a:pt x="102857" y="82829"/>
                    </a:lnTo>
                    <a:lnTo>
                      <a:pt x="103930" y="80766"/>
                    </a:lnTo>
                    <a:lnTo>
                      <a:pt x="104905" y="78650"/>
                    </a:lnTo>
                    <a:lnTo>
                      <a:pt x="105783" y="76456"/>
                    </a:lnTo>
                    <a:lnTo>
                      <a:pt x="106539" y="74235"/>
                    </a:lnTo>
                    <a:lnTo>
                      <a:pt x="107197" y="71963"/>
                    </a:lnTo>
                    <a:lnTo>
                      <a:pt x="107758" y="69664"/>
                    </a:lnTo>
                    <a:lnTo>
                      <a:pt x="108173" y="67287"/>
                    </a:lnTo>
                    <a:lnTo>
                      <a:pt x="108490" y="64884"/>
                    </a:lnTo>
                    <a:lnTo>
                      <a:pt x="108685" y="62455"/>
                    </a:lnTo>
                    <a:lnTo>
                      <a:pt x="108733" y="60000"/>
                    </a:lnTo>
                    <a:lnTo>
                      <a:pt x="108685" y="57518"/>
                    </a:lnTo>
                    <a:lnTo>
                      <a:pt x="108490" y="55089"/>
                    </a:lnTo>
                    <a:lnTo>
                      <a:pt x="108173" y="52712"/>
                    </a:lnTo>
                    <a:lnTo>
                      <a:pt x="107758" y="50361"/>
                    </a:lnTo>
                    <a:lnTo>
                      <a:pt x="107197" y="48036"/>
                    </a:lnTo>
                    <a:lnTo>
                      <a:pt x="106539" y="45764"/>
                    </a:lnTo>
                    <a:lnTo>
                      <a:pt x="105783" y="43543"/>
                    </a:lnTo>
                    <a:lnTo>
                      <a:pt x="104905" y="41349"/>
                    </a:lnTo>
                    <a:lnTo>
                      <a:pt x="103930" y="39233"/>
                    </a:lnTo>
                    <a:lnTo>
                      <a:pt x="102857" y="37170"/>
                    </a:lnTo>
                    <a:lnTo>
                      <a:pt x="101686" y="35158"/>
                    </a:lnTo>
                    <a:lnTo>
                      <a:pt x="100418" y="33199"/>
                    </a:lnTo>
                    <a:lnTo>
                      <a:pt x="99028" y="31345"/>
                    </a:lnTo>
                    <a:lnTo>
                      <a:pt x="97589" y="29516"/>
                    </a:lnTo>
                    <a:lnTo>
                      <a:pt x="96053" y="27792"/>
                    </a:lnTo>
                    <a:lnTo>
                      <a:pt x="94444" y="26094"/>
                    </a:lnTo>
                    <a:lnTo>
                      <a:pt x="92761" y="24527"/>
                    </a:lnTo>
                    <a:lnTo>
                      <a:pt x="90981" y="23012"/>
                    </a:lnTo>
                    <a:lnTo>
                      <a:pt x="89152" y="21602"/>
                    </a:lnTo>
                    <a:lnTo>
                      <a:pt x="87226" y="20269"/>
                    </a:lnTo>
                    <a:lnTo>
                      <a:pt x="85250" y="19016"/>
                    </a:lnTo>
                    <a:lnTo>
                      <a:pt x="83202" y="17866"/>
                    </a:lnTo>
                    <a:lnTo>
                      <a:pt x="81105" y="16795"/>
                    </a:lnTo>
                    <a:lnTo>
                      <a:pt x="78935" y="15855"/>
                    </a:lnTo>
                    <a:lnTo>
                      <a:pt x="76740" y="14967"/>
                    </a:lnTo>
                    <a:lnTo>
                      <a:pt x="74472" y="14209"/>
                    </a:lnTo>
                    <a:lnTo>
                      <a:pt x="72156" y="13556"/>
                    </a:lnTo>
                    <a:lnTo>
                      <a:pt x="69815" y="13034"/>
                    </a:lnTo>
                    <a:lnTo>
                      <a:pt x="67425" y="12616"/>
                    </a:lnTo>
                    <a:lnTo>
                      <a:pt x="64962" y="12303"/>
                    </a:lnTo>
                    <a:lnTo>
                      <a:pt x="62499" y="12120"/>
                    </a:lnTo>
                    <a:lnTo>
                      <a:pt x="59987" y="12067"/>
                    </a:lnTo>
                    <a:close/>
                    <a:moveTo>
                      <a:pt x="59987" y="120000"/>
                    </a:moveTo>
                    <a:lnTo>
                      <a:pt x="56915" y="119921"/>
                    </a:lnTo>
                    <a:lnTo>
                      <a:pt x="53891" y="119686"/>
                    </a:lnTo>
                    <a:lnTo>
                      <a:pt x="50867" y="119294"/>
                    </a:lnTo>
                    <a:lnTo>
                      <a:pt x="47917" y="118772"/>
                    </a:lnTo>
                    <a:lnTo>
                      <a:pt x="45015" y="118093"/>
                    </a:lnTo>
                    <a:lnTo>
                      <a:pt x="42186" y="117283"/>
                    </a:lnTo>
                    <a:lnTo>
                      <a:pt x="39406" y="116343"/>
                    </a:lnTo>
                    <a:lnTo>
                      <a:pt x="36675" y="115272"/>
                    </a:lnTo>
                    <a:lnTo>
                      <a:pt x="33993" y="114070"/>
                    </a:lnTo>
                    <a:lnTo>
                      <a:pt x="31408" y="112764"/>
                    </a:lnTo>
                    <a:lnTo>
                      <a:pt x="28920" y="111301"/>
                    </a:lnTo>
                    <a:lnTo>
                      <a:pt x="26482" y="109734"/>
                    </a:lnTo>
                    <a:lnTo>
                      <a:pt x="24141" y="108062"/>
                    </a:lnTo>
                    <a:lnTo>
                      <a:pt x="21873" y="106286"/>
                    </a:lnTo>
                    <a:lnTo>
                      <a:pt x="19703" y="104405"/>
                    </a:lnTo>
                    <a:lnTo>
                      <a:pt x="17581" y="102420"/>
                    </a:lnTo>
                    <a:lnTo>
                      <a:pt x="15606" y="100330"/>
                    </a:lnTo>
                    <a:lnTo>
                      <a:pt x="13728" y="98136"/>
                    </a:lnTo>
                    <a:lnTo>
                      <a:pt x="11948" y="95864"/>
                    </a:lnTo>
                    <a:lnTo>
                      <a:pt x="10266" y="93539"/>
                    </a:lnTo>
                    <a:lnTo>
                      <a:pt x="8705" y="91110"/>
                    </a:lnTo>
                    <a:lnTo>
                      <a:pt x="7266" y="88576"/>
                    </a:lnTo>
                    <a:lnTo>
                      <a:pt x="5950" y="85990"/>
                    </a:lnTo>
                    <a:lnTo>
                      <a:pt x="4730" y="83326"/>
                    </a:lnTo>
                    <a:lnTo>
                      <a:pt x="3657" y="80609"/>
                    </a:lnTo>
                    <a:lnTo>
                      <a:pt x="2731" y="77814"/>
                    </a:lnTo>
                    <a:lnTo>
                      <a:pt x="1877" y="74967"/>
                    </a:lnTo>
                    <a:lnTo>
                      <a:pt x="1219" y="72094"/>
                    </a:lnTo>
                    <a:lnTo>
                      <a:pt x="682" y="69142"/>
                    </a:lnTo>
                    <a:lnTo>
                      <a:pt x="317" y="66112"/>
                    </a:lnTo>
                    <a:lnTo>
                      <a:pt x="73" y="63082"/>
                    </a:lnTo>
                    <a:lnTo>
                      <a:pt x="0" y="60000"/>
                    </a:lnTo>
                    <a:lnTo>
                      <a:pt x="73" y="56917"/>
                    </a:lnTo>
                    <a:lnTo>
                      <a:pt x="317" y="53861"/>
                    </a:lnTo>
                    <a:lnTo>
                      <a:pt x="682" y="50883"/>
                    </a:lnTo>
                    <a:lnTo>
                      <a:pt x="1219" y="47932"/>
                    </a:lnTo>
                    <a:lnTo>
                      <a:pt x="1877" y="45006"/>
                    </a:lnTo>
                    <a:lnTo>
                      <a:pt x="2731" y="42185"/>
                    </a:lnTo>
                    <a:lnTo>
                      <a:pt x="3657" y="39390"/>
                    </a:lnTo>
                    <a:lnTo>
                      <a:pt x="4730" y="36673"/>
                    </a:lnTo>
                    <a:lnTo>
                      <a:pt x="5950" y="34009"/>
                    </a:lnTo>
                    <a:lnTo>
                      <a:pt x="7266" y="31423"/>
                    </a:lnTo>
                    <a:lnTo>
                      <a:pt x="8705" y="28915"/>
                    </a:lnTo>
                    <a:lnTo>
                      <a:pt x="10266" y="26486"/>
                    </a:lnTo>
                    <a:lnTo>
                      <a:pt x="11948" y="24109"/>
                    </a:lnTo>
                    <a:lnTo>
                      <a:pt x="13728" y="21863"/>
                    </a:lnTo>
                    <a:lnTo>
                      <a:pt x="15606" y="19695"/>
                    </a:lnTo>
                    <a:lnTo>
                      <a:pt x="17581" y="17605"/>
                    </a:lnTo>
                    <a:lnTo>
                      <a:pt x="19703" y="15594"/>
                    </a:lnTo>
                    <a:lnTo>
                      <a:pt x="21873" y="13713"/>
                    </a:lnTo>
                    <a:lnTo>
                      <a:pt x="24141" y="11937"/>
                    </a:lnTo>
                    <a:lnTo>
                      <a:pt x="26482" y="10265"/>
                    </a:lnTo>
                    <a:lnTo>
                      <a:pt x="28920" y="8698"/>
                    </a:lnTo>
                    <a:lnTo>
                      <a:pt x="31408" y="7261"/>
                    </a:lnTo>
                    <a:lnTo>
                      <a:pt x="33993" y="5929"/>
                    </a:lnTo>
                    <a:lnTo>
                      <a:pt x="36675" y="4701"/>
                    </a:lnTo>
                    <a:lnTo>
                      <a:pt x="39406" y="3630"/>
                    </a:lnTo>
                    <a:lnTo>
                      <a:pt x="42186" y="2690"/>
                    </a:lnTo>
                    <a:lnTo>
                      <a:pt x="45015" y="1880"/>
                    </a:lnTo>
                    <a:lnTo>
                      <a:pt x="47917" y="1227"/>
                    </a:lnTo>
                    <a:lnTo>
                      <a:pt x="50867" y="679"/>
                    </a:lnTo>
                    <a:lnTo>
                      <a:pt x="53867" y="313"/>
                    </a:lnTo>
                    <a:lnTo>
                      <a:pt x="56915" y="78"/>
                    </a:lnTo>
                    <a:lnTo>
                      <a:pt x="59987" y="0"/>
                    </a:lnTo>
                    <a:lnTo>
                      <a:pt x="63060" y="78"/>
                    </a:lnTo>
                    <a:lnTo>
                      <a:pt x="66108" y="313"/>
                    </a:lnTo>
                    <a:lnTo>
                      <a:pt x="69132" y="679"/>
                    </a:lnTo>
                    <a:lnTo>
                      <a:pt x="72082" y="1227"/>
                    </a:lnTo>
                    <a:lnTo>
                      <a:pt x="74960" y="1880"/>
                    </a:lnTo>
                    <a:lnTo>
                      <a:pt x="77813" y="2690"/>
                    </a:lnTo>
                    <a:lnTo>
                      <a:pt x="80593" y="3630"/>
                    </a:lnTo>
                    <a:lnTo>
                      <a:pt x="83324" y="4701"/>
                    </a:lnTo>
                    <a:lnTo>
                      <a:pt x="85982" y="5929"/>
                    </a:lnTo>
                    <a:lnTo>
                      <a:pt x="88567" y="7261"/>
                    </a:lnTo>
                    <a:lnTo>
                      <a:pt x="91079" y="8698"/>
                    </a:lnTo>
                    <a:lnTo>
                      <a:pt x="93517" y="10265"/>
                    </a:lnTo>
                    <a:lnTo>
                      <a:pt x="95858" y="11937"/>
                    </a:lnTo>
                    <a:lnTo>
                      <a:pt x="98126" y="13713"/>
                    </a:lnTo>
                    <a:lnTo>
                      <a:pt x="100321" y="15594"/>
                    </a:lnTo>
                    <a:lnTo>
                      <a:pt x="102393" y="17605"/>
                    </a:lnTo>
                    <a:lnTo>
                      <a:pt x="104393" y="19695"/>
                    </a:lnTo>
                    <a:lnTo>
                      <a:pt x="106271" y="21863"/>
                    </a:lnTo>
                    <a:lnTo>
                      <a:pt x="108051" y="24109"/>
                    </a:lnTo>
                    <a:lnTo>
                      <a:pt x="109733" y="26486"/>
                    </a:lnTo>
                    <a:lnTo>
                      <a:pt x="111294" y="28915"/>
                    </a:lnTo>
                    <a:lnTo>
                      <a:pt x="112733" y="31423"/>
                    </a:lnTo>
                    <a:lnTo>
                      <a:pt x="114049" y="34009"/>
                    </a:lnTo>
                    <a:lnTo>
                      <a:pt x="115244" y="36673"/>
                    </a:lnTo>
                    <a:lnTo>
                      <a:pt x="116342" y="39390"/>
                    </a:lnTo>
                    <a:lnTo>
                      <a:pt x="117293" y="42185"/>
                    </a:lnTo>
                    <a:lnTo>
                      <a:pt x="118097" y="45006"/>
                    </a:lnTo>
                    <a:lnTo>
                      <a:pt x="118780" y="47932"/>
                    </a:lnTo>
                    <a:lnTo>
                      <a:pt x="119292" y="50883"/>
                    </a:lnTo>
                    <a:lnTo>
                      <a:pt x="119682" y="53861"/>
                    </a:lnTo>
                    <a:lnTo>
                      <a:pt x="119926" y="56917"/>
                    </a:lnTo>
                    <a:lnTo>
                      <a:pt x="120000" y="60000"/>
                    </a:lnTo>
                    <a:lnTo>
                      <a:pt x="119926" y="63082"/>
                    </a:lnTo>
                    <a:lnTo>
                      <a:pt x="119682" y="66112"/>
                    </a:lnTo>
                    <a:lnTo>
                      <a:pt x="119292" y="69142"/>
                    </a:lnTo>
                    <a:lnTo>
                      <a:pt x="118780" y="72094"/>
                    </a:lnTo>
                    <a:lnTo>
                      <a:pt x="118097" y="74967"/>
                    </a:lnTo>
                    <a:lnTo>
                      <a:pt x="117293" y="77814"/>
                    </a:lnTo>
                    <a:lnTo>
                      <a:pt x="116342" y="80609"/>
                    </a:lnTo>
                    <a:lnTo>
                      <a:pt x="115244" y="83326"/>
                    </a:lnTo>
                    <a:lnTo>
                      <a:pt x="114049" y="85990"/>
                    </a:lnTo>
                    <a:lnTo>
                      <a:pt x="112733" y="88576"/>
                    </a:lnTo>
                    <a:lnTo>
                      <a:pt x="111294" y="91110"/>
                    </a:lnTo>
                    <a:lnTo>
                      <a:pt x="109733" y="93539"/>
                    </a:lnTo>
                    <a:lnTo>
                      <a:pt x="108051" y="95864"/>
                    </a:lnTo>
                    <a:lnTo>
                      <a:pt x="106271" y="98136"/>
                    </a:lnTo>
                    <a:lnTo>
                      <a:pt x="104393" y="100330"/>
                    </a:lnTo>
                    <a:lnTo>
                      <a:pt x="102393" y="102420"/>
                    </a:lnTo>
                    <a:lnTo>
                      <a:pt x="100321" y="104405"/>
                    </a:lnTo>
                    <a:lnTo>
                      <a:pt x="98126" y="106286"/>
                    </a:lnTo>
                    <a:lnTo>
                      <a:pt x="95858" y="108062"/>
                    </a:lnTo>
                    <a:lnTo>
                      <a:pt x="93517" y="109734"/>
                    </a:lnTo>
                    <a:lnTo>
                      <a:pt x="91079" y="111301"/>
                    </a:lnTo>
                    <a:lnTo>
                      <a:pt x="88567" y="112764"/>
                    </a:lnTo>
                    <a:lnTo>
                      <a:pt x="85982" y="114070"/>
                    </a:lnTo>
                    <a:lnTo>
                      <a:pt x="83324" y="115272"/>
                    </a:lnTo>
                    <a:lnTo>
                      <a:pt x="80593" y="116343"/>
                    </a:lnTo>
                    <a:lnTo>
                      <a:pt x="77813" y="117283"/>
                    </a:lnTo>
                    <a:lnTo>
                      <a:pt x="74960" y="118093"/>
                    </a:lnTo>
                    <a:lnTo>
                      <a:pt x="72082" y="118772"/>
                    </a:lnTo>
                    <a:lnTo>
                      <a:pt x="69132" y="119294"/>
                    </a:lnTo>
                    <a:lnTo>
                      <a:pt x="66108" y="119686"/>
                    </a:lnTo>
                    <a:lnTo>
                      <a:pt x="63084" y="119921"/>
                    </a:lnTo>
                    <a:lnTo>
                      <a:pt x="59987" y="12000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íṡľíḍè-Shape 3763"/>
              <p:cNvSpPr/>
              <p:nvPr/>
            </p:nvSpPr>
            <p:spPr>
              <a:xfrm>
                <a:off x="3542202" y="2385785"/>
                <a:ext cx="2440664" cy="244269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000" y="6918"/>
                    </a:moveTo>
                    <a:lnTo>
                      <a:pt x="57277" y="6988"/>
                    </a:lnTo>
                    <a:lnTo>
                      <a:pt x="54575" y="7198"/>
                    </a:lnTo>
                    <a:lnTo>
                      <a:pt x="51933" y="7538"/>
                    </a:lnTo>
                    <a:lnTo>
                      <a:pt x="49311" y="7998"/>
                    </a:lnTo>
                    <a:lnTo>
                      <a:pt x="46748" y="8588"/>
                    </a:lnTo>
                    <a:lnTo>
                      <a:pt x="44236" y="9308"/>
                    </a:lnTo>
                    <a:lnTo>
                      <a:pt x="41764" y="10148"/>
                    </a:lnTo>
                    <a:lnTo>
                      <a:pt x="39362" y="11098"/>
                    </a:lnTo>
                    <a:lnTo>
                      <a:pt x="37010" y="12157"/>
                    </a:lnTo>
                    <a:lnTo>
                      <a:pt x="34718" y="13327"/>
                    </a:lnTo>
                    <a:lnTo>
                      <a:pt x="32497" y="14617"/>
                    </a:lnTo>
                    <a:lnTo>
                      <a:pt x="30345" y="15997"/>
                    </a:lnTo>
                    <a:lnTo>
                      <a:pt x="28263" y="17477"/>
                    </a:lnTo>
                    <a:lnTo>
                      <a:pt x="26261" y="19056"/>
                    </a:lnTo>
                    <a:lnTo>
                      <a:pt x="24330" y="20726"/>
                    </a:lnTo>
                    <a:lnTo>
                      <a:pt x="22488" y="22486"/>
                    </a:lnTo>
                    <a:lnTo>
                      <a:pt x="20727" y="24325"/>
                    </a:lnTo>
                    <a:lnTo>
                      <a:pt x="19055" y="26255"/>
                    </a:lnTo>
                    <a:lnTo>
                      <a:pt x="17484" y="28255"/>
                    </a:lnTo>
                    <a:lnTo>
                      <a:pt x="15993" y="30344"/>
                    </a:lnTo>
                    <a:lnTo>
                      <a:pt x="14612" y="32494"/>
                    </a:lnTo>
                    <a:lnTo>
                      <a:pt x="13341" y="34724"/>
                    </a:lnTo>
                    <a:lnTo>
                      <a:pt x="12170" y="37003"/>
                    </a:lnTo>
                    <a:lnTo>
                      <a:pt x="11109" y="39353"/>
                    </a:lnTo>
                    <a:lnTo>
                      <a:pt x="10158" y="41763"/>
                    </a:lnTo>
                    <a:lnTo>
                      <a:pt x="9307" y="44232"/>
                    </a:lnTo>
                    <a:lnTo>
                      <a:pt x="8597" y="46752"/>
                    </a:lnTo>
                    <a:lnTo>
                      <a:pt x="8006" y="49311"/>
                    </a:lnTo>
                    <a:lnTo>
                      <a:pt x="7536" y="51921"/>
                    </a:lnTo>
                    <a:lnTo>
                      <a:pt x="7195" y="54580"/>
                    </a:lnTo>
                    <a:lnTo>
                      <a:pt x="6995" y="57270"/>
                    </a:lnTo>
                    <a:lnTo>
                      <a:pt x="6925" y="60000"/>
                    </a:lnTo>
                    <a:lnTo>
                      <a:pt x="6995" y="62729"/>
                    </a:lnTo>
                    <a:lnTo>
                      <a:pt x="7195" y="65409"/>
                    </a:lnTo>
                    <a:lnTo>
                      <a:pt x="7536" y="68068"/>
                    </a:lnTo>
                    <a:lnTo>
                      <a:pt x="8006" y="70688"/>
                    </a:lnTo>
                    <a:lnTo>
                      <a:pt x="8597" y="73247"/>
                    </a:lnTo>
                    <a:lnTo>
                      <a:pt x="9307" y="75767"/>
                    </a:lnTo>
                    <a:lnTo>
                      <a:pt x="10158" y="78236"/>
                    </a:lnTo>
                    <a:lnTo>
                      <a:pt x="11109" y="80636"/>
                    </a:lnTo>
                    <a:lnTo>
                      <a:pt x="12170" y="82986"/>
                    </a:lnTo>
                    <a:lnTo>
                      <a:pt x="13341" y="85275"/>
                    </a:lnTo>
                    <a:lnTo>
                      <a:pt x="14612" y="87505"/>
                    </a:lnTo>
                    <a:lnTo>
                      <a:pt x="15993" y="89645"/>
                    </a:lnTo>
                    <a:lnTo>
                      <a:pt x="17484" y="91734"/>
                    </a:lnTo>
                    <a:lnTo>
                      <a:pt x="19055" y="93734"/>
                    </a:lnTo>
                    <a:lnTo>
                      <a:pt x="20727" y="95664"/>
                    </a:lnTo>
                    <a:lnTo>
                      <a:pt x="22488" y="97503"/>
                    </a:lnTo>
                    <a:lnTo>
                      <a:pt x="24330" y="99273"/>
                    </a:lnTo>
                    <a:lnTo>
                      <a:pt x="26261" y="100933"/>
                    </a:lnTo>
                    <a:lnTo>
                      <a:pt x="28263" y="102522"/>
                    </a:lnTo>
                    <a:lnTo>
                      <a:pt x="30345" y="104002"/>
                    </a:lnTo>
                    <a:lnTo>
                      <a:pt x="32497" y="105372"/>
                    </a:lnTo>
                    <a:lnTo>
                      <a:pt x="34718" y="106662"/>
                    </a:lnTo>
                    <a:lnTo>
                      <a:pt x="37010" y="107832"/>
                    </a:lnTo>
                    <a:lnTo>
                      <a:pt x="39362" y="108891"/>
                    </a:lnTo>
                    <a:lnTo>
                      <a:pt x="41764" y="109841"/>
                    </a:lnTo>
                    <a:lnTo>
                      <a:pt x="44236" y="110691"/>
                    </a:lnTo>
                    <a:lnTo>
                      <a:pt x="46748" y="111401"/>
                    </a:lnTo>
                    <a:lnTo>
                      <a:pt x="49311" y="111991"/>
                    </a:lnTo>
                    <a:lnTo>
                      <a:pt x="51933" y="112461"/>
                    </a:lnTo>
                    <a:lnTo>
                      <a:pt x="54575" y="112801"/>
                    </a:lnTo>
                    <a:lnTo>
                      <a:pt x="57277" y="113001"/>
                    </a:lnTo>
                    <a:lnTo>
                      <a:pt x="60000" y="113071"/>
                    </a:lnTo>
                    <a:lnTo>
                      <a:pt x="62722" y="113001"/>
                    </a:lnTo>
                    <a:lnTo>
                      <a:pt x="65424" y="112801"/>
                    </a:lnTo>
                    <a:lnTo>
                      <a:pt x="68066" y="112461"/>
                    </a:lnTo>
                    <a:lnTo>
                      <a:pt x="70688" y="111991"/>
                    </a:lnTo>
                    <a:lnTo>
                      <a:pt x="73251" y="111401"/>
                    </a:lnTo>
                    <a:lnTo>
                      <a:pt x="75763" y="110691"/>
                    </a:lnTo>
                    <a:lnTo>
                      <a:pt x="78235" y="109841"/>
                    </a:lnTo>
                    <a:lnTo>
                      <a:pt x="80637" y="108891"/>
                    </a:lnTo>
                    <a:lnTo>
                      <a:pt x="82989" y="107832"/>
                    </a:lnTo>
                    <a:lnTo>
                      <a:pt x="85281" y="106662"/>
                    </a:lnTo>
                    <a:lnTo>
                      <a:pt x="87502" y="105372"/>
                    </a:lnTo>
                    <a:lnTo>
                      <a:pt x="89644" y="104002"/>
                    </a:lnTo>
                    <a:lnTo>
                      <a:pt x="91736" y="102522"/>
                    </a:lnTo>
                    <a:lnTo>
                      <a:pt x="93738" y="100933"/>
                    </a:lnTo>
                    <a:lnTo>
                      <a:pt x="95659" y="99273"/>
                    </a:lnTo>
                    <a:lnTo>
                      <a:pt x="97511" y="97503"/>
                    </a:lnTo>
                    <a:lnTo>
                      <a:pt x="99272" y="95664"/>
                    </a:lnTo>
                    <a:lnTo>
                      <a:pt x="100934" y="93734"/>
                    </a:lnTo>
                    <a:lnTo>
                      <a:pt x="102515" y="91734"/>
                    </a:lnTo>
                    <a:lnTo>
                      <a:pt x="104006" y="89645"/>
                    </a:lnTo>
                    <a:lnTo>
                      <a:pt x="105377" y="87505"/>
                    </a:lnTo>
                    <a:lnTo>
                      <a:pt x="106658" y="85275"/>
                    </a:lnTo>
                    <a:lnTo>
                      <a:pt x="107829" y="82986"/>
                    </a:lnTo>
                    <a:lnTo>
                      <a:pt x="108890" y="80636"/>
                    </a:lnTo>
                    <a:lnTo>
                      <a:pt x="109841" y="78236"/>
                    </a:lnTo>
                    <a:lnTo>
                      <a:pt x="110692" y="75767"/>
                    </a:lnTo>
                    <a:lnTo>
                      <a:pt x="111402" y="73247"/>
                    </a:lnTo>
                    <a:lnTo>
                      <a:pt x="111993" y="70688"/>
                    </a:lnTo>
                    <a:lnTo>
                      <a:pt x="112463" y="68068"/>
                    </a:lnTo>
                    <a:lnTo>
                      <a:pt x="112804" y="65409"/>
                    </a:lnTo>
                    <a:lnTo>
                      <a:pt x="113004" y="62729"/>
                    </a:lnTo>
                    <a:lnTo>
                      <a:pt x="113074" y="60000"/>
                    </a:lnTo>
                    <a:lnTo>
                      <a:pt x="113004" y="57270"/>
                    </a:lnTo>
                    <a:lnTo>
                      <a:pt x="112804" y="54580"/>
                    </a:lnTo>
                    <a:lnTo>
                      <a:pt x="112463" y="51921"/>
                    </a:lnTo>
                    <a:lnTo>
                      <a:pt x="111993" y="49311"/>
                    </a:lnTo>
                    <a:lnTo>
                      <a:pt x="111402" y="46752"/>
                    </a:lnTo>
                    <a:lnTo>
                      <a:pt x="110692" y="44232"/>
                    </a:lnTo>
                    <a:lnTo>
                      <a:pt x="109841" y="41763"/>
                    </a:lnTo>
                    <a:lnTo>
                      <a:pt x="108890" y="39353"/>
                    </a:lnTo>
                    <a:lnTo>
                      <a:pt x="107829" y="37003"/>
                    </a:lnTo>
                    <a:lnTo>
                      <a:pt x="106658" y="34724"/>
                    </a:lnTo>
                    <a:lnTo>
                      <a:pt x="105377" y="32494"/>
                    </a:lnTo>
                    <a:lnTo>
                      <a:pt x="104006" y="30344"/>
                    </a:lnTo>
                    <a:lnTo>
                      <a:pt x="102515" y="28255"/>
                    </a:lnTo>
                    <a:lnTo>
                      <a:pt x="100934" y="26255"/>
                    </a:lnTo>
                    <a:lnTo>
                      <a:pt x="99272" y="24325"/>
                    </a:lnTo>
                    <a:lnTo>
                      <a:pt x="97511" y="22486"/>
                    </a:lnTo>
                    <a:lnTo>
                      <a:pt x="95659" y="20726"/>
                    </a:lnTo>
                    <a:lnTo>
                      <a:pt x="93738" y="19056"/>
                    </a:lnTo>
                    <a:lnTo>
                      <a:pt x="91736" y="17477"/>
                    </a:lnTo>
                    <a:lnTo>
                      <a:pt x="89644" y="15997"/>
                    </a:lnTo>
                    <a:lnTo>
                      <a:pt x="87502" y="14617"/>
                    </a:lnTo>
                    <a:lnTo>
                      <a:pt x="85281" y="13327"/>
                    </a:lnTo>
                    <a:lnTo>
                      <a:pt x="82989" y="12157"/>
                    </a:lnTo>
                    <a:lnTo>
                      <a:pt x="80637" y="11098"/>
                    </a:lnTo>
                    <a:lnTo>
                      <a:pt x="78235" y="10148"/>
                    </a:lnTo>
                    <a:lnTo>
                      <a:pt x="75763" y="9308"/>
                    </a:lnTo>
                    <a:lnTo>
                      <a:pt x="73251" y="8588"/>
                    </a:lnTo>
                    <a:lnTo>
                      <a:pt x="70688" y="7998"/>
                    </a:lnTo>
                    <a:lnTo>
                      <a:pt x="68066" y="7538"/>
                    </a:lnTo>
                    <a:lnTo>
                      <a:pt x="65424" y="7198"/>
                    </a:lnTo>
                    <a:lnTo>
                      <a:pt x="62722" y="6988"/>
                    </a:lnTo>
                    <a:lnTo>
                      <a:pt x="60000" y="6918"/>
                    </a:lnTo>
                    <a:close/>
                    <a:moveTo>
                      <a:pt x="60000" y="120000"/>
                    </a:moveTo>
                    <a:lnTo>
                      <a:pt x="56917" y="119920"/>
                    </a:lnTo>
                    <a:lnTo>
                      <a:pt x="53874" y="119690"/>
                    </a:lnTo>
                    <a:lnTo>
                      <a:pt x="50882" y="119310"/>
                    </a:lnTo>
                    <a:lnTo>
                      <a:pt x="47919" y="118780"/>
                    </a:lnTo>
                    <a:lnTo>
                      <a:pt x="45027" y="118110"/>
                    </a:lnTo>
                    <a:lnTo>
                      <a:pt x="42175" y="117290"/>
                    </a:lnTo>
                    <a:lnTo>
                      <a:pt x="39392" y="116350"/>
                    </a:lnTo>
                    <a:lnTo>
                      <a:pt x="36660" y="115280"/>
                    </a:lnTo>
                    <a:lnTo>
                      <a:pt x="34008" y="114080"/>
                    </a:lnTo>
                    <a:lnTo>
                      <a:pt x="31426" y="112741"/>
                    </a:lnTo>
                    <a:lnTo>
                      <a:pt x="28904" y="111301"/>
                    </a:lnTo>
                    <a:lnTo>
                      <a:pt x="26472" y="109731"/>
                    </a:lnTo>
                    <a:lnTo>
                      <a:pt x="24130" y="108061"/>
                    </a:lnTo>
                    <a:lnTo>
                      <a:pt x="21848" y="106282"/>
                    </a:lnTo>
                    <a:lnTo>
                      <a:pt x="19676" y="104392"/>
                    </a:lnTo>
                    <a:lnTo>
                      <a:pt x="17594" y="102412"/>
                    </a:lnTo>
                    <a:lnTo>
                      <a:pt x="15603" y="100323"/>
                    </a:lnTo>
                    <a:lnTo>
                      <a:pt x="13721" y="98143"/>
                    </a:lnTo>
                    <a:lnTo>
                      <a:pt x="11939" y="95874"/>
                    </a:lnTo>
                    <a:lnTo>
                      <a:pt x="10268" y="93514"/>
                    </a:lnTo>
                    <a:lnTo>
                      <a:pt x="8697" y="91084"/>
                    </a:lnTo>
                    <a:lnTo>
                      <a:pt x="7246" y="88575"/>
                    </a:lnTo>
                    <a:lnTo>
                      <a:pt x="5924" y="85995"/>
                    </a:lnTo>
                    <a:lnTo>
                      <a:pt x="4723" y="83336"/>
                    </a:lnTo>
                    <a:lnTo>
                      <a:pt x="3653" y="80606"/>
                    </a:lnTo>
                    <a:lnTo>
                      <a:pt x="2702" y="77817"/>
                    </a:lnTo>
                    <a:lnTo>
                      <a:pt x="1891" y="74977"/>
                    </a:lnTo>
                    <a:lnTo>
                      <a:pt x="1221" y="72077"/>
                    </a:lnTo>
                    <a:lnTo>
                      <a:pt x="690" y="69118"/>
                    </a:lnTo>
                    <a:lnTo>
                      <a:pt x="310" y="66128"/>
                    </a:lnTo>
                    <a:lnTo>
                      <a:pt x="80" y="63079"/>
                    </a:lnTo>
                    <a:lnTo>
                      <a:pt x="0" y="60000"/>
                    </a:lnTo>
                    <a:lnTo>
                      <a:pt x="80" y="56910"/>
                    </a:lnTo>
                    <a:lnTo>
                      <a:pt x="310" y="53881"/>
                    </a:lnTo>
                    <a:lnTo>
                      <a:pt x="690" y="50871"/>
                    </a:lnTo>
                    <a:lnTo>
                      <a:pt x="1221" y="47922"/>
                    </a:lnTo>
                    <a:lnTo>
                      <a:pt x="1891" y="45012"/>
                    </a:lnTo>
                    <a:lnTo>
                      <a:pt x="2702" y="42182"/>
                    </a:lnTo>
                    <a:lnTo>
                      <a:pt x="3653" y="39393"/>
                    </a:lnTo>
                    <a:lnTo>
                      <a:pt x="4723" y="36663"/>
                    </a:lnTo>
                    <a:lnTo>
                      <a:pt x="5924" y="34014"/>
                    </a:lnTo>
                    <a:lnTo>
                      <a:pt x="7246" y="31424"/>
                    </a:lnTo>
                    <a:lnTo>
                      <a:pt x="8697" y="28905"/>
                    </a:lnTo>
                    <a:lnTo>
                      <a:pt x="10268" y="26475"/>
                    </a:lnTo>
                    <a:lnTo>
                      <a:pt x="11939" y="24115"/>
                    </a:lnTo>
                    <a:lnTo>
                      <a:pt x="13721" y="21856"/>
                    </a:lnTo>
                    <a:lnTo>
                      <a:pt x="15603" y="19676"/>
                    </a:lnTo>
                    <a:lnTo>
                      <a:pt x="17594" y="17587"/>
                    </a:lnTo>
                    <a:lnTo>
                      <a:pt x="19676" y="15607"/>
                    </a:lnTo>
                    <a:lnTo>
                      <a:pt x="21848" y="13707"/>
                    </a:lnTo>
                    <a:lnTo>
                      <a:pt x="24130" y="11928"/>
                    </a:lnTo>
                    <a:lnTo>
                      <a:pt x="26472" y="10258"/>
                    </a:lnTo>
                    <a:lnTo>
                      <a:pt x="28904" y="8688"/>
                    </a:lnTo>
                    <a:lnTo>
                      <a:pt x="31426" y="7248"/>
                    </a:lnTo>
                    <a:lnTo>
                      <a:pt x="34008" y="5929"/>
                    </a:lnTo>
                    <a:lnTo>
                      <a:pt x="36660" y="4719"/>
                    </a:lnTo>
                    <a:lnTo>
                      <a:pt x="39392" y="3639"/>
                    </a:lnTo>
                    <a:lnTo>
                      <a:pt x="42175" y="2699"/>
                    </a:lnTo>
                    <a:lnTo>
                      <a:pt x="45027" y="1889"/>
                    </a:lnTo>
                    <a:lnTo>
                      <a:pt x="47919" y="1209"/>
                    </a:lnTo>
                    <a:lnTo>
                      <a:pt x="50882" y="689"/>
                    </a:lnTo>
                    <a:lnTo>
                      <a:pt x="53874" y="309"/>
                    </a:lnTo>
                    <a:lnTo>
                      <a:pt x="56917" y="69"/>
                    </a:lnTo>
                    <a:lnTo>
                      <a:pt x="60000" y="0"/>
                    </a:lnTo>
                    <a:lnTo>
                      <a:pt x="63082" y="69"/>
                    </a:lnTo>
                    <a:lnTo>
                      <a:pt x="66125" y="309"/>
                    </a:lnTo>
                    <a:lnTo>
                      <a:pt x="69117" y="689"/>
                    </a:lnTo>
                    <a:lnTo>
                      <a:pt x="72080" y="1209"/>
                    </a:lnTo>
                    <a:lnTo>
                      <a:pt x="74972" y="1889"/>
                    </a:lnTo>
                    <a:lnTo>
                      <a:pt x="77824" y="2699"/>
                    </a:lnTo>
                    <a:lnTo>
                      <a:pt x="80607" y="3639"/>
                    </a:lnTo>
                    <a:lnTo>
                      <a:pt x="83339" y="4719"/>
                    </a:lnTo>
                    <a:lnTo>
                      <a:pt x="85991" y="5929"/>
                    </a:lnTo>
                    <a:lnTo>
                      <a:pt x="88573" y="7248"/>
                    </a:lnTo>
                    <a:lnTo>
                      <a:pt x="91095" y="8688"/>
                    </a:lnTo>
                    <a:lnTo>
                      <a:pt x="93517" y="10258"/>
                    </a:lnTo>
                    <a:lnTo>
                      <a:pt x="95869" y="11928"/>
                    </a:lnTo>
                    <a:lnTo>
                      <a:pt x="98141" y="13707"/>
                    </a:lnTo>
                    <a:lnTo>
                      <a:pt x="100323" y="15607"/>
                    </a:lnTo>
                    <a:lnTo>
                      <a:pt x="102405" y="17587"/>
                    </a:lnTo>
                    <a:lnTo>
                      <a:pt x="104396" y="19676"/>
                    </a:lnTo>
                    <a:lnTo>
                      <a:pt x="106278" y="21856"/>
                    </a:lnTo>
                    <a:lnTo>
                      <a:pt x="108060" y="24115"/>
                    </a:lnTo>
                    <a:lnTo>
                      <a:pt x="109731" y="26475"/>
                    </a:lnTo>
                    <a:lnTo>
                      <a:pt x="111302" y="28905"/>
                    </a:lnTo>
                    <a:lnTo>
                      <a:pt x="112743" y="31424"/>
                    </a:lnTo>
                    <a:lnTo>
                      <a:pt x="114075" y="34014"/>
                    </a:lnTo>
                    <a:lnTo>
                      <a:pt x="115276" y="36663"/>
                    </a:lnTo>
                    <a:lnTo>
                      <a:pt x="116346" y="39393"/>
                    </a:lnTo>
                    <a:lnTo>
                      <a:pt x="117297" y="42182"/>
                    </a:lnTo>
                    <a:lnTo>
                      <a:pt x="118108" y="45012"/>
                    </a:lnTo>
                    <a:lnTo>
                      <a:pt x="118778" y="47922"/>
                    </a:lnTo>
                    <a:lnTo>
                      <a:pt x="119309" y="50871"/>
                    </a:lnTo>
                    <a:lnTo>
                      <a:pt x="119689" y="53881"/>
                    </a:lnTo>
                    <a:lnTo>
                      <a:pt x="119919" y="56910"/>
                    </a:lnTo>
                    <a:lnTo>
                      <a:pt x="120000" y="60000"/>
                    </a:lnTo>
                    <a:lnTo>
                      <a:pt x="119919" y="63079"/>
                    </a:lnTo>
                    <a:lnTo>
                      <a:pt x="119689" y="66128"/>
                    </a:lnTo>
                    <a:lnTo>
                      <a:pt x="119309" y="69118"/>
                    </a:lnTo>
                    <a:lnTo>
                      <a:pt x="118778" y="72077"/>
                    </a:lnTo>
                    <a:lnTo>
                      <a:pt x="118108" y="74977"/>
                    </a:lnTo>
                    <a:lnTo>
                      <a:pt x="117297" y="77817"/>
                    </a:lnTo>
                    <a:lnTo>
                      <a:pt x="116346" y="80606"/>
                    </a:lnTo>
                    <a:lnTo>
                      <a:pt x="115276" y="83336"/>
                    </a:lnTo>
                    <a:lnTo>
                      <a:pt x="114075" y="85995"/>
                    </a:lnTo>
                    <a:lnTo>
                      <a:pt x="112743" y="88575"/>
                    </a:lnTo>
                    <a:lnTo>
                      <a:pt x="111302" y="91084"/>
                    </a:lnTo>
                    <a:lnTo>
                      <a:pt x="109731" y="93514"/>
                    </a:lnTo>
                    <a:lnTo>
                      <a:pt x="108060" y="95874"/>
                    </a:lnTo>
                    <a:lnTo>
                      <a:pt x="106278" y="98143"/>
                    </a:lnTo>
                    <a:lnTo>
                      <a:pt x="104396" y="100323"/>
                    </a:lnTo>
                    <a:lnTo>
                      <a:pt x="102405" y="102412"/>
                    </a:lnTo>
                    <a:lnTo>
                      <a:pt x="100323" y="104392"/>
                    </a:lnTo>
                    <a:lnTo>
                      <a:pt x="98141" y="106282"/>
                    </a:lnTo>
                    <a:lnTo>
                      <a:pt x="95869" y="108061"/>
                    </a:lnTo>
                    <a:lnTo>
                      <a:pt x="93517" y="109731"/>
                    </a:lnTo>
                    <a:lnTo>
                      <a:pt x="91095" y="111301"/>
                    </a:lnTo>
                    <a:lnTo>
                      <a:pt x="88573" y="112741"/>
                    </a:lnTo>
                    <a:lnTo>
                      <a:pt x="85991" y="114080"/>
                    </a:lnTo>
                    <a:lnTo>
                      <a:pt x="83339" y="115280"/>
                    </a:lnTo>
                    <a:lnTo>
                      <a:pt x="80607" y="116350"/>
                    </a:lnTo>
                    <a:lnTo>
                      <a:pt x="77824" y="117290"/>
                    </a:lnTo>
                    <a:lnTo>
                      <a:pt x="74972" y="118110"/>
                    </a:lnTo>
                    <a:lnTo>
                      <a:pt x="72080" y="118780"/>
                    </a:lnTo>
                    <a:lnTo>
                      <a:pt x="69117" y="119310"/>
                    </a:lnTo>
                    <a:lnTo>
                      <a:pt x="66125" y="119690"/>
                    </a:lnTo>
                    <a:lnTo>
                      <a:pt x="63082" y="119920"/>
                    </a:lnTo>
                    <a:lnTo>
                      <a:pt x="60000" y="12000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íṡľíḍè-Shape 3764"/>
              <p:cNvSpPr/>
              <p:nvPr/>
            </p:nvSpPr>
            <p:spPr>
              <a:xfrm>
                <a:off x="3666373" y="2501813"/>
                <a:ext cx="335870" cy="33587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91234" y="8483"/>
                    </a:moveTo>
                    <a:lnTo>
                      <a:pt x="90217" y="7468"/>
                    </a:lnTo>
                    <a:lnTo>
                      <a:pt x="89128" y="6598"/>
                    </a:lnTo>
                    <a:lnTo>
                      <a:pt x="88111" y="5728"/>
                    </a:lnTo>
                    <a:lnTo>
                      <a:pt x="87021" y="4930"/>
                    </a:lnTo>
                    <a:lnTo>
                      <a:pt x="85859" y="4205"/>
                    </a:lnTo>
                    <a:lnTo>
                      <a:pt x="84697" y="3552"/>
                    </a:lnTo>
                    <a:lnTo>
                      <a:pt x="83607" y="2900"/>
                    </a:lnTo>
                    <a:lnTo>
                      <a:pt x="82372" y="2320"/>
                    </a:lnTo>
                    <a:lnTo>
                      <a:pt x="81210" y="1885"/>
                    </a:lnTo>
                    <a:lnTo>
                      <a:pt x="80048" y="1450"/>
                    </a:lnTo>
                    <a:lnTo>
                      <a:pt x="78813" y="1015"/>
                    </a:lnTo>
                    <a:lnTo>
                      <a:pt x="77578" y="725"/>
                    </a:lnTo>
                    <a:lnTo>
                      <a:pt x="76271" y="435"/>
                    </a:lnTo>
                    <a:lnTo>
                      <a:pt x="75036" y="290"/>
                    </a:lnTo>
                    <a:lnTo>
                      <a:pt x="73801" y="145"/>
                    </a:lnTo>
                    <a:lnTo>
                      <a:pt x="72566" y="0"/>
                    </a:lnTo>
                    <a:lnTo>
                      <a:pt x="71331" y="0"/>
                    </a:lnTo>
                    <a:lnTo>
                      <a:pt x="70096" y="145"/>
                    </a:lnTo>
                    <a:lnTo>
                      <a:pt x="68861" y="217"/>
                    </a:lnTo>
                    <a:lnTo>
                      <a:pt x="67627" y="435"/>
                    </a:lnTo>
                    <a:lnTo>
                      <a:pt x="66392" y="652"/>
                    </a:lnTo>
                    <a:lnTo>
                      <a:pt x="65157" y="1015"/>
                    </a:lnTo>
                    <a:lnTo>
                      <a:pt x="63995" y="1377"/>
                    </a:lnTo>
                    <a:lnTo>
                      <a:pt x="62760" y="1812"/>
                    </a:lnTo>
                    <a:lnTo>
                      <a:pt x="61598" y="2320"/>
                    </a:lnTo>
                    <a:lnTo>
                      <a:pt x="60435" y="2900"/>
                    </a:lnTo>
                    <a:lnTo>
                      <a:pt x="59346" y="3480"/>
                    </a:lnTo>
                    <a:lnTo>
                      <a:pt x="58184" y="4205"/>
                    </a:lnTo>
                    <a:lnTo>
                      <a:pt x="57094" y="4930"/>
                    </a:lnTo>
                    <a:lnTo>
                      <a:pt x="56077" y="5800"/>
                    </a:lnTo>
                    <a:lnTo>
                      <a:pt x="54987" y="6670"/>
                    </a:lnTo>
                    <a:lnTo>
                      <a:pt x="53970" y="7685"/>
                    </a:lnTo>
                    <a:lnTo>
                      <a:pt x="7554" y="54018"/>
                    </a:lnTo>
                    <a:lnTo>
                      <a:pt x="6610" y="55033"/>
                    </a:lnTo>
                    <a:lnTo>
                      <a:pt x="5738" y="56048"/>
                    </a:lnTo>
                    <a:lnTo>
                      <a:pt x="4866" y="57135"/>
                    </a:lnTo>
                    <a:lnTo>
                      <a:pt x="4140" y="58296"/>
                    </a:lnTo>
                    <a:lnTo>
                      <a:pt x="3414" y="59383"/>
                    </a:lnTo>
                    <a:lnTo>
                      <a:pt x="2760" y="60543"/>
                    </a:lnTo>
                    <a:lnTo>
                      <a:pt x="2179" y="61703"/>
                    </a:lnTo>
                    <a:lnTo>
                      <a:pt x="1670" y="62864"/>
                    </a:lnTo>
                    <a:lnTo>
                      <a:pt x="1234" y="64024"/>
                    </a:lnTo>
                    <a:lnTo>
                      <a:pt x="871" y="65256"/>
                    </a:lnTo>
                    <a:lnTo>
                      <a:pt x="581" y="66416"/>
                    </a:lnTo>
                    <a:lnTo>
                      <a:pt x="363" y="67649"/>
                    </a:lnTo>
                    <a:lnTo>
                      <a:pt x="145" y="68882"/>
                    </a:lnTo>
                    <a:lnTo>
                      <a:pt x="0" y="70114"/>
                    </a:lnTo>
                    <a:lnTo>
                      <a:pt x="0" y="71347"/>
                    </a:lnTo>
                    <a:lnTo>
                      <a:pt x="0" y="72580"/>
                    </a:lnTo>
                    <a:lnTo>
                      <a:pt x="72" y="73812"/>
                    </a:lnTo>
                    <a:lnTo>
                      <a:pt x="145" y="75045"/>
                    </a:lnTo>
                    <a:lnTo>
                      <a:pt x="363" y="76277"/>
                    </a:lnTo>
                    <a:lnTo>
                      <a:pt x="653" y="77510"/>
                    </a:lnTo>
                    <a:lnTo>
                      <a:pt x="944" y="78743"/>
                    </a:lnTo>
                    <a:lnTo>
                      <a:pt x="1307" y="79975"/>
                    </a:lnTo>
                    <a:lnTo>
                      <a:pt x="1743" y="81135"/>
                    </a:lnTo>
                    <a:lnTo>
                      <a:pt x="2251" y="82368"/>
                    </a:lnTo>
                    <a:lnTo>
                      <a:pt x="2832" y="83528"/>
                    </a:lnTo>
                    <a:lnTo>
                      <a:pt x="3414" y="84688"/>
                    </a:lnTo>
                    <a:lnTo>
                      <a:pt x="4140" y="85848"/>
                    </a:lnTo>
                    <a:lnTo>
                      <a:pt x="4866" y="86936"/>
                    </a:lnTo>
                    <a:lnTo>
                      <a:pt x="5665" y="88096"/>
                    </a:lnTo>
                    <a:lnTo>
                      <a:pt x="6537" y="89184"/>
                    </a:lnTo>
                    <a:lnTo>
                      <a:pt x="7409" y="90199"/>
                    </a:lnTo>
                    <a:lnTo>
                      <a:pt x="8353" y="91214"/>
                    </a:lnTo>
                    <a:lnTo>
                      <a:pt x="9297" y="92084"/>
                    </a:lnTo>
                    <a:lnTo>
                      <a:pt x="10169" y="92882"/>
                    </a:lnTo>
                    <a:lnTo>
                      <a:pt x="11113" y="93607"/>
                    </a:lnTo>
                    <a:lnTo>
                      <a:pt x="12130" y="94332"/>
                    </a:lnTo>
                    <a:lnTo>
                      <a:pt x="13075" y="94984"/>
                    </a:lnTo>
                    <a:lnTo>
                      <a:pt x="14092" y="95564"/>
                    </a:lnTo>
                    <a:lnTo>
                      <a:pt x="15108" y="96072"/>
                    </a:lnTo>
                    <a:lnTo>
                      <a:pt x="16198" y="96580"/>
                    </a:lnTo>
                    <a:lnTo>
                      <a:pt x="17215" y="97015"/>
                    </a:lnTo>
                    <a:lnTo>
                      <a:pt x="18305" y="97450"/>
                    </a:lnTo>
                    <a:lnTo>
                      <a:pt x="19394" y="97812"/>
                    </a:lnTo>
                    <a:lnTo>
                      <a:pt x="20556" y="98102"/>
                    </a:lnTo>
                    <a:lnTo>
                      <a:pt x="21646" y="98320"/>
                    </a:lnTo>
                    <a:lnTo>
                      <a:pt x="22808" y="98537"/>
                    </a:lnTo>
                    <a:lnTo>
                      <a:pt x="23970" y="98682"/>
                    </a:lnTo>
                    <a:lnTo>
                      <a:pt x="25133" y="98755"/>
                    </a:lnTo>
                    <a:lnTo>
                      <a:pt x="26295" y="98755"/>
                    </a:lnTo>
                    <a:lnTo>
                      <a:pt x="27457" y="98755"/>
                    </a:lnTo>
                    <a:lnTo>
                      <a:pt x="28692" y="98682"/>
                    </a:lnTo>
                    <a:lnTo>
                      <a:pt x="29854" y="98610"/>
                    </a:lnTo>
                    <a:lnTo>
                      <a:pt x="31016" y="98465"/>
                    </a:lnTo>
                    <a:lnTo>
                      <a:pt x="32179" y="98247"/>
                    </a:lnTo>
                    <a:lnTo>
                      <a:pt x="33341" y="97957"/>
                    </a:lnTo>
                    <a:lnTo>
                      <a:pt x="34503" y="97595"/>
                    </a:lnTo>
                    <a:lnTo>
                      <a:pt x="35665" y="97232"/>
                    </a:lnTo>
                    <a:lnTo>
                      <a:pt x="36828" y="96797"/>
                    </a:lnTo>
                    <a:lnTo>
                      <a:pt x="37990" y="96362"/>
                    </a:lnTo>
                    <a:lnTo>
                      <a:pt x="39152" y="95854"/>
                    </a:lnTo>
                    <a:lnTo>
                      <a:pt x="40314" y="95274"/>
                    </a:lnTo>
                    <a:lnTo>
                      <a:pt x="41404" y="94622"/>
                    </a:lnTo>
                    <a:lnTo>
                      <a:pt x="42566" y="93969"/>
                    </a:lnTo>
                    <a:lnTo>
                      <a:pt x="43656" y="93244"/>
                    </a:lnTo>
                    <a:lnTo>
                      <a:pt x="70387" y="120000"/>
                    </a:lnTo>
                    <a:lnTo>
                      <a:pt x="120000" y="70477"/>
                    </a:lnTo>
                    <a:lnTo>
                      <a:pt x="93196" y="43649"/>
                    </a:lnTo>
                    <a:lnTo>
                      <a:pt x="93922" y="42561"/>
                    </a:lnTo>
                    <a:lnTo>
                      <a:pt x="94648" y="41474"/>
                    </a:lnTo>
                    <a:lnTo>
                      <a:pt x="95230" y="40314"/>
                    </a:lnTo>
                    <a:lnTo>
                      <a:pt x="95811" y="39154"/>
                    </a:lnTo>
                    <a:lnTo>
                      <a:pt x="96392" y="38066"/>
                    </a:lnTo>
                    <a:lnTo>
                      <a:pt x="96828" y="36906"/>
                    </a:lnTo>
                    <a:lnTo>
                      <a:pt x="97263" y="35746"/>
                    </a:lnTo>
                    <a:lnTo>
                      <a:pt x="97627" y="34586"/>
                    </a:lnTo>
                    <a:lnTo>
                      <a:pt x="97917" y="33425"/>
                    </a:lnTo>
                    <a:lnTo>
                      <a:pt x="98208" y="32193"/>
                    </a:lnTo>
                    <a:lnTo>
                      <a:pt x="98426" y="31033"/>
                    </a:lnTo>
                    <a:lnTo>
                      <a:pt x="98571" y="29873"/>
                    </a:lnTo>
                    <a:lnTo>
                      <a:pt x="98716" y="28640"/>
                    </a:lnTo>
                    <a:lnTo>
                      <a:pt x="98789" y="27480"/>
                    </a:lnTo>
                    <a:lnTo>
                      <a:pt x="98789" y="26320"/>
                    </a:lnTo>
                    <a:lnTo>
                      <a:pt x="98789" y="25160"/>
                    </a:lnTo>
                    <a:lnTo>
                      <a:pt x="98644" y="24000"/>
                    </a:lnTo>
                    <a:lnTo>
                      <a:pt x="98498" y="22839"/>
                    </a:lnTo>
                    <a:lnTo>
                      <a:pt x="98353" y="21752"/>
                    </a:lnTo>
                    <a:lnTo>
                      <a:pt x="98062" y="20592"/>
                    </a:lnTo>
                    <a:lnTo>
                      <a:pt x="97772" y="19504"/>
                    </a:lnTo>
                    <a:lnTo>
                      <a:pt x="97409" y="18416"/>
                    </a:lnTo>
                    <a:lnTo>
                      <a:pt x="97046" y="17329"/>
                    </a:lnTo>
                    <a:lnTo>
                      <a:pt x="96610" y="16241"/>
                    </a:lnTo>
                    <a:lnTo>
                      <a:pt x="96101" y="15226"/>
                    </a:lnTo>
                    <a:lnTo>
                      <a:pt x="95520" y="14138"/>
                    </a:lnTo>
                    <a:lnTo>
                      <a:pt x="94939" y="13196"/>
                    </a:lnTo>
                    <a:lnTo>
                      <a:pt x="94285" y="12181"/>
                    </a:lnTo>
                    <a:lnTo>
                      <a:pt x="93631" y="11238"/>
                    </a:lnTo>
                    <a:lnTo>
                      <a:pt x="92832" y="10296"/>
                    </a:lnTo>
                    <a:lnTo>
                      <a:pt x="92033" y="9353"/>
                    </a:lnTo>
                    <a:lnTo>
                      <a:pt x="91234" y="8483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íṡľíḍè-Shape 3765"/>
              <p:cNvSpPr/>
              <p:nvPr/>
            </p:nvSpPr>
            <p:spPr>
              <a:xfrm>
                <a:off x="4621063" y="2104874"/>
                <a:ext cx="309409" cy="407116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íṡľíḍè-Shape 3766"/>
              <p:cNvSpPr/>
              <p:nvPr/>
            </p:nvSpPr>
            <p:spPr>
              <a:xfrm>
                <a:off x="4507069" y="1876888"/>
                <a:ext cx="537393" cy="30940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110842"/>
                    </a:moveTo>
                    <a:lnTo>
                      <a:pt x="119954" y="111789"/>
                    </a:lnTo>
                    <a:lnTo>
                      <a:pt x="119863" y="112657"/>
                    </a:lnTo>
                    <a:lnTo>
                      <a:pt x="119727" y="113605"/>
                    </a:lnTo>
                    <a:lnTo>
                      <a:pt x="119545" y="114394"/>
                    </a:lnTo>
                    <a:lnTo>
                      <a:pt x="119363" y="115184"/>
                    </a:lnTo>
                    <a:lnTo>
                      <a:pt x="119090" y="116052"/>
                    </a:lnTo>
                    <a:lnTo>
                      <a:pt x="118771" y="116763"/>
                    </a:lnTo>
                    <a:lnTo>
                      <a:pt x="118453" y="117394"/>
                    </a:lnTo>
                    <a:lnTo>
                      <a:pt x="118089" y="117947"/>
                    </a:lnTo>
                    <a:lnTo>
                      <a:pt x="117680" y="118500"/>
                    </a:lnTo>
                    <a:lnTo>
                      <a:pt x="117225" y="118973"/>
                    </a:lnTo>
                    <a:lnTo>
                      <a:pt x="116770" y="119289"/>
                    </a:lnTo>
                    <a:lnTo>
                      <a:pt x="116315" y="119605"/>
                    </a:lnTo>
                    <a:lnTo>
                      <a:pt x="115815" y="119842"/>
                    </a:lnTo>
                    <a:lnTo>
                      <a:pt x="115269" y="120000"/>
                    </a:lnTo>
                    <a:lnTo>
                      <a:pt x="114723" y="120000"/>
                    </a:lnTo>
                    <a:lnTo>
                      <a:pt x="5231" y="120000"/>
                    </a:lnTo>
                    <a:lnTo>
                      <a:pt x="4685" y="120000"/>
                    </a:lnTo>
                    <a:lnTo>
                      <a:pt x="4184" y="119842"/>
                    </a:lnTo>
                    <a:lnTo>
                      <a:pt x="3684" y="119605"/>
                    </a:lnTo>
                    <a:lnTo>
                      <a:pt x="3184" y="119289"/>
                    </a:lnTo>
                    <a:lnTo>
                      <a:pt x="2729" y="118973"/>
                    </a:lnTo>
                    <a:lnTo>
                      <a:pt x="2274" y="118500"/>
                    </a:lnTo>
                    <a:lnTo>
                      <a:pt x="1910" y="117947"/>
                    </a:lnTo>
                    <a:lnTo>
                      <a:pt x="1501" y="117394"/>
                    </a:lnTo>
                    <a:lnTo>
                      <a:pt x="1182" y="116763"/>
                    </a:lnTo>
                    <a:lnTo>
                      <a:pt x="864" y="116052"/>
                    </a:lnTo>
                    <a:lnTo>
                      <a:pt x="636" y="115184"/>
                    </a:lnTo>
                    <a:lnTo>
                      <a:pt x="409" y="114394"/>
                    </a:lnTo>
                    <a:lnTo>
                      <a:pt x="227" y="113605"/>
                    </a:lnTo>
                    <a:lnTo>
                      <a:pt x="90" y="112657"/>
                    </a:lnTo>
                    <a:lnTo>
                      <a:pt x="0" y="111789"/>
                    </a:lnTo>
                    <a:lnTo>
                      <a:pt x="0" y="110842"/>
                    </a:lnTo>
                    <a:lnTo>
                      <a:pt x="0" y="9078"/>
                    </a:lnTo>
                    <a:lnTo>
                      <a:pt x="0" y="8131"/>
                    </a:lnTo>
                    <a:lnTo>
                      <a:pt x="90" y="7263"/>
                    </a:lnTo>
                    <a:lnTo>
                      <a:pt x="227" y="6394"/>
                    </a:lnTo>
                    <a:lnTo>
                      <a:pt x="409" y="5526"/>
                    </a:lnTo>
                    <a:lnTo>
                      <a:pt x="636" y="4736"/>
                    </a:lnTo>
                    <a:lnTo>
                      <a:pt x="864" y="4026"/>
                    </a:lnTo>
                    <a:lnTo>
                      <a:pt x="1182" y="3315"/>
                    </a:lnTo>
                    <a:lnTo>
                      <a:pt x="1501" y="2684"/>
                    </a:lnTo>
                    <a:lnTo>
                      <a:pt x="1910" y="2052"/>
                    </a:lnTo>
                    <a:lnTo>
                      <a:pt x="2274" y="1578"/>
                    </a:lnTo>
                    <a:lnTo>
                      <a:pt x="2729" y="1105"/>
                    </a:lnTo>
                    <a:lnTo>
                      <a:pt x="3184" y="710"/>
                    </a:lnTo>
                    <a:lnTo>
                      <a:pt x="3684" y="394"/>
                    </a:lnTo>
                    <a:lnTo>
                      <a:pt x="4184" y="157"/>
                    </a:lnTo>
                    <a:lnTo>
                      <a:pt x="4685" y="78"/>
                    </a:lnTo>
                    <a:lnTo>
                      <a:pt x="5231" y="0"/>
                    </a:lnTo>
                    <a:lnTo>
                      <a:pt x="114723" y="0"/>
                    </a:lnTo>
                    <a:lnTo>
                      <a:pt x="115269" y="0"/>
                    </a:lnTo>
                    <a:lnTo>
                      <a:pt x="115815" y="157"/>
                    </a:lnTo>
                    <a:lnTo>
                      <a:pt x="116315" y="394"/>
                    </a:lnTo>
                    <a:lnTo>
                      <a:pt x="116770" y="710"/>
                    </a:lnTo>
                    <a:lnTo>
                      <a:pt x="117225" y="1105"/>
                    </a:lnTo>
                    <a:lnTo>
                      <a:pt x="117680" y="1578"/>
                    </a:lnTo>
                    <a:lnTo>
                      <a:pt x="118089" y="2052"/>
                    </a:lnTo>
                    <a:lnTo>
                      <a:pt x="118453" y="2684"/>
                    </a:lnTo>
                    <a:lnTo>
                      <a:pt x="118771" y="3315"/>
                    </a:lnTo>
                    <a:lnTo>
                      <a:pt x="119090" y="4026"/>
                    </a:lnTo>
                    <a:lnTo>
                      <a:pt x="119363" y="4736"/>
                    </a:lnTo>
                    <a:lnTo>
                      <a:pt x="119545" y="5526"/>
                    </a:lnTo>
                    <a:lnTo>
                      <a:pt x="119727" y="6394"/>
                    </a:lnTo>
                    <a:lnTo>
                      <a:pt x="119863" y="7263"/>
                    </a:lnTo>
                    <a:lnTo>
                      <a:pt x="119954" y="8131"/>
                    </a:lnTo>
                    <a:lnTo>
                      <a:pt x="120000" y="9078"/>
                    </a:lnTo>
                    <a:lnTo>
                      <a:pt x="120000" y="110842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65" name="组合 64"/>
              <p:cNvGrpSpPr/>
              <p:nvPr/>
            </p:nvGrpSpPr>
            <p:grpSpPr>
              <a:xfrm rot="1459943">
                <a:off x="3952906" y="2791864"/>
                <a:ext cx="1645718" cy="1630542"/>
                <a:chOff x="6117111" y="1231588"/>
                <a:chExt cx="6546217" cy="6485850"/>
              </a:xfrm>
            </p:grpSpPr>
            <p:sp>
              <p:nvSpPr>
                <p:cNvPr id="66" name="íṡľíḍè-Shape 3768"/>
                <p:cNvSpPr/>
                <p:nvPr/>
              </p:nvSpPr>
              <p:spPr>
                <a:xfrm rot="376766">
                  <a:off x="6117111" y="1231588"/>
                  <a:ext cx="6546217" cy="6485850"/>
                </a:xfrm>
                <a:prstGeom prst="ellipse">
                  <a:avLst/>
                </a:prstGeom>
                <a:solidFill>
                  <a:schemeClr val="dk2">
                    <a:alpha val="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grpSp>
              <p:nvGrpSpPr>
                <p:cNvPr id="67" name="组合 66"/>
                <p:cNvGrpSpPr/>
                <p:nvPr/>
              </p:nvGrpSpPr>
              <p:grpSpPr>
                <a:xfrm rot="376766">
                  <a:off x="9089589" y="1726705"/>
                  <a:ext cx="2483801" cy="3350931"/>
                  <a:chOff x="5691187" y="5176469"/>
                  <a:chExt cx="3138041" cy="4234231"/>
                </a:xfrm>
              </p:grpSpPr>
              <p:sp>
                <p:nvSpPr>
                  <p:cNvPr id="68" name="íṡľíḍè-Shape 3770"/>
                  <p:cNvSpPr/>
                  <p:nvPr/>
                </p:nvSpPr>
                <p:spPr>
                  <a:xfrm>
                    <a:off x="5691187" y="8196263"/>
                    <a:ext cx="1225550" cy="1214437"/>
                  </a:xfrm>
                  <a:prstGeom prst="ellipse">
                    <a:avLst/>
                  </a:prstGeom>
                  <a:solidFill>
                    <a:schemeClr val="tx2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69" name="íṡľíḍè-Shape 3771"/>
                  <p:cNvSpPr/>
                  <p:nvPr/>
                </p:nvSpPr>
                <p:spPr>
                  <a:xfrm>
                    <a:off x="6080126" y="5176469"/>
                    <a:ext cx="2749102" cy="378973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0000" h="120000" extrusionOk="0">
                        <a:moveTo>
                          <a:pt x="120000" y="4160"/>
                        </a:moveTo>
                        <a:lnTo>
                          <a:pt x="22190" y="120000"/>
                        </a:lnTo>
                        <a:lnTo>
                          <a:pt x="0" y="109680"/>
                        </a:lnTo>
                        <a:lnTo>
                          <a:pt x="111108" y="0"/>
                        </a:lnTo>
                        <a:lnTo>
                          <a:pt x="120000" y="4160"/>
                        </a:lnTo>
                        <a:close/>
                      </a:path>
                    </a:pathLst>
                  </a:custGeom>
                  <a:solidFill>
                    <a:schemeClr val="tx2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</p:grpSp>
        </p:grpSp>
        <p:grpSp>
          <p:nvGrpSpPr>
            <p:cNvPr id="53" name="组合 52"/>
            <p:cNvGrpSpPr/>
            <p:nvPr/>
          </p:nvGrpSpPr>
          <p:grpSpPr>
            <a:xfrm>
              <a:off x="3547166" y="4499433"/>
              <a:ext cx="2251352" cy="1562564"/>
              <a:chOff x="3547166" y="4499433"/>
              <a:chExt cx="2251352" cy="1562564"/>
            </a:xfrm>
          </p:grpSpPr>
          <p:grpSp>
            <p:nvGrpSpPr>
              <p:cNvPr id="54" name="组合 53"/>
              <p:cNvGrpSpPr/>
              <p:nvPr/>
            </p:nvGrpSpPr>
            <p:grpSpPr>
              <a:xfrm>
                <a:off x="3547166" y="5153459"/>
                <a:ext cx="2251352" cy="908538"/>
                <a:chOff x="584442" y="3905898"/>
                <a:chExt cx="2251352" cy="908538"/>
              </a:xfrm>
            </p:grpSpPr>
            <p:sp>
              <p:nvSpPr>
                <p:cNvPr id="56" name="íṡľíḍè-Rectangle 30"/>
                <p:cNvSpPr/>
                <p:nvPr/>
              </p:nvSpPr>
              <p:spPr bwMode="auto">
                <a:xfrm>
                  <a:off x="584442" y="4257037"/>
                  <a:ext cx="2251352" cy="5573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rIns="90000" anchor="t" anchorCtr="0">
                  <a:normAutofit fontScale="92500" lnSpcReduction="10000"/>
                </a:bodyPr>
                <a:lstStyle/>
                <a:p>
                  <a:pPr lvl="0"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dk1">
                          <a:lumMod val="100000"/>
                        </a:schemeClr>
                      </a:solidFill>
                    </a:rPr>
                    <a:t>点击输入替换</a:t>
                  </a:r>
                  <a:r>
                    <a:rPr lang="zh-CN" altLang="en-US" sz="100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内容</a:t>
                  </a:r>
                  <a:r>
                    <a:rPr lang="en-US" altLang="zh-CN" sz="100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xxx</a:t>
                  </a:r>
                  <a:endParaRPr lang="en-US" altLang="zh-CN" sz="1000" dirty="0">
                    <a:solidFill>
                      <a:schemeClr val="dk1">
                        <a:lumMod val="100000"/>
                      </a:schemeClr>
                    </a:solidFill>
                  </a:endParaRPr>
                </a:p>
                <a:p>
                  <a:pPr lvl="0"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dk1">
                          <a:lumMod val="100000"/>
                        </a:schemeClr>
                      </a:solidFill>
                    </a:rPr>
                    <a:t>点击输入替换</a:t>
                  </a:r>
                  <a:r>
                    <a:rPr lang="zh-CN" altLang="en-US" sz="100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内容</a:t>
                  </a:r>
                  <a:r>
                    <a:rPr lang="en-US" altLang="zh-CN" sz="100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xxx</a:t>
                  </a:r>
                  <a:endParaRPr lang="zh-CN" altLang="en-US" sz="1000" dirty="0">
                    <a:solidFill>
                      <a:schemeClr val="dk1">
                        <a:lumMod val="100000"/>
                      </a:schemeClr>
                    </a:solidFill>
                  </a:endParaRPr>
                </a:p>
              </p:txBody>
            </p:sp>
            <p:sp>
              <p:nvSpPr>
                <p:cNvPr id="57" name="íṡľíḍè-TextBox 31"/>
                <p:cNvSpPr txBox="1"/>
                <p:nvPr/>
              </p:nvSpPr>
              <p:spPr bwMode="auto">
                <a:xfrm>
                  <a:off x="584442" y="3905898"/>
                  <a:ext cx="2251352" cy="3511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rIns="90000">
                  <a:normAutofit fontScale="77500" lnSpcReduction="20000"/>
                </a:bodyPr>
                <a:lstStyle/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800" b="1"/>
                    <a:t>标题文本预设</a:t>
                  </a:r>
                  <a:endParaRPr lang="zh-CN" altLang="en-US" sz="1800" b="1" dirty="0"/>
                </a:p>
              </p:txBody>
            </p:sp>
          </p:grpSp>
          <p:sp>
            <p:nvSpPr>
              <p:cNvPr id="55" name="íṡľíḍè-presentation_263066"/>
              <p:cNvSpPr/>
              <p:nvPr/>
            </p:nvSpPr>
            <p:spPr bwMode="auto">
              <a:xfrm>
                <a:off x="4437064" y="4499433"/>
                <a:ext cx="462626" cy="441204"/>
              </a:xfrm>
              <a:custGeom>
                <a:avLst/>
                <a:gdLst>
                  <a:gd name="connsiteX0" fmla="*/ 139649 w 606580"/>
                  <a:gd name="connsiteY0" fmla="*/ 323260 h 605592"/>
                  <a:gd name="connsiteX1" fmla="*/ 274852 w 606580"/>
                  <a:gd name="connsiteY1" fmla="*/ 323260 h 605592"/>
                  <a:gd name="connsiteX2" fmla="*/ 274852 w 606580"/>
                  <a:gd name="connsiteY2" fmla="*/ 349440 h 605592"/>
                  <a:gd name="connsiteX3" fmla="*/ 139649 w 606580"/>
                  <a:gd name="connsiteY3" fmla="*/ 349440 h 605592"/>
                  <a:gd name="connsiteX4" fmla="*/ 66294 w 606580"/>
                  <a:gd name="connsiteY4" fmla="*/ 26233 h 605592"/>
                  <a:gd name="connsiteX5" fmla="*/ 66294 w 606580"/>
                  <a:gd name="connsiteY5" fmla="*/ 375703 h 605592"/>
                  <a:gd name="connsiteX6" fmla="*/ 540286 w 606580"/>
                  <a:gd name="connsiteY6" fmla="*/ 375703 h 605592"/>
                  <a:gd name="connsiteX7" fmla="*/ 540286 w 606580"/>
                  <a:gd name="connsiteY7" fmla="*/ 26233 h 605592"/>
                  <a:gd name="connsiteX8" fmla="*/ 39925 w 606580"/>
                  <a:gd name="connsiteY8" fmla="*/ 0 h 605592"/>
                  <a:gd name="connsiteX9" fmla="*/ 566655 w 606580"/>
                  <a:gd name="connsiteY9" fmla="*/ 0 h 605592"/>
                  <a:gd name="connsiteX10" fmla="*/ 566655 w 606580"/>
                  <a:gd name="connsiteY10" fmla="*/ 375703 h 605592"/>
                  <a:gd name="connsiteX11" fmla="*/ 606580 w 606580"/>
                  <a:gd name="connsiteY11" fmla="*/ 375703 h 605592"/>
                  <a:gd name="connsiteX12" fmla="*/ 606580 w 606580"/>
                  <a:gd name="connsiteY12" fmla="*/ 401936 h 605592"/>
                  <a:gd name="connsiteX13" fmla="*/ 373716 w 606580"/>
                  <a:gd name="connsiteY13" fmla="*/ 401936 h 605592"/>
                  <a:gd name="connsiteX14" fmla="*/ 413269 w 606580"/>
                  <a:gd name="connsiteY14" fmla="*/ 600587 h 605592"/>
                  <a:gd name="connsiteX15" fmla="*/ 387364 w 606580"/>
                  <a:gd name="connsiteY15" fmla="*/ 605592 h 605592"/>
                  <a:gd name="connsiteX16" fmla="*/ 346790 w 606580"/>
                  <a:gd name="connsiteY16" fmla="*/ 401936 h 605592"/>
                  <a:gd name="connsiteX17" fmla="*/ 316521 w 606580"/>
                  <a:gd name="connsiteY17" fmla="*/ 401936 h 605592"/>
                  <a:gd name="connsiteX18" fmla="*/ 316521 w 606580"/>
                  <a:gd name="connsiteY18" fmla="*/ 551828 h 605592"/>
                  <a:gd name="connsiteX19" fmla="*/ 290059 w 606580"/>
                  <a:gd name="connsiteY19" fmla="*/ 551828 h 605592"/>
                  <a:gd name="connsiteX20" fmla="*/ 290059 w 606580"/>
                  <a:gd name="connsiteY20" fmla="*/ 401936 h 605592"/>
                  <a:gd name="connsiteX21" fmla="*/ 247163 w 606580"/>
                  <a:gd name="connsiteY21" fmla="*/ 401936 h 605592"/>
                  <a:gd name="connsiteX22" fmla="*/ 206588 w 606580"/>
                  <a:gd name="connsiteY22" fmla="*/ 605592 h 605592"/>
                  <a:gd name="connsiteX23" fmla="*/ 180591 w 606580"/>
                  <a:gd name="connsiteY23" fmla="*/ 600494 h 605592"/>
                  <a:gd name="connsiteX24" fmla="*/ 220237 w 606580"/>
                  <a:gd name="connsiteY24" fmla="*/ 401936 h 605592"/>
                  <a:gd name="connsiteX25" fmla="*/ 0 w 606580"/>
                  <a:gd name="connsiteY25" fmla="*/ 401936 h 605592"/>
                  <a:gd name="connsiteX26" fmla="*/ 0 w 606580"/>
                  <a:gd name="connsiteY26" fmla="*/ 375703 h 605592"/>
                  <a:gd name="connsiteX27" fmla="*/ 39925 w 606580"/>
                  <a:gd name="connsiteY27" fmla="*/ 375703 h 6055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606580" h="605592">
                    <a:moveTo>
                      <a:pt x="139649" y="323260"/>
                    </a:moveTo>
                    <a:lnTo>
                      <a:pt x="274852" y="323260"/>
                    </a:lnTo>
                    <a:lnTo>
                      <a:pt x="274852" y="349440"/>
                    </a:lnTo>
                    <a:lnTo>
                      <a:pt x="139649" y="349440"/>
                    </a:lnTo>
                    <a:close/>
                    <a:moveTo>
                      <a:pt x="66294" y="26233"/>
                    </a:moveTo>
                    <a:lnTo>
                      <a:pt x="66294" y="375703"/>
                    </a:lnTo>
                    <a:lnTo>
                      <a:pt x="540286" y="375703"/>
                    </a:lnTo>
                    <a:lnTo>
                      <a:pt x="540286" y="26233"/>
                    </a:lnTo>
                    <a:close/>
                    <a:moveTo>
                      <a:pt x="39925" y="0"/>
                    </a:moveTo>
                    <a:lnTo>
                      <a:pt x="566655" y="0"/>
                    </a:lnTo>
                    <a:lnTo>
                      <a:pt x="566655" y="375703"/>
                    </a:lnTo>
                    <a:lnTo>
                      <a:pt x="606580" y="375703"/>
                    </a:lnTo>
                    <a:lnTo>
                      <a:pt x="606580" y="401936"/>
                    </a:lnTo>
                    <a:lnTo>
                      <a:pt x="373716" y="401936"/>
                    </a:lnTo>
                    <a:lnTo>
                      <a:pt x="413269" y="600587"/>
                    </a:lnTo>
                    <a:lnTo>
                      <a:pt x="387364" y="605592"/>
                    </a:lnTo>
                    <a:lnTo>
                      <a:pt x="346790" y="401936"/>
                    </a:lnTo>
                    <a:lnTo>
                      <a:pt x="316521" y="401936"/>
                    </a:lnTo>
                    <a:lnTo>
                      <a:pt x="316521" y="551828"/>
                    </a:lnTo>
                    <a:lnTo>
                      <a:pt x="290059" y="551828"/>
                    </a:lnTo>
                    <a:lnTo>
                      <a:pt x="290059" y="401936"/>
                    </a:lnTo>
                    <a:lnTo>
                      <a:pt x="247163" y="401936"/>
                    </a:lnTo>
                    <a:lnTo>
                      <a:pt x="206588" y="605592"/>
                    </a:lnTo>
                    <a:lnTo>
                      <a:pt x="180591" y="600494"/>
                    </a:lnTo>
                    <a:lnTo>
                      <a:pt x="220237" y="401936"/>
                    </a:lnTo>
                    <a:lnTo>
                      <a:pt x="0" y="401936"/>
                    </a:lnTo>
                    <a:lnTo>
                      <a:pt x="0" y="375703"/>
                    </a:lnTo>
                    <a:lnTo>
                      <a:pt x="39925" y="375703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4777588" y="1172558"/>
            <a:ext cx="1690622" cy="3375534"/>
            <a:chOff x="6392077" y="1563410"/>
            <a:chExt cx="2254162" cy="4500712"/>
          </a:xfrm>
        </p:grpSpPr>
        <p:grpSp>
          <p:nvGrpSpPr>
            <p:cNvPr id="34" name="组合 33"/>
            <p:cNvGrpSpPr/>
            <p:nvPr/>
          </p:nvGrpSpPr>
          <p:grpSpPr>
            <a:xfrm>
              <a:off x="6488771" y="1563410"/>
              <a:ext cx="2060775" cy="2756867"/>
              <a:chOff x="6359836" y="1563409"/>
              <a:chExt cx="2440664" cy="3265075"/>
            </a:xfrm>
          </p:grpSpPr>
          <p:sp>
            <p:nvSpPr>
              <p:cNvPr id="40" name="íṡľíḍè-Shape 3772"/>
              <p:cNvSpPr/>
              <p:nvPr/>
            </p:nvSpPr>
            <p:spPr>
              <a:xfrm>
                <a:off x="6662860" y="2676028"/>
                <a:ext cx="1850566" cy="1850853"/>
              </a:xfrm>
              <a:prstGeom prst="ellipse">
                <a:avLst/>
              </a:prstGeom>
              <a:noFill/>
              <a:ln w="381000" cap="rnd" cmpd="sng">
                <a:solidFill>
                  <a:srgbClr val="F2F2F2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íṡľíḍè-Shape 3773"/>
              <p:cNvSpPr/>
              <p:nvPr/>
            </p:nvSpPr>
            <p:spPr>
              <a:xfrm>
                <a:off x="6654883" y="2676028"/>
                <a:ext cx="1850566" cy="1850853"/>
              </a:xfrm>
              <a:prstGeom prst="arc">
                <a:avLst>
                  <a:gd name="adj1" fmla="val 16200000"/>
                  <a:gd name="adj2" fmla="val 9044553"/>
                </a:avLst>
              </a:prstGeom>
              <a:noFill/>
              <a:ln w="317500" cap="rnd" cmpd="sng">
                <a:solidFill>
                  <a:schemeClr val="accent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íṡľíḍè-Shape 3774"/>
              <p:cNvSpPr/>
              <p:nvPr/>
            </p:nvSpPr>
            <p:spPr>
              <a:xfrm>
                <a:off x="7086538" y="1563409"/>
                <a:ext cx="1001507" cy="93433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59987" y="12067"/>
                    </a:moveTo>
                    <a:lnTo>
                      <a:pt x="57500" y="12120"/>
                    </a:lnTo>
                    <a:lnTo>
                      <a:pt x="55037" y="12303"/>
                    </a:lnTo>
                    <a:lnTo>
                      <a:pt x="52599" y="12616"/>
                    </a:lnTo>
                    <a:lnTo>
                      <a:pt x="50184" y="13034"/>
                    </a:lnTo>
                    <a:lnTo>
                      <a:pt x="47819" y="13556"/>
                    </a:lnTo>
                    <a:lnTo>
                      <a:pt x="45502" y="14209"/>
                    </a:lnTo>
                    <a:lnTo>
                      <a:pt x="43259" y="14967"/>
                    </a:lnTo>
                    <a:lnTo>
                      <a:pt x="41040" y="15855"/>
                    </a:lnTo>
                    <a:lnTo>
                      <a:pt x="38894" y="16795"/>
                    </a:lnTo>
                    <a:lnTo>
                      <a:pt x="36797" y="17866"/>
                    </a:lnTo>
                    <a:lnTo>
                      <a:pt x="34749" y="19016"/>
                    </a:lnTo>
                    <a:lnTo>
                      <a:pt x="32749" y="20269"/>
                    </a:lnTo>
                    <a:lnTo>
                      <a:pt x="30847" y="21602"/>
                    </a:lnTo>
                    <a:lnTo>
                      <a:pt x="29018" y="23012"/>
                    </a:lnTo>
                    <a:lnTo>
                      <a:pt x="27238" y="24527"/>
                    </a:lnTo>
                    <a:lnTo>
                      <a:pt x="25555" y="26094"/>
                    </a:lnTo>
                    <a:lnTo>
                      <a:pt x="23946" y="27792"/>
                    </a:lnTo>
                    <a:lnTo>
                      <a:pt x="22410" y="29516"/>
                    </a:lnTo>
                    <a:lnTo>
                      <a:pt x="20946" y="31345"/>
                    </a:lnTo>
                    <a:lnTo>
                      <a:pt x="19605" y="33199"/>
                    </a:lnTo>
                    <a:lnTo>
                      <a:pt x="18313" y="35158"/>
                    </a:lnTo>
                    <a:lnTo>
                      <a:pt x="17142" y="37170"/>
                    </a:lnTo>
                    <a:lnTo>
                      <a:pt x="16069" y="39233"/>
                    </a:lnTo>
                    <a:lnTo>
                      <a:pt x="15094" y="41349"/>
                    </a:lnTo>
                    <a:lnTo>
                      <a:pt x="14216" y="43543"/>
                    </a:lnTo>
                    <a:lnTo>
                      <a:pt x="13436" y="45764"/>
                    </a:lnTo>
                    <a:lnTo>
                      <a:pt x="12777" y="48036"/>
                    </a:lnTo>
                    <a:lnTo>
                      <a:pt x="12241" y="50361"/>
                    </a:lnTo>
                    <a:lnTo>
                      <a:pt x="11826" y="52712"/>
                    </a:lnTo>
                    <a:lnTo>
                      <a:pt x="11509" y="55089"/>
                    </a:lnTo>
                    <a:lnTo>
                      <a:pt x="11314" y="57518"/>
                    </a:lnTo>
                    <a:lnTo>
                      <a:pt x="11266" y="60000"/>
                    </a:lnTo>
                    <a:lnTo>
                      <a:pt x="11314" y="62455"/>
                    </a:lnTo>
                    <a:lnTo>
                      <a:pt x="11509" y="64884"/>
                    </a:lnTo>
                    <a:lnTo>
                      <a:pt x="11826" y="67287"/>
                    </a:lnTo>
                    <a:lnTo>
                      <a:pt x="12241" y="69664"/>
                    </a:lnTo>
                    <a:lnTo>
                      <a:pt x="12777" y="71963"/>
                    </a:lnTo>
                    <a:lnTo>
                      <a:pt x="13436" y="74235"/>
                    </a:lnTo>
                    <a:lnTo>
                      <a:pt x="14216" y="76456"/>
                    </a:lnTo>
                    <a:lnTo>
                      <a:pt x="15094" y="78650"/>
                    </a:lnTo>
                    <a:lnTo>
                      <a:pt x="16069" y="80766"/>
                    </a:lnTo>
                    <a:lnTo>
                      <a:pt x="17142" y="82829"/>
                    </a:lnTo>
                    <a:lnTo>
                      <a:pt x="18313" y="84841"/>
                    </a:lnTo>
                    <a:lnTo>
                      <a:pt x="19605" y="86774"/>
                    </a:lnTo>
                    <a:lnTo>
                      <a:pt x="20946" y="88654"/>
                    </a:lnTo>
                    <a:lnTo>
                      <a:pt x="22410" y="90483"/>
                    </a:lnTo>
                    <a:lnTo>
                      <a:pt x="23946" y="92233"/>
                    </a:lnTo>
                    <a:lnTo>
                      <a:pt x="25555" y="93878"/>
                    </a:lnTo>
                    <a:lnTo>
                      <a:pt x="27238" y="95472"/>
                    </a:lnTo>
                    <a:lnTo>
                      <a:pt x="28994" y="96961"/>
                    </a:lnTo>
                    <a:lnTo>
                      <a:pt x="30847" y="98397"/>
                    </a:lnTo>
                    <a:lnTo>
                      <a:pt x="32749" y="99756"/>
                    </a:lnTo>
                    <a:lnTo>
                      <a:pt x="34749" y="101010"/>
                    </a:lnTo>
                    <a:lnTo>
                      <a:pt x="36797" y="102159"/>
                    </a:lnTo>
                    <a:lnTo>
                      <a:pt x="38894" y="103204"/>
                    </a:lnTo>
                    <a:lnTo>
                      <a:pt x="41040" y="104170"/>
                    </a:lnTo>
                    <a:lnTo>
                      <a:pt x="43259" y="105032"/>
                    </a:lnTo>
                    <a:lnTo>
                      <a:pt x="45502" y="105790"/>
                    </a:lnTo>
                    <a:lnTo>
                      <a:pt x="47819" y="106417"/>
                    </a:lnTo>
                    <a:lnTo>
                      <a:pt x="50184" y="106965"/>
                    </a:lnTo>
                    <a:lnTo>
                      <a:pt x="52599" y="107383"/>
                    </a:lnTo>
                    <a:lnTo>
                      <a:pt x="55037" y="107696"/>
                    </a:lnTo>
                    <a:lnTo>
                      <a:pt x="57500" y="107879"/>
                    </a:lnTo>
                    <a:lnTo>
                      <a:pt x="59987" y="107932"/>
                    </a:lnTo>
                    <a:lnTo>
                      <a:pt x="62499" y="107879"/>
                    </a:lnTo>
                    <a:lnTo>
                      <a:pt x="64962" y="107696"/>
                    </a:lnTo>
                    <a:lnTo>
                      <a:pt x="67425" y="107383"/>
                    </a:lnTo>
                    <a:lnTo>
                      <a:pt x="69815" y="106965"/>
                    </a:lnTo>
                    <a:lnTo>
                      <a:pt x="72156" y="106417"/>
                    </a:lnTo>
                    <a:lnTo>
                      <a:pt x="74472" y="105790"/>
                    </a:lnTo>
                    <a:lnTo>
                      <a:pt x="76740" y="105032"/>
                    </a:lnTo>
                    <a:lnTo>
                      <a:pt x="78935" y="104170"/>
                    </a:lnTo>
                    <a:lnTo>
                      <a:pt x="81105" y="103204"/>
                    </a:lnTo>
                    <a:lnTo>
                      <a:pt x="83202" y="102159"/>
                    </a:lnTo>
                    <a:lnTo>
                      <a:pt x="85250" y="101010"/>
                    </a:lnTo>
                    <a:lnTo>
                      <a:pt x="87226" y="99756"/>
                    </a:lnTo>
                    <a:lnTo>
                      <a:pt x="89152" y="98397"/>
                    </a:lnTo>
                    <a:lnTo>
                      <a:pt x="90981" y="96961"/>
                    </a:lnTo>
                    <a:lnTo>
                      <a:pt x="92761" y="95472"/>
                    </a:lnTo>
                    <a:lnTo>
                      <a:pt x="94444" y="93878"/>
                    </a:lnTo>
                    <a:lnTo>
                      <a:pt x="96053" y="92233"/>
                    </a:lnTo>
                    <a:lnTo>
                      <a:pt x="97589" y="90483"/>
                    </a:lnTo>
                    <a:lnTo>
                      <a:pt x="99028" y="88654"/>
                    </a:lnTo>
                    <a:lnTo>
                      <a:pt x="100418" y="86774"/>
                    </a:lnTo>
                    <a:lnTo>
                      <a:pt x="101686" y="84841"/>
                    </a:lnTo>
                    <a:lnTo>
                      <a:pt x="102857" y="82829"/>
                    </a:lnTo>
                    <a:lnTo>
                      <a:pt x="103930" y="80766"/>
                    </a:lnTo>
                    <a:lnTo>
                      <a:pt x="104905" y="78650"/>
                    </a:lnTo>
                    <a:lnTo>
                      <a:pt x="105783" y="76456"/>
                    </a:lnTo>
                    <a:lnTo>
                      <a:pt x="106539" y="74235"/>
                    </a:lnTo>
                    <a:lnTo>
                      <a:pt x="107197" y="71963"/>
                    </a:lnTo>
                    <a:lnTo>
                      <a:pt x="107758" y="69664"/>
                    </a:lnTo>
                    <a:lnTo>
                      <a:pt x="108173" y="67287"/>
                    </a:lnTo>
                    <a:lnTo>
                      <a:pt x="108490" y="64884"/>
                    </a:lnTo>
                    <a:lnTo>
                      <a:pt x="108685" y="62455"/>
                    </a:lnTo>
                    <a:lnTo>
                      <a:pt x="108733" y="60000"/>
                    </a:lnTo>
                    <a:lnTo>
                      <a:pt x="108685" y="57518"/>
                    </a:lnTo>
                    <a:lnTo>
                      <a:pt x="108490" y="55089"/>
                    </a:lnTo>
                    <a:lnTo>
                      <a:pt x="108173" y="52712"/>
                    </a:lnTo>
                    <a:lnTo>
                      <a:pt x="107758" y="50361"/>
                    </a:lnTo>
                    <a:lnTo>
                      <a:pt x="107197" y="48036"/>
                    </a:lnTo>
                    <a:lnTo>
                      <a:pt x="106539" y="45764"/>
                    </a:lnTo>
                    <a:lnTo>
                      <a:pt x="105783" y="43543"/>
                    </a:lnTo>
                    <a:lnTo>
                      <a:pt x="104905" y="41349"/>
                    </a:lnTo>
                    <a:lnTo>
                      <a:pt x="103930" y="39233"/>
                    </a:lnTo>
                    <a:lnTo>
                      <a:pt x="102857" y="37170"/>
                    </a:lnTo>
                    <a:lnTo>
                      <a:pt x="101686" y="35158"/>
                    </a:lnTo>
                    <a:lnTo>
                      <a:pt x="100418" y="33199"/>
                    </a:lnTo>
                    <a:lnTo>
                      <a:pt x="99028" y="31345"/>
                    </a:lnTo>
                    <a:lnTo>
                      <a:pt x="97589" y="29516"/>
                    </a:lnTo>
                    <a:lnTo>
                      <a:pt x="96053" y="27792"/>
                    </a:lnTo>
                    <a:lnTo>
                      <a:pt x="94444" y="26094"/>
                    </a:lnTo>
                    <a:lnTo>
                      <a:pt x="92761" y="24527"/>
                    </a:lnTo>
                    <a:lnTo>
                      <a:pt x="90981" y="23012"/>
                    </a:lnTo>
                    <a:lnTo>
                      <a:pt x="89152" y="21602"/>
                    </a:lnTo>
                    <a:lnTo>
                      <a:pt x="87226" y="20269"/>
                    </a:lnTo>
                    <a:lnTo>
                      <a:pt x="85250" y="19016"/>
                    </a:lnTo>
                    <a:lnTo>
                      <a:pt x="83202" y="17866"/>
                    </a:lnTo>
                    <a:lnTo>
                      <a:pt x="81105" y="16795"/>
                    </a:lnTo>
                    <a:lnTo>
                      <a:pt x="78935" y="15855"/>
                    </a:lnTo>
                    <a:lnTo>
                      <a:pt x="76740" y="14967"/>
                    </a:lnTo>
                    <a:lnTo>
                      <a:pt x="74472" y="14209"/>
                    </a:lnTo>
                    <a:lnTo>
                      <a:pt x="72156" y="13556"/>
                    </a:lnTo>
                    <a:lnTo>
                      <a:pt x="69815" y="13034"/>
                    </a:lnTo>
                    <a:lnTo>
                      <a:pt x="67425" y="12616"/>
                    </a:lnTo>
                    <a:lnTo>
                      <a:pt x="64962" y="12303"/>
                    </a:lnTo>
                    <a:lnTo>
                      <a:pt x="62499" y="12120"/>
                    </a:lnTo>
                    <a:lnTo>
                      <a:pt x="59987" y="12067"/>
                    </a:lnTo>
                    <a:close/>
                    <a:moveTo>
                      <a:pt x="59987" y="120000"/>
                    </a:moveTo>
                    <a:lnTo>
                      <a:pt x="56915" y="119921"/>
                    </a:lnTo>
                    <a:lnTo>
                      <a:pt x="53891" y="119686"/>
                    </a:lnTo>
                    <a:lnTo>
                      <a:pt x="50867" y="119294"/>
                    </a:lnTo>
                    <a:lnTo>
                      <a:pt x="47917" y="118772"/>
                    </a:lnTo>
                    <a:lnTo>
                      <a:pt x="45015" y="118093"/>
                    </a:lnTo>
                    <a:lnTo>
                      <a:pt x="42186" y="117283"/>
                    </a:lnTo>
                    <a:lnTo>
                      <a:pt x="39406" y="116343"/>
                    </a:lnTo>
                    <a:lnTo>
                      <a:pt x="36675" y="115272"/>
                    </a:lnTo>
                    <a:lnTo>
                      <a:pt x="33993" y="114070"/>
                    </a:lnTo>
                    <a:lnTo>
                      <a:pt x="31408" y="112764"/>
                    </a:lnTo>
                    <a:lnTo>
                      <a:pt x="28920" y="111301"/>
                    </a:lnTo>
                    <a:lnTo>
                      <a:pt x="26482" y="109734"/>
                    </a:lnTo>
                    <a:lnTo>
                      <a:pt x="24141" y="108062"/>
                    </a:lnTo>
                    <a:lnTo>
                      <a:pt x="21873" y="106286"/>
                    </a:lnTo>
                    <a:lnTo>
                      <a:pt x="19703" y="104405"/>
                    </a:lnTo>
                    <a:lnTo>
                      <a:pt x="17581" y="102420"/>
                    </a:lnTo>
                    <a:lnTo>
                      <a:pt x="15606" y="100330"/>
                    </a:lnTo>
                    <a:lnTo>
                      <a:pt x="13728" y="98136"/>
                    </a:lnTo>
                    <a:lnTo>
                      <a:pt x="11948" y="95864"/>
                    </a:lnTo>
                    <a:lnTo>
                      <a:pt x="10266" y="93539"/>
                    </a:lnTo>
                    <a:lnTo>
                      <a:pt x="8705" y="91110"/>
                    </a:lnTo>
                    <a:lnTo>
                      <a:pt x="7266" y="88576"/>
                    </a:lnTo>
                    <a:lnTo>
                      <a:pt x="5950" y="85990"/>
                    </a:lnTo>
                    <a:lnTo>
                      <a:pt x="4730" y="83326"/>
                    </a:lnTo>
                    <a:lnTo>
                      <a:pt x="3657" y="80609"/>
                    </a:lnTo>
                    <a:lnTo>
                      <a:pt x="2731" y="77814"/>
                    </a:lnTo>
                    <a:lnTo>
                      <a:pt x="1877" y="74967"/>
                    </a:lnTo>
                    <a:lnTo>
                      <a:pt x="1219" y="72094"/>
                    </a:lnTo>
                    <a:lnTo>
                      <a:pt x="682" y="69142"/>
                    </a:lnTo>
                    <a:lnTo>
                      <a:pt x="317" y="66112"/>
                    </a:lnTo>
                    <a:lnTo>
                      <a:pt x="73" y="63082"/>
                    </a:lnTo>
                    <a:lnTo>
                      <a:pt x="0" y="60000"/>
                    </a:lnTo>
                    <a:lnTo>
                      <a:pt x="73" y="56917"/>
                    </a:lnTo>
                    <a:lnTo>
                      <a:pt x="317" y="53861"/>
                    </a:lnTo>
                    <a:lnTo>
                      <a:pt x="682" y="50883"/>
                    </a:lnTo>
                    <a:lnTo>
                      <a:pt x="1219" y="47932"/>
                    </a:lnTo>
                    <a:lnTo>
                      <a:pt x="1877" y="45006"/>
                    </a:lnTo>
                    <a:lnTo>
                      <a:pt x="2731" y="42185"/>
                    </a:lnTo>
                    <a:lnTo>
                      <a:pt x="3657" y="39390"/>
                    </a:lnTo>
                    <a:lnTo>
                      <a:pt x="4730" y="36673"/>
                    </a:lnTo>
                    <a:lnTo>
                      <a:pt x="5950" y="34009"/>
                    </a:lnTo>
                    <a:lnTo>
                      <a:pt x="7266" y="31423"/>
                    </a:lnTo>
                    <a:lnTo>
                      <a:pt x="8705" y="28915"/>
                    </a:lnTo>
                    <a:lnTo>
                      <a:pt x="10266" y="26486"/>
                    </a:lnTo>
                    <a:lnTo>
                      <a:pt x="11948" y="24109"/>
                    </a:lnTo>
                    <a:lnTo>
                      <a:pt x="13728" y="21863"/>
                    </a:lnTo>
                    <a:lnTo>
                      <a:pt x="15606" y="19695"/>
                    </a:lnTo>
                    <a:lnTo>
                      <a:pt x="17581" y="17605"/>
                    </a:lnTo>
                    <a:lnTo>
                      <a:pt x="19703" y="15594"/>
                    </a:lnTo>
                    <a:lnTo>
                      <a:pt x="21873" y="13713"/>
                    </a:lnTo>
                    <a:lnTo>
                      <a:pt x="24141" y="11937"/>
                    </a:lnTo>
                    <a:lnTo>
                      <a:pt x="26482" y="10265"/>
                    </a:lnTo>
                    <a:lnTo>
                      <a:pt x="28920" y="8698"/>
                    </a:lnTo>
                    <a:lnTo>
                      <a:pt x="31408" y="7261"/>
                    </a:lnTo>
                    <a:lnTo>
                      <a:pt x="33993" y="5929"/>
                    </a:lnTo>
                    <a:lnTo>
                      <a:pt x="36675" y="4701"/>
                    </a:lnTo>
                    <a:lnTo>
                      <a:pt x="39406" y="3630"/>
                    </a:lnTo>
                    <a:lnTo>
                      <a:pt x="42186" y="2690"/>
                    </a:lnTo>
                    <a:lnTo>
                      <a:pt x="45015" y="1880"/>
                    </a:lnTo>
                    <a:lnTo>
                      <a:pt x="47917" y="1227"/>
                    </a:lnTo>
                    <a:lnTo>
                      <a:pt x="50867" y="679"/>
                    </a:lnTo>
                    <a:lnTo>
                      <a:pt x="53867" y="313"/>
                    </a:lnTo>
                    <a:lnTo>
                      <a:pt x="56915" y="78"/>
                    </a:lnTo>
                    <a:lnTo>
                      <a:pt x="59987" y="0"/>
                    </a:lnTo>
                    <a:lnTo>
                      <a:pt x="63060" y="78"/>
                    </a:lnTo>
                    <a:lnTo>
                      <a:pt x="66108" y="313"/>
                    </a:lnTo>
                    <a:lnTo>
                      <a:pt x="69132" y="679"/>
                    </a:lnTo>
                    <a:lnTo>
                      <a:pt x="72082" y="1227"/>
                    </a:lnTo>
                    <a:lnTo>
                      <a:pt x="74960" y="1880"/>
                    </a:lnTo>
                    <a:lnTo>
                      <a:pt x="77813" y="2690"/>
                    </a:lnTo>
                    <a:lnTo>
                      <a:pt x="80593" y="3630"/>
                    </a:lnTo>
                    <a:lnTo>
                      <a:pt x="83324" y="4701"/>
                    </a:lnTo>
                    <a:lnTo>
                      <a:pt x="85982" y="5929"/>
                    </a:lnTo>
                    <a:lnTo>
                      <a:pt x="88567" y="7261"/>
                    </a:lnTo>
                    <a:lnTo>
                      <a:pt x="91079" y="8698"/>
                    </a:lnTo>
                    <a:lnTo>
                      <a:pt x="93517" y="10265"/>
                    </a:lnTo>
                    <a:lnTo>
                      <a:pt x="95858" y="11937"/>
                    </a:lnTo>
                    <a:lnTo>
                      <a:pt x="98126" y="13713"/>
                    </a:lnTo>
                    <a:lnTo>
                      <a:pt x="100321" y="15594"/>
                    </a:lnTo>
                    <a:lnTo>
                      <a:pt x="102393" y="17605"/>
                    </a:lnTo>
                    <a:lnTo>
                      <a:pt x="104393" y="19695"/>
                    </a:lnTo>
                    <a:lnTo>
                      <a:pt x="106271" y="21863"/>
                    </a:lnTo>
                    <a:lnTo>
                      <a:pt x="108051" y="24109"/>
                    </a:lnTo>
                    <a:lnTo>
                      <a:pt x="109733" y="26486"/>
                    </a:lnTo>
                    <a:lnTo>
                      <a:pt x="111294" y="28915"/>
                    </a:lnTo>
                    <a:lnTo>
                      <a:pt x="112733" y="31423"/>
                    </a:lnTo>
                    <a:lnTo>
                      <a:pt x="114049" y="34009"/>
                    </a:lnTo>
                    <a:lnTo>
                      <a:pt x="115244" y="36673"/>
                    </a:lnTo>
                    <a:lnTo>
                      <a:pt x="116342" y="39390"/>
                    </a:lnTo>
                    <a:lnTo>
                      <a:pt x="117293" y="42185"/>
                    </a:lnTo>
                    <a:lnTo>
                      <a:pt x="118097" y="45006"/>
                    </a:lnTo>
                    <a:lnTo>
                      <a:pt x="118780" y="47932"/>
                    </a:lnTo>
                    <a:lnTo>
                      <a:pt x="119292" y="50883"/>
                    </a:lnTo>
                    <a:lnTo>
                      <a:pt x="119682" y="53861"/>
                    </a:lnTo>
                    <a:lnTo>
                      <a:pt x="119926" y="56917"/>
                    </a:lnTo>
                    <a:lnTo>
                      <a:pt x="120000" y="60000"/>
                    </a:lnTo>
                    <a:lnTo>
                      <a:pt x="119926" y="63082"/>
                    </a:lnTo>
                    <a:lnTo>
                      <a:pt x="119682" y="66112"/>
                    </a:lnTo>
                    <a:lnTo>
                      <a:pt x="119292" y="69142"/>
                    </a:lnTo>
                    <a:lnTo>
                      <a:pt x="118780" y="72094"/>
                    </a:lnTo>
                    <a:lnTo>
                      <a:pt x="118097" y="74967"/>
                    </a:lnTo>
                    <a:lnTo>
                      <a:pt x="117293" y="77814"/>
                    </a:lnTo>
                    <a:lnTo>
                      <a:pt x="116342" y="80609"/>
                    </a:lnTo>
                    <a:lnTo>
                      <a:pt x="115244" y="83326"/>
                    </a:lnTo>
                    <a:lnTo>
                      <a:pt x="114049" y="85990"/>
                    </a:lnTo>
                    <a:lnTo>
                      <a:pt x="112733" y="88576"/>
                    </a:lnTo>
                    <a:lnTo>
                      <a:pt x="111294" y="91110"/>
                    </a:lnTo>
                    <a:lnTo>
                      <a:pt x="109733" y="93539"/>
                    </a:lnTo>
                    <a:lnTo>
                      <a:pt x="108051" y="95864"/>
                    </a:lnTo>
                    <a:lnTo>
                      <a:pt x="106271" y="98136"/>
                    </a:lnTo>
                    <a:lnTo>
                      <a:pt x="104393" y="100330"/>
                    </a:lnTo>
                    <a:lnTo>
                      <a:pt x="102393" y="102420"/>
                    </a:lnTo>
                    <a:lnTo>
                      <a:pt x="100321" y="104405"/>
                    </a:lnTo>
                    <a:lnTo>
                      <a:pt x="98126" y="106286"/>
                    </a:lnTo>
                    <a:lnTo>
                      <a:pt x="95858" y="108062"/>
                    </a:lnTo>
                    <a:lnTo>
                      <a:pt x="93517" y="109734"/>
                    </a:lnTo>
                    <a:lnTo>
                      <a:pt x="91079" y="111301"/>
                    </a:lnTo>
                    <a:lnTo>
                      <a:pt x="88567" y="112764"/>
                    </a:lnTo>
                    <a:lnTo>
                      <a:pt x="85982" y="114070"/>
                    </a:lnTo>
                    <a:lnTo>
                      <a:pt x="83324" y="115272"/>
                    </a:lnTo>
                    <a:lnTo>
                      <a:pt x="80593" y="116343"/>
                    </a:lnTo>
                    <a:lnTo>
                      <a:pt x="77813" y="117283"/>
                    </a:lnTo>
                    <a:lnTo>
                      <a:pt x="74960" y="118093"/>
                    </a:lnTo>
                    <a:lnTo>
                      <a:pt x="72082" y="118772"/>
                    </a:lnTo>
                    <a:lnTo>
                      <a:pt x="69132" y="119294"/>
                    </a:lnTo>
                    <a:lnTo>
                      <a:pt x="66108" y="119686"/>
                    </a:lnTo>
                    <a:lnTo>
                      <a:pt x="63084" y="119921"/>
                    </a:lnTo>
                    <a:lnTo>
                      <a:pt x="59987" y="12000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íṡľíḍè-Shape 3775"/>
              <p:cNvSpPr/>
              <p:nvPr/>
            </p:nvSpPr>
            <p:spPr>
              <a:xfrm>
                <a:off x="6359836" y="2385785"/>
                <a:ext cx="2440664" cy="244269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000" y="6918"/>
                    </a:moveTo>
                    <a:lnTo>
                      <a:pt x="57277" y="6988"/>
                    </a:lnTo>
                    <a:lnTo>
                      <a:pt x="54575" y="7198"/>
                    </a:lnTo>
                    <a:lnTo>
                      <a:pt x="51933" y="7538"/>
                    </a:lnTo>
                    <a:lnTo>
                      <a:pt x="49311" y="7998"/>
                    </a:lnTo>
                    <a:lnTo>
                      <a:pt x="46748" y="8588"/>
                    </a:lnTo>
                    <a:lnTo>
                      <a:pt x="44236" y="9308"/>
                    </a:lnTo>
                    <a:lnTo>
                      <a:pt x="41764" y="10148"/>
                    </a:lnTo>
                    <a:lnTo>
                      <a:pt x="39362" y="11098"/>
                    </a:lnTo>
                    <a:lnTo>
                      <a:pt x="37010" y="12157"/>
                    </a:lnTo>
                    <a:lnTo>
                      <a:pt x="34718" y="13327"/>
                    </a:lnTo>
                    <a:lnTo>
                      <a:pt x="32497" y="14617"/>
                    </a:lnTo>
                    <a:lnTo>
                      <a:pt x="30345" y="15997"/>
                    </a:lnTo>
                    <a:lnTo>
                      <a:pt x="28263" y="17477"/>
                    </a:lnTo>
                    <a:lnTo>
                      <a:pt x="26261" y="19056"/>
                    </a:lnTo>
                    <a:lnTo>
                      <a:pt x="24330" y="20726"/>
                    </a:lnTo>
                    <a:lnTo>
                      <a:pt x="22488" y="22486"/>
                    </a:lnTo>
                    <a:lnTo>
                      <a:pt x="20727" y="24325"/>
                    </a:lnTo>
                    <a:lnTo>
                      <a:pt x="19055" y="26255"/>
                    </a:lnTo>
                    <a:lnTo>
                      <a:pt x="17484" y="28255"/>
                    </a:lnTo>
                    <a:lnTo>
                      <a:pt x="15993" y="30344"/>
                    </a:lnTo>
                    <a:lnTo>
                      <a:pt x="14612" y="32494"/>
                    </a:lnTo>
                    <a:lnTo>
                      <a:pt x="13341" y="34724"/>
                    </a:lnTo>
                    <a:lnTo>
                      <a:pt x="12170" y="37003"/>
                    </a:lnTo>
                    <a:lnTo>
                      <a:pt x="11109" y="39353"/>
                    </a:lnTo>
                    <a:lnTo>
                      <a:pt x="10158" y="41763"/>
                    </a:lnTo>
                    <a:lnTo>
                      <a:pt x="9307" y="44232"/>
                    </a:lnTo>
                    <a:lnTo>
                      <a:pt x="8597" y="46752"/>
                    </a:lnTo>
                    <a:lnTo>
                      <a:pt x="8006" y="49311"/>
                    </a:lnTo>
                    <a:lnTo>
                      <a:pt x="7536" y="51921"/>
                    </a:lnTo>
                    <a:lnTo>
                      <a:pt x="7195" y="54580"/>
                    </a:lnTo>
                    <a:lnTo>
                      <a:pt x="6995" y="57270"/>
                    </a:lnTo>
                    <a:lnTo>
                      <a:pt x="6925" y="60000"/>
                    </a:lnTo>
                    <a:lnTo>
                      <a:pt x="6995" y="62729"/>
                    </a:lnTo>
                    <a:lnTo>
                      <a:pt x="7195" y="65409"/>
                    </a:lnTo>
                    <a:lnTo>
                      <a:pt x="7536" y="68068"/>
                    </a:lnTo>
                    <a:lnTo>
                      <a:pt x="8006" y="70688"/>
                    </a:lnTo>
                    <a:lnTo>
                      <a:pt x="8597" y="73247"/>
                    </a:lnTo>
                    <a:lnTo>
                      <a:pt x="9307" y="75767"/>
                    </a:lnTo>
                    <a:lnTo>
                      <a:pt x="10158" y="78236"/>
                    </a:lnTo>
                    <a:lnTo>
                      <a:pt x="11109" y="80636"/>
                    </a:lnTo>
                    <a:lnTo>
                      <a:pt x="12170" y="82986"/>
                    </a:lnTo>
                    <a:lnTo>
                      <a:pt x="13341" y="85275"/>
                    </a:lnTo>
                    <a:lnTo>
                      <a:pt x="14612" y="87505"/>
                    </a:lnTo>
                    <a:lnTo>
                      <a:pt x="15993" y="89645"/>
                    </a:lnTo>
                    <a:lnTo>
                      <a:pt x="17484" y="91734"/>
                    </a:lnTo>
                    <a:lnTo>
                      <a:pt x="19055" y="93734"/>
                    </a:lnTo>
                    <a:lnTo>
                      <a:pt x="20727" y="95664"/>
                    </a:lnTo>
                    <a:lnTo>
                      <a:pt x="22488" y="97503"/>
                    </a:lnTo>
                    <a:lnTo>
                      <a:pt x="24330" y="99273"/>
                    </a:lnTo>
                    <a:lnTo>
                      <a:pt x="26261" y="100933"/>
                    </a:lnTo>
                    <a:lnTo>
                      <a:pt x="28263" y="102522"/>
                    </a:lnTo>
                    <a:lnTo>
                      <a:pt x="30345" y="104002"/>
                    </a:lnTo>
                    <a:lnTo>
                      <a:pt x="32497" y="105372"/>
                    </a:lnTo>
                    <a:lnTo>
                      <a:pt x="34718" y="106662"/>
                    </a:lnTo>
                    <a:lnTo>
                      <a:pt x="37010" y="107832"/>
                    </a:lnTo>
                    <a:lnTo>
                      <a:pt x="39362" y="108891"/>
                    </a:lnTo>
                    <a:lnTo>
                      <a:pt x="41764" y="109841"/>
                    </a:lnTo>
                    <a:lnTo>
                      <a:pt x="44236" y="110691"/>
                    </a:lnTo>
                    <a:lnTo>
                      <a:pt x="46748" y="111401"/>
                    </a:lnTo>
                    <a:lnTo>
                      <a:pt x="49311" y="111991"/>
                    </a:lnTo>
                    <a:lnTo>
                      <a:pt x="51933" y="112461"/>
                    </a:lnTo>
                    <a:lnTo>
                      <a:pt x="54575" y="112801"/>
                    </a:lnTo>
                    <a:lnTo>
                      <a:pt x="57277" y="113001"/>
                    </a:lnTo>
                    <a:lnTo>
                      <a:pt x="60000" y="113071"/>
                    </a:lnTo>
                    <a:lnTo>
                      <a:pt x="62722" y="113001"/>
                    </a:lnTo>
                    <a:lnTo>
                      <a:pt x="65424" y="112801"/>
                    </a:lnTo>
                    <a:lnTo>
                      <a:pt x="68066" y="112461"/>
                    </a:lnTo>
                    <a:lnTo>
                      <a:pt x="70688" y="111991"/>
                    </a:lnTo>
                    <a:lnTo>
                      <a:pt x="73251" y="111401"/>
                    </a:lnTo>
                    <a:lnTo>
                      <a:pt x="75763" y="110691"/>
                    </a:lnTo>
                    <a:lnTo>
                      <a:pt x="78235" y="109841"/>
                    </a:lnTo>
                    <a:lnTo>
                      <a:pt x="80637" y="108891"/>
                    </a:lnTo>
                    <a:lnTo>
                      <a:pt x="82989" y="107832"/>
                    </a:lnTo>
                    <a:lnTo>
                      <a:pt x="85281" y="106662"/>
                    </a:lnTo>
                    <a:lnTo>
                      <a:pt x="87502" y="105372"/>
                    </a:lnTo>
                    <a:lnTo>
                      <a:pt x="89644" y="104002"/>
                    </a:lnTo>
                    <a:lnTo>
                      <a:pt x="91736" y="102522"/>
                    </a:lnTo>
                    <a:lnTo>
                      <a:pt x="93738" y="100933"/>
                    </a:lnTo>
                    <a:lnTo>
                      <a:pt x="95659" y="99273"/>
                    </a:lnTo>
                    <a:lnTo>
                      <a:pt x="97511" y="97503"/>
                    </a:lnTo>
                    <a:lnTo>
                      <a:pt x="99272" y="95664"/>
                    </a:lnTo>
                    <a:lnTo>
                      <a:pt x="100934" y="93734"/>
                    </a:lnTo>
                    <a:lnTo>
                      <a:pt x="102515" y="91734"/>
                    </a:lnTo>
                    <a:lnTo>
                      <a:pt x="104006" y="89645"/>
                    </a:lnTo>
                    <a:lnTo>
                      <a:pt x="105377" y="87505"/>
                    </a:lnTo>
                    <a:lnTo>
                      <a:pt x="106658" y="85275"/>
                    </a:lnTo>
                    <a:lnTo>
                      <a:pt x="107829" y="82986"/>
                    </a:lnTo>
                    <a:lnTo>
                      <a:pt x="108890" y="80636"/>
                    </a:lnTo>
                    <a:lnTo>
                      <a:pt x="109841" y="78236"/>
                    </a:lnTo>
                    <a:lnTo>
                      <a:pt x="110692" y="75767"/>
                    </a:lnTo>
                    <a:lnTo>
                      <a:pt x="111402" y="73247"/>
                    </a:lnTo>
                    <a:lnTo>
                      <a:pt x="111993" y="70688"/>
                    </a:lnTo>
                    <a:lnTo>
                      <a:pt x="112463" y="68068"/>
                    </a:lnTo>
                    <a:lnTo>
                      <a:pt x="112804" y="65409"/>
                    </a:lnTo>
                    <a:lnTo>
                      <a:pt x="113004" y="62729"/>
                    </a:lnTo>
                    <a:lnTo>
                      <a:pt x="113074" y="60000"/>
                    </a:lnTo>
                    <a:lnTo>
                      <a:pt x="113004" y="57270"/>
                    </a:lnTo>
                    <a:lnTo>
                      <a:pt x="112804" y="54580"/>
                    </a:lnTo>
                    <a:lnTo>
                      <a:pt x="112463" y="51921"/>
                    </a:lnTo>
                    <a:lnTo>
                      <a:pt x="111993" y="49311"/>
                    </a:lnTo>
                    <a:lnTo>
                      <a:pt x="111402" y="46752"/>
                    </a:lnTo>
                    <a:lnTo>
                      <a:pt x="110692" y="44232"/>
                    </a:lnTo>
                    <a:lnTo>
                      <a:pt x="109841" y="41763"/>
                    </a:lnTo>
                    <a:lnTo>
                      <a:pt x="108890" y="39353"/>
                    </a:lnTo>
                    <a:lnTo>
                      <a:pt x="107829" y="37003"/>
                    </a:lnTo>
                    <a:lnTo>
                      <a:pt x="106658" y="34724"/>
                    </a:lnTo>
                    <a:lnTo>
                      <a:pt x="105377" y="32494"/>
                    </a:lnTo>
                    <a:lnTo>
                      <a:pt x="104006" y="30344"/>
                    </a:lnTo>
                    <a:lnTo>
                      <a:pt x="102515" y="28255"/>
                    </a:lnTo>
                    <a:lnTo>
                      <a:pt x="100934" y="26255"/>
                    </a:lnTo>
                    <a:lnTo>
                      <a:pt x="99272" y="24325"/>
                    </a:lnTo>
                    <a:lnTo>
                      <a:pt x="97511" y="22486"/>
                    </a:lnTo>
                    <a:lnTo>
                      <a:pt x="95659" y="20726"/>
                    </a:lnTo>
                    <a:lnTo>
                      <a:pt x="93738" y="19056"/>
                    </a:lnTo>
                    <a:lnTo>
                      <a:pt x="91736" y="17477"/>
                    </a:lnTo>
                    <a:lnTo>
                      <a:pt x="89644" y="15997"/>
                    </a:lnTo>
                    <a:lnTo>
                      <a:pt x="87502" y="14617"/>
                    </a:lnTo>
                    <a:lnTo>
                      <a:pt x="85281" y="13327"/>
                    </a:lnTo>
                    <a:lnTo>
                      <a:pt x="82989" y="12157"/>
                    </a:lnTo>
                    <a:lnTo>
                      <a:pt x="80637" y="11098"/>
                    </a:lnTo>
                    <a:lnTo>
                      <a:pt x="78235" y="10148"/>
                    </a:lnTo>
                    <a:lnTo>
                      <a:pt x="75763" y="9308"/>
                    </a:lnTo>
                    <a:lnTo>
                      <a:pt x="73251" y="8588"/>
                    </a:lnTo>
                    <a:lnTo>
                      <a:pt x="70688" y="7998"/>
                    </a:lnTo>
                    <a:lnTo>
                      <a:pt x="68066" y="7538"/>
                    </a:lnTo>
                    <a:lnTo>
                      <a:pt x="65424" y="7198"/>
                    </a:lnTo>
                    <a:lnTo>
                      <a:pt x="62722" y="6988"/>
                    </a:lnTo>
                    <a:lnTo>
                      <a:pt x="60000" y="6918"/>
                    </a:lnTo>
                    <a:close/>
                    <a:moveTo>
                      <a:pt x="60000" y="120000"/>
                    </a:moveTo>
                    <a:lnTo>
                      <a:pt x="56917" y="119920"/>
                    </a:lnTo>
                    <a:lnTo>
                      <a:pt x="53874" y="119690"/>
                    </a:lnTo>
                    <a:lnTo>
                      <a:pt x="50882" y="119310"/>
                    </a:lnTo>
                    <a:lnTo>
                      <a:pt x="47919" y="118780"/>
                    </a:lnTo>
                    <a:lnTo>
                      <a:pt x="45027" y="118110"/>
                    </a:lnTo>
                    <a:lnTo>
                      <a:pt x="42175" y="117290"/>
                    </a:lnTo>
                    <a:lnTo>
                      <a:pt x="39392" y="116350"/>
                    </a:lnTo>
                    <a:lnTo>
                      <a:pt x="36660" y="115280"/>
                    </a:lnTo>
                    <a:lnTo>
                      <a:pt x="34008" y="114080"/>
                    </a:lnTo>
                    <a:lnTo>
                      <a:pt x="31426" y="112741"/>
                    </a:lnTo>
                    <a:lnTo>
                      <a:pt x="28904" y="111301"/>
                    </a:lnTo>
                    <a:lnTo>
                      <a:pt x="26472" y="109731"/>
                    </a:lnTo>
                    <a:lnTo>
                      <a:pt x="24130" y="108061"/>
                    </a:lnTo>
                    <a:lnTo>
                      <a:pt x="21848" y="106282"/>
                    </a:lnTo>
                    <a:lnTo>
                      <a:pt x="19676" y="104392"/>
                    </a:lnTo>
                    <a:lnTo>
                      <a:pt x="17594" y="102412"/>
                    </a:lnTo>
                    <a:lnTo>
                      <a:pt x="15603" y="100323"/>
                    </a:lnTo>
                    <a:lnTo>
                      <a:pt x="13721" y="98143"/>
                    </a:lnTo>
                    <a:lnTo>
                      <a:pt x="11939" y="95874"/>
                    </a:lnTo>
                    <a:lnTo>
                      <a:pt x="10268" y="93514"/>
                    </a:lnTo>
                    <a:lnTo>
                      <a:pt x="8697" y="91084"/>
                    </a:lnTo>
                    <a:lnTo>
                      <a:pt x="7246" y="88575"/>
                    </a:lnTo>
                    <a:lnTo>
                      <a:pt x="5924" y="85995"/>
                    </a:lnTo>
                    <a:lnTo>
                      <a:pt x="4723" y="83336"/>
                    </a:lnTo>
                    <a:lnTo>
                      <a:pt x="3653" y="80606"/>
                    </a:lnTo>
                    <a:lnTo>
                      <a:pt x="2702" y="77817"/>
                    </a:lnTo>
                    <a:lnTo>
                      <a:pt x="1891" y="74977"/>
                    </a:lnTo>
                    <a:lnTo>
                      <a:pt x="1221" y="72077"/>
                    </a:lnTo>
                    <a:lnTo>
                      <a:pt x="690" y="69118"/>
                    </a:lnTo>
                    <a:lnTo>
                      <a:pt x="310" y="66128"/>
                    </a:lnTo>
                    <a:lnTo>
                      <a:pt x="80" y="63079"/>
                    </a:lnTo>
                    <a:lnTo>
                      <a:pt x="0" y="60000"/>
                    </a:lnTo>
                    <a:lnTo>
                      <a:pt x="80" y="56910"/>
                    </a:lnTo>
                    <a:lnTo>
                      <a:pt x="310" y="53881"/>
                    </a:lnTo>
                    <a:lnTo>
                      <a:pt x="690" y="50871"/>
                    </a:lnTo>
                    <a:lnTo>
                      <a:pt x="1221" y="47922"/>
                    </a:lnTo>
                    <a:lnTo>
                      <a:pt x="1891" y="45012"/>
                    </a:lnTo>
                    <a:lnTo>
                      <a:pt x="2702" y="42182"/>
                    </a:lnTo>
                    <a:lnTo>
                      <a:pt x="3653" y="39393"/>
                    </a:lnTo>
                    <a:lnTo>
                      <a:pt x="4723" y="36663"/>
                    </a:lnTo>
                    <a:lnTo>
                      <a:pt x="5924" y="34014"/>
                    </a:lnTo>
                    <a:lnTo>
                      <a:pt x="7246" y="31424"/>
                    </a:lnTo>
                    <a:lnTo>
                      <a:pt x="8697" y="28905"/>
                    </a:lnTo>
                    <a:lnTo>
                      <a:pt x="10268" y="26475"/>
                    </a:lnTo>
                    <a:lnTo>
                      <a:pt x="11939" y="24115"/>
                    </a:lnTo>
                    <a:lnTo>
                      <a:pt x="13721" y="21856"/>
                    </a:lnTo>
                    <a:lnTo>
                      <a:pt x="15603" y="19676"/>
                    </a:lnTo>
                    <a:lnTo>
                      <a:pt x="17594" y="17587"/>
                    </a:lnTo>
                    <a:lnTo>
                      <a:pt x="19676" y="15607"/>
                    </a:lnTo>
                    <a:lnTo>
                      <a:pt x="21848" y="13707"/>
                    </a:lnTo>
                    <a:lnTo>
                      <a:pt x="24130" y="11928"/>
                    </a:lnTo>
                    <a:lnTo>
                      <a:pt x="26472" y="10258"/>
                    </a:lnTo>
                    <a:lnTo>
                      <a:pt x="28904" y="8688"/>
                    </a:lnTo>
                    <a:lnTo>
                      <a:pt x="31426" y="7248"/>
                    </a:lnTo>
                    <a:lnTo>
                      <a:pt x="34008" y="5929"/>
                    </a:lnTo>
                    <a:lnTo>
                      <a:pt x="36660" y="4719"/>
                    </a:lnTo>
                    <a:lnTo>
                      <a:pt x="39392" y="3639"/>
                    </a:lnTo>
                    <a:lnTo>
                      <a:pt x="42175" y="2699"/>
                    </a:lnTo>
                    <a:lnTo>
                      <a:pt x="45027" y="1889"/>
                    </a:lnTo>
                    <a:lnTo>
                      <a:pt x="47919" y="1209"/>
                    </a:lnTo>
                    <a:lnTo>
                      <a:pt x="50882" y="689"/>
                    </a:lnTo>
                    <a:lnTo>
                      <a:pt x="53874" y="309"/>
                    </a:lnTo>
                    <a:lnTo>
                      <a:pt x="56917" y="69"/>
                    </a:lnTo>
                    <a:lnTo>
                      <a:pt x="60000" y="0"/>
                    </a:lnTo>
                    <a:lnTo>
                      <a:pt x="63082" y="69"/>
                    </a:lnTo>
                    <a:lnTo>
                      <a:pt x="66125" y="309"/>
                    </a:lnTo>
                    <a:lnTo>
                      <a:pt x="69117" y="689"/>
                    </a:lnTo>
                    <a:lnTo>
                      <a:pt x="72080" y="1209"/>
                    </a:lnTo>
                    <a:lnTo>
                      <a:pt x="74972" y="1889"/>
                    </a:lnTo>
                    <a:lnTo>
                      <a:pt x="77824" y="2699"/>
                    </a:lnTo>
                    <a:lnTo>
                      <a:pt x="80607" y="3639"/>
                    </a:lnTo>
                    <a:lnTo>
                      <a:pt x="83339" y="4719"/>
                    </a:lnTo>
                    <a:lnTo>
                      <a:pt x="85991" y="5929"/>
                    </a:lnTo>
                    <a:lnTo>
                      <a:pt x="88573" y="7248"/>
                    </a:lnTo>
                    <a:lnTo>
                      <a:pt x="91095" y="8688"/>
                    </a:lnTo>
                    <a:lnTo>
                      <a:pt x="93517" y="10258"/>
                    </a:lnTo>
                    <a:lnTo>
                      <a:pt x="95869" y="11928"/>
                    </a:lnTo>
                    <a:lnTo>
                      <a:pt x="98141" y="13707"/>
                    </a:lnTo>
                    <a:lnTo>
                      <a:pt x="100323" y="15607"/>
                    </a:lnTo>
                    <a:lnTo>
                      <a:pt x="102405" y="17587"/>
                    </a:lnTo>
                    <a:lnTo>
                      <a:pt x="104396" y="19676"/>
                    </a:lnTo>
                    <a:lnTo>
                      <a:pt x="106278" y="21856"/>
                    </a:lnTo>
                    <a:lnTo>
                      <a:pt x="108060" y="24115"/>
                    </a:lnTo>
                    <a:lnTo>
                      <a:pt x="109731" y="26475"/>
                    </a:lnTo>
                    <a:lnTo>
                      <a:pt x="111302" y="28905"/>
                    </a:lnTo>
                    <a:lnTo>
                      <a:pt x="112743" y="31424"/>
                    </a:lnTo>
                    <a:lnTo>
                      <a:pt x="114075" y="34014"/>
                    </a:lnTo>
                    <a:lnTo>
                      <a:pt x="115276" y="36663"/>
                    </a:lnTo>
                    <a:lnTo>
                      <a:pt x="116346" y="39393"/>
                    </a:lnTo>
                    <a:lnTo>
                      <a:pt x="117297" y="42182"/>
                    </a:lnTo>
                    <a:lnTo>
                      <a:pt x="118108" y="45012"/>
                    </a:lnTo>
                    <a:lnTo>
                      <a:pt x="118778" y="47922"/>
                    </a:lnTo>
                    <a:lnTo>
                      <a:pt x="119309" y="50871"/>
                    </a:lnTo>
                    <a:lnTo>
                      <a:pt x="119689" y="53881"/>
                    </a:lnTo>
                    <a:lnTo>
                      <a:pt x="119919" y="56910"/>
                    </a:lnTo>
                    <a:lnTo>
                      <a:pt x="120000" y="60000"/>
                    </a:lnTo>
                    <a:lnTo>
                      <a:pt x="119919" y="63079"/>
                    </a:lnTo>
                    <a:lnTo>
                      <a:pt x="119689" y="66128"/>
                    </a:lnTo>
                    <a:lnTo>
                      <a:pt x="119309" y="69118"/>
                    </a:lnTo>
                    <a:lnTo>
                      <a:pt x="118778" y="72077"/>
                    </a:lnTo>
                    <a:lnTo>
                      <a:pt x="118108" y="74977"/>
                    </a:lnTo>
                    <a:lnTo>
                      <a:pt x="117297" y="77817"/>
                    </a:lnTo>
                    <a:lnTo>
                      <a:pt x="116346" y="80606"/>
                    </a:lnTo>
                    <a:lnTo>
                      <a:pt x="115276" y="83336"/>
                    </a:lnTo>
                    <a:lnTo>
                      <a:pt x="114075" y="85995"/>
                    </a:lnTo>
                    <a:lnTo>
                      <a:pt x="112743" y="88575"/>
                    </a:lnTo>
                    <a:lnTo>
                      <a:pt x="111302" y="91084"/>
                    </a:lnTo>
                    <a:lnTo>
                      <a:pt x="109731" y="93514"/>
                    </a:lnTo>
                    <a:lnTo>
                      <a:pt x="108060" y="95874"/>
                    </a:lnTo>
                    <a:lnTo>
                      <a:pt x="106278" y="98143"/>
                    </a:lnTo>
                    <a:lnTo>
                      <a:pt x="104396" y="100323"/>
                    </a:lnTo>
                    <a:lnTo>
                      <a:pt x="102405" y="102412"/>
                    </a:lnTo>
                    <a:lnTo>
                      <a:pt x="100323" y="104392"/>
                    </a:lnTo>
                    <a:lnTo>
                      <a:pt x="98141" y="106282"/>
                    </a:lnTo>
                    <a:lnTo>
                      <a:pt x="95869" y="108061"/>
                    </a:lnTo>
                    <a:lnTo>
                      <a:pt x="93517" y="109731"/>
                    </a:lnTo>
                    <a:lnTo>
                      <a:pt x="91095" y="111301"/>
                    </a:lnTo>
                    <a:lnTo>
                      <a:pt x="88573" y="112741"/>
                    </a:lnTo>
                    <a:lnTo>
                      <a:pt x="85991" y="114080"/>
                    </a:lnTo>
                    <a:lnTo>
                      <a:pt x="83339" y="115280"/>
                    </a:lnTo>
                    <a:lnTo>
                      <a:pt x="80607" y="116350"/>
                    </a:lnTo>
                    <a:lnTo>
                      <a:pt x="77824" y="117290"/>
                    </a:lnTo>
                    <a:lnTo>
                      <a:pt x="74972" y="118110"/>
                    </a:lnTo>
                    <a:lnTo>
                      <a:pt x="72080" y="118780"/>
                    </a:lnTo>
                    <a:lnTo>
                      <a:pt x="69117" y="119310"/>
                    </a:lnTo>
                    <a:lnTo>
                      <a:pt x="66125" y="119690"/>
                    </a:lnTo>
                    <a:lnTo>
                      <a:pt x="63082" y="119920"/>
                    </a:lnTo>
                    <a:lnTo>
                      <a:pt x="60000" y="12000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íṡľíḍè-Shape 3776"/>
              <p:cNvSpPr/>
              <p:nvPr/>
            </p:nvSpPr>
            <p:spPr>
              <a:xfrm>
                <a:off x="6484005" y="2501813"/>
                <a:ext cx="335870" cy="33587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91234" y="8483"/>
                    </a:moveTo>
                    <a:lnTo>
                      <a:pt x="90217" y="7468"/>
                    </a:lnTo>
                    <a:lnTo>
                      <a:pt x="89128" y="6598"/>
                    </a:lnTo>
                    <a:lnTo>
                      <a:pt x="88111" y="5728"/>
                    </a:lnTo>
                    <a:lnTo>
                      <a:pt x="87021" y="4930"/>
                    </a:lnTo>
                    <a:lnTo>
                      <a:pt x="85859" y="4205"/>
                    </a:lnTo>
                    <a:lnTo>
                      <a:pt x="84697" y="3552"/>
                    </a:lnTo>
                    <a:lnTo>
                      <a:pt x="83607" y="2900"/>
                    </a:lnTo>
                    <a:lnTo>
                      <a:pt x="82372" y="2320"/>
                    </a:lnTo>
                    <a:lnTo>
                      <a:pt x="81210" y="1885"/>
                    </a:lnTo>
                    <a:lnTo>
                      <a:pt x="80048" y="1450"/>
                    </a:lnTo>
                    <a:lnTo>
                      <a:pt x="78813" y="1015"/>
                    </a:lnTo>
                    <a:lnTo>
                      <a:pt x="77578" y="725"/>
                    </a:lnTo>
                    <a:lnTo>
                      <a:pt x="76271" y="435"/>
                    </a:lnTo>
                    <a:lnTo>
                      <a:pt x="75036" y="290"/>
                    </a:lnTo>
                    <a:lnTo>
                      <a:pt x="73801" y="145"/>
                    </a:lnTo>
                    <a:lnTo>
                      <a:pt x="72566" y="0"/>
                    </a:lnTo>
                    <a:lnTo>
                      <a:pt x="71331" y="0"/>
                    </a:lnTo>
                    <a:lnTo>
                      <a:pt x="70096" y="145"/>
                    </a:lnTo>
                    <a:lnTo>
                      <a:pt x="68861" y="217"/>
                    </a:lnTo>
                    <a:lnTo>
                      <a:pt x="67627" y="435"/>
                    </a:lnTo>
                    <a:lnTo>
                      <a:pt x="66392" y="652"/>
                    </a:lnTo>
                    <a:lnTo>
                      <a:pt x="65157" y="1015"/>
                    </a:lnTo>
                    <a:lnTo>
                      <a:pt x="63995" y="1377"/>
                    </a:lnTo>
                    <a:lnTo>
                      <a:pt x="62760" y="1812"/>
                    </a:lnTo>
                    <a:lnTo>
                      <a:pt x="61598" y="2320"/>
                    </a:lnTo>
                    <a:lnTo>
                      <a:pt x="60435" y="2900"/>
                    </a:lnTo>
                    <a:lnTo>
                      <a:pt x="59346" y="3480"/>
                    </a:lnTo>
                    <a:lnTo>
                      <a:pt x="58184" y="4205"/>
                    </a:lnTo>
                    <a:lnTo>
                      <a:pt x="57094" y="4930"/>
                    </a:lnTo>
                    <a:lnTo>
                      <a:pt x="56077" y="5800"/>
                    </a:lnTo>
                    <a:lnTo>
                      <a:pt x="54987" y="6670"/>
                    </a:lnTo>
                    <a:lnTo>
                      <a:pt x="53970" y="7685"/>
                    </a:lnTo>
                    <a:lnTo>
                      <a:pt x="7554" y="54018"/>
                    </a:lnTo>
                    <a:lnTo>
                      <a:pt x="6610" y="55033"/>
                    </a:lnTo>
                    <a:lnTo>
                      <a:pt x="5738" y="56048"/>
                    </a:lnTo>
                    <a:lnTo>
                      <a:pt x="4866" y="57135"/>
                    </a:lnTo>
                    <a:lnTo>
                      <a:pt x="4140" y="58296"/>
                    </a:lnTo>
                    <a:lnTo>
                      <a:pt x="3414" y="59383"/>
                    </a:lnTo>
                    <a:lnTo>
                      <a:pt x="2760" y="60543"/>
                    </a:lnTo>
                    <a:lnTo>
                      <a:pt x="2179" y="61703"/>
                    </a:lnTo>
                    <a:lnTo>
                      <a:pt x="1670" y="62864"/>
                    </a:lnTo>
                    <a:lnTo>
                      <a:pt x="1234" y="64024"/>
                    </a:lnTo>
                    <a:lnTo>
                      <a:pt x="871" y="65256"/>
                    </a:lnTo>
                    <a:lnTo>
                      <a:pt x="581" y="66416"/>
                    </a:lnTo>
                    <a:lnTo>
                      <a:pt x="363" y="67649"/>
                    </a:lnTo>
                    <a:lnTo>
                      <a:pt x="145" y="68882"/>
                    </a:lnTo>
                    <a:lnTo>
                      <a:pt x="0" y="70114"/>
                    </a:lnTo>
                    <a:lnTo>
                      <a:pt x="0" y="71347"/>
                    </a:lnTo>
                    <a:lnTo>
                      <a:pt x="0" y="72580"/>
                    </a:lnTo>
                    <a:lnTo>
                      <a:pt x="72" y="73812"/>
                    </a:lnTo>
                    <a:lnTo>
                      <a:pt x="145" y="75045"/>
                    </a:lnTo>
                    <a:lnTo>
                      <a:pt x="363" y="76277"/>
                    </a:lnTo>
                    <a:lnTo>
                      <a:pt x="653" y="77510"/>
                    </a:lnTo>
                    <a:lnTo>
                      <a:pt x="944" y="78743"/>
                    </a:lnTo>
                    <a:lnTo>
                      <a:pt x="1307" y="79975"/>
                    </a:lnTo>
                    <a:lnTo>
                      <a:pt x="1743" y="81135"/>
                    </a:lnTo>
                    <a:lnTo>
                      <a:pt x="2251" y="82368"/>
                    </a:lnTo>
                    <a:lnTo>
                      <a:pt x="2832" y="83528"/>
                    </a:lnTo>
                    <a:lnTo>
                      <a:pt x="3414" y="84688"/>
                    </a:lnTo>
                    <a:lnTo>
                      <a:pt x="4140" y="85848"/>
                    </a:lnTo>
                    <a:lnTo>
                      <a:pt x="4866" y="86936"/>
                    </a:lnTo>
                    <a:lnTo>
                      <a:pt x="5665" y="88096"/>
                    </a:lnTo>
                    <a:lnTo>
                      <a:pt x="6537" y="89184"/>
                    </a:lnTo>
                    <a:lnTo>
                      <a:pt x="7409" y="90199"/>
                    </a:lnTo>
                    <a:lnTo>
                      <a:pt x="8353" y="91214"/>
                    </a:lnTo>
                    <a:lnTo>
                      <a:pt x="9297" y="92084"/>
                    </a:lnTo>
                    <a:lnTo>
                      <a:pt x="10169" y="92882"/>
                    </a:lnTo>
                    <a:lnTo>
                      <a:pt x="11113" y="93607"/>
                    </a:lnTo>
                    <a:lnTo>
                      <a:pt x="12130" y="94332"/>
                    </a:lnTo>
                    <a:lnTo>
                      <a:pt x="13075" y="94984"/>
                    </a:lnTo>
                    <a:lnTo>
                      <a:pt x="14092" y="95564"/>
                    </a:lnTo>
                    <a:lnTo>
                      <a:pt x="15108" y="96072"/>
                    </a:lnTo>
                    <a:lnTo>
                      <a:pt x="16198" y="96580"/>
                    </a:lnTo>
                    <a:lnTo>
                      <a:pt x="17215" y="97015"/>
                    </a:lnTo>
                    <a:lnTo>
                      <a:pt x="18305" y="97450"/>
                    </a:lnTo>
                    <a:lnTo>
                      <a:pt x="19394" y="97812"/>
                    </a:lnTo>
                    <a:lnTo>
                      <a:pt x="20556" y="98102"/>
                    </a:lnTo>
                    <a:lnTo>
                      <a:pt x="21646" y="98320"/>
                    </a:lnTo>
                    <a:lnTo>
                      <a:pt x="22808" y="98537"/>
                    </a:lnTo>
                    <a:lnTo>
                      <a:pt x="23970" y="98682"/>
                    </a:lnTo>
                    <a:lnTo>
                      <a:pt x="25133" y="98755"/>
                    </a:lnTo>
                    <a:lnTo>
                      <a:pt x="26295" y="98755"/>
                    </a:lnTo>
                    <a:lnTo>
                      <a:pt x="27457" y="98755"/>
                    </a:lnTo>
                    <a:lnTo>
                      <a:pt x="28692" y="98682"/>
                    </a:lnTo>
                    <a:lnTo>
                      <a:pt x="29854" y="98610"/>
                    </a:lnTo>
                    <a:lnTo>
                      <a:pt x="31016" y="98465"/>
                    </a:lnTo>
                    <a:lnTo>
                      <a:pt x="32179" y="98247"/>
                    </a:lnTo>
                    <a:lnTo>
                      <a:pt x="33341" y="97957"/>
                    </a:lnTo>
                    <a:lnTo>
                      <a:pt x="34503" y="97595"/>
                    </a:lnTo>
                    <a:lnTo>
                      <a:pt x="35665" y="97232"/>
                    </a:lnTo>
                    <a:lnTo>
                      <a:pt x="36828" y="96797"/>
                    </a:lnTo>
                    <a:lnTo>
                      <a:pt x="37990" y="96362"/>
                    </a:lnTo>
                    <a:lnTo>
                      <a:pt x="39152" y="95854"/>
                    </a:lnTo>
                    <a:lnTo>
                      <a:pt x="40314" y="95274"/>
                    </a:lnTo>
                    <a:lnTo>
                      <a:pt x="41404" y="94622"/>
                    </a:lnTo>
                    <a:lnTo>
                      <a:pt x="42566" y="93969"/>
                    </a:lnTo>
                    <a:lnTo>
                      <a:pt x="43656" y="93244"/>
                    </a:lnTo>
                    <a:lnTo>
                      <a:pt x="70387" y="120000"/>
                    </a:lnTo>
                    <a:lnTo>
                      <a:pt x="120000" y="70477"/>
                    </a:lnTo>
                    <a:lnTo>
                      <a:pt x="93196" y="43649"/>
                    </a:lnTo>
                    <a:lnTo>
                      <a:pt x="93922" y="42561"/>
                    </a:lnTo>
                    <a:lnTo>
                      <a:pt x="94648" y="41474"/>
                    </a:lnTo>
                    <a:lnTo>
                      <a:pt x="95230" y="40314"/>
                    </a:lnTo>
                    <a:lnTo>
                      <a:pt x="95811" y="39154"/>
                    </a:lnTo>
                    <a:lnTo>
                      <a:pt x="96392" y="38066"/>
                    </a:lnTo>
                    <a:lnTo>
                      <a:pt x="96828" y="36906"/>
                    </a:lnTo>
                    <a:lnTo>
                      <a:pt x="97263" y="35746"/>
                    </a:lnTo>
                    <a:lnTo>
                      <a:pt x="97627" y="34586"/>
                    </a:lnTo>
                    <a:lnTo>
                      <a:pt x="97917" y="33425"/>
                    </a:lnTo>
                    <a:lnTo>
                      <a:pt x="98208" y="32193"/>
                    </a:lnTo>
                    <a:lnTo>
                      <a:pt x="98426" y="31033"/>
                    </a:lnTo>
                    <a:lnTo>
                      <a:pt x="98571" y="29873"/>
                    </a:lnTo>
                    <a:lnTo>
                      <a:pt x="98716" y="28640"/>
                    </a:lnTo>
                    <a:lnTo>
                      <a:pt x="98789" y="27480"/>
                    </a:lnTo>
                    <a:lnTo>
                      <a:pt x="98789" y="26320"/>
                    </a:lnTo>
                    <a:lnTo>
                      <a:pt x="98789" y="25160"/>
                    </a:lnTo>
                    <a:lnTo>
                      <a:pt x="98644" y="24000"/>
                    </a:lnTo>
                    <a:lnTo>
                      <a:pt x="98498" y="22839"/>
                    </a:lnTo>
                    <a:lnTo>
                      <a:pt x="98353" y="21752"/>
                    </a:lnTo>
                    <a:lnTo>
                      <a:pt x="98062" y="20592"/>
                    </a:lnTo>
                    <a:lnTo>
                      <a:pt x="97772" y="19504"/>
                    </a:lnTo>
                    <a:lnTo>
                      <a:pt x="97409" y="18416"/>
                    </a:lnTo>
                    <a:lnTo>
                      <a:pt x="97046" y="17329"/>
                    </a:lnTo>
                    <a:lnTo>
                      <a:pt x="96610" y="16241"/>
                    </a:lnTo>
                    <a:lnTo>
                      <a:pt x="96101" y="15226"/>
                    </a:lnTo>
                    <a:lnTo>
                      <a:pt x="95520" y="14138"/>
                    </a:lnTo>
                    <a:lnTo>
                      <a:pt x="94939" y="13196"/>
                    </a:lnTo>
                    <a:lnTo>
                      <a:pt x="94285" y="12181"/>
                    </a:lnTo>
                    <a:lnTo>
                      <a:pt x="93631" y="11238"/>
                    </a:lnTo>
                    <a:lnTo>
                      <a:pt x="92832" y="10296"/>
                    </a:lnTo>
                    <a:lnTo>
                      <a:pt x="92033" y="9353"/>
                    </a:lnTo>
                    <a:lnTo>
                      <a:pt x="91234" y="8483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íṡľíḍè-Shape 3777"/>
              <p:cNvSpPr/>
              <p:nvPr/>
            </p:nvSpPr>
            <p:spPr>
              <a:xfrm>
                <a:off x="7438695" y="2104874"/>
                <a:ext cx="309409" cy="407116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íṡľíḍè-Shape 3778"/>
              <p:cNvSpPr/>
              <p:nvPr/>
            </p:nvSpPr>
            <p:spPr>
              <a:xfrm>
                <a:off x="7324702" y="1876888"/>
                <a:ext cx="537393" cy="30940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110842"/>
                    </a:moveTo>
                    <a:lnTo>
                      <a:pt x="119954" y="111789"/>
                    </a:lnTo>
                    <a:lnTo>
                      <a:pt x="119863" y="112657"/>
                    </a:lnTo>
                    <a:lnTo>
                      <a:pt x="119727" y="113605"/>
                    </a:lnTo>
                    <a:lnTo>
                      <a:pt x="119545" y="114394"/>
                    </a:lnTo>
                    <a:lnTo>
                      <a:pt x="119363" y="115184"/>
                    </a:lnTo>
                    <a:lnTo>
                      <a:pt x="119090" y="116052"/>
                    </a:lnTo>
                    <a:lnTo>
                      <a:pt x="118771" y="116763"/>
                    </a:lnTo>
                    <a:lnTo>
                      <a:pt x="118453" y="117394"/>
                    </a:lnTo>
                    <a:lnTo>
                      <a:pt x="118089" y="117947"/>
                    </a:lnTo>
                    <a:lnTo>
                      <a:pt x="117680" y="118500"/>
                    </a:lnTo>
                    <a:lnTo>
                      <a:pt x="117225" y="118973"/>
                    </a:lnTo>
                    <a:lnTo>
                      <a:pt x="116770" y="119289"/>
                    </a:lnTo>
                    <a:lnTo>
                      <a:pt x="116315" y="119605"/>
                    </a:lnTo>
                    <a:lnTo>
                      <a:pt x="115815" y="119842"/>
                    </a:lnTo>
                    <a:lnTo>
                      <a:pt x="115269" y="120000"/>
                    </a:lnTo>
                    <a:lnTo>
                      <a:pt x="114723" y="120000"/>
                    </a:lnTo>
                    <a:lnTo>
                      <a:pt x="5231" y="120000"/>
                    </a:lnTo>
                    <a:lnTo>
                      <a:pt x="4685" y="120000"/>
                    </a:lnTo>
                    <a:lnTo>
                      <a:pt x="4184" y="119842"/>
                    </a:lnTo>
                    <a:lnTo>
                      <a:pt x="3684" y="119605"/>
                    </a:lnTo>
                    <a:lnTo>
                      <a:pt x="3184" y="119289"/>
                    </a:lnTo>
                    <a:lnTo>
                      <a:pt x="2729" y="118973"/>
                    </a:lnTo>
                    <a:lnTo>
                      <a:pt x="2274" y="118500"/>
                    </a:lnTo>
                    <a:lnTo>
                      <a:pt x="1910" y="117947"/>
                    </a:lnTo>
                    <a:lnTo>
                      <a:pt x="1501" y="117394"/>
                    </a:lnTo>
                    <a:lnTo>
                      <a:pt x="1182" y="116763"/>
                    </a:lnTo>
                    <a:lnTo>
                      <a:pt x="864" y="116052"/>
                    </a:lnTo>
                    <a:lnTo>
                      <a:pt x="636" y="115184"/>
                    </a:lnTo>
                    <a:lnTo>
                      <a:pt x="409" y="114394"/>
                    </a:lnTo>
                    <a:lnTo>
                      <a:pt x="227" y="113605"/>
                    </a:lnTo>
                    <a:lnTo>
                      <a:pt x="90" y="112657"/>
                    </a:lnTo>
                    <a:lnTo>
                      <a:pt x="0" y="111789"/>
                    </a:lnTo>
                    <a:lnTo>
                      <a:pt x="0" y="110842"/>
                    </a:lnTo>
                    <a:lnTo>
                      <a:pt x="0" y="9078"/>
                    </a:lnTo>
                    <a:lnTo>
                      <a:pt x="0" y="8131"/>
                    </a:lnTo>
                    <a:lnTo>
                      <a:pt x="90" y="7263"/>
                    </a:lnTo>
                    <a:lnTo>
                      <a:pt x="227" y="6394"/>
                    </a:lnTo>
                    <a:lnTo>
                      <a:pt x="409" y="5526"/>
                    </a:lnTo>
                    <a:lnTo>
                      <a:pt x="636" y="4736"/>
                    </a:lnTo>
                    <a:lnTo>
                      <a:pt x="864" y="4026"/>
                    </a:lnTo>
                    <a:lnTo>
                      <a:pt x="1182" y="3315"/>
                    </a:lnTo>
                    <a:lnTo>
                      <a:pt x="1501" y="2684"/>
                    </a:lnTo>
                    <a:lnTo>
                      <a:pt x="1910" y="2052"/>
                    </a:lnTo>
                    <a:lnTo>
                      <a:pt x="2274" y="1578"/>
                    </a:lnTo>
                    <a:lnTo>
                      <a:pt x="2729" y="1105"/>
                    </a:lnTo>
                    <a:lnTo>
                      <a:pt x="3184" y="710"/>
                    </a:lnTo>
                    <a:lnTo>
                      <a:pt x="3684" y="394"/>
                    </a:lnTo>
                    <a:lnTo>
                      <a:pt x="4184" y="157"/>
                    </a:lnTo>
                    <a:lnTo>
                      <a:pt x="4685" y="78"/>
                    </a:lnTo>
                    <a:lnTo>
                      <a:pt x="5231" y="0"/>
                    </a:lnTo>
                    <a:lnTo>
                      <a:pt x="114723" y="0"/>
                    </a:lnTo>
                    <a:lnTo>
                      <a:pt x="115269" y="0"/>
                    </a:lnTo>
                    <a:lnTo>
                      <a:pt x="115815" y="157"/>
                    </a:lnTo>
                    <a:lnTo>
                      <a:pt x="116315" y="394"/>
                    </a:lnTo>
                    <a:lnTo>
                      <a:pt x="116770" y="710"/>
                    </a:lnTo>
                    <a:lnTo>
                      <a:pt x="117225" y="1105"/>
                    </a:lnTo>
                    <a:lnTo>
                      <a:pt x="117680" y="1578"/>
                    </a:lnTo>
                    <a:lnTo>
                      <a:pt x="118089" y="2052"/>
                    </a:lnTo>
                    <a:lnTo>
                      <a:pt x="118453" y="2684"/>
                    </a:lnTo>
                    <a:lnTo>
                      <a:pt x="118771" y="3315"/>
                    </a:lnTo>
                    <a:lnTo>
                      <a:pt x="119090" y="4026"/>
                    </a:lnTo>
                    <a:lnTo>
                      <a:pt x="119363" y="4736"/>
                    </a:lnTo>
                    <a:lnTo>
                      <a:pt x="119545" y="5526"/>
                    </a:lnTo>
                    <a:lnTo>
                      <a:pt x="119727" y="6394"/>
                    </a:lnTo>
                    <a:lnTo>
                      <a:pt x="119863" y="7263"/>
                    </a:lnTo>
                    <a:lnTo>
                      <a:pt x="119954" y="8131"/>
                    </a:lnTo>
                    <a:lnTo>
                      <a:pt x="120000" y="9078"/>
                    </a:lnTo>
                    <a:lnTo>
                      <a:pt x="120000" y="110842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47" name="组合 46"/>
              <p:cNvGrpSpPr/>
              <p:nvPr/>
            </p:nvGrpSpPr>
            <p:grpSpPr>
              <a:xfrm rot="6923124">
                <a:off x="6770538" y="2791863"/>
                <a:ext cx="1645718" cy="1630542"/>
                <a:chOff x="6117111" y="1231588"/>
                <a:chExt cx="6546217" cy="6485850"/>
              </a:xfrm>
            </p:grpSpPr>
            <p:sp>
              <p:nvSpPr>
                <p:cNvPr id="48" name="íṡľíḍè-Shape 3780"/>
                <p:cNvSpPr/>
                <p:nvPr/>
              </p:nvSpPr>
              <p:spPr>
                <a:xfrm rot="376766">
                  <a:off x="6117111" y="1231588"/>
                  <a:ext cx="6546217" cy="6485850"/>
                </a:xfrm>
                <a:prstGeom prst="ellipse">
                  <a:avLst/>
                </a:prstGeom>
                <a:solidFill>
                  <a:schemeClr val="dk2">
                    <a:alpha val="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grpSp>
              <p:nvGrpSpPr>
                <p:cNvPr id="49" name="组合 48"/>
                <p:cNvGrpSpPr/>
                <p:nvPr/>
              </p:nvGrpSpPr>
              <p:grpSpPr>
                <a:xfrm rot="376766">
                  <a:off x="9089589" y="1726705"/>
                  <a:ext cx="2483801" cy="3350931"/>
                  <a:chOff x="5691187" y="5176469"/>
                  <a:chExt cx="3138041" cy="4234231"/>
                </a:xfrm>
              </p:grpSpPr>
              <p:sp>
                <p:nvSpPr>
                  <p:cNvPr id="50" name="íṡľíḍè-Shape 3782"/>
                  <p:cNvSpPr/>
                  <p:nvPr/>
                </p:nvSpPr>
                <p:spPr>
                  <a:xfrm>
                    <a:off x="5691187" y="8196263"/>
                    <a:ext cx="1225550" cy="1214437"/>
                  </a:xfrm>
                  <a:prstGeom prst="ellipse">
                    <a:avLst/>
                  </a:prstGeom>
                  <a:solidFill>
                    <a:schemeClr val="tx2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51" name="íṡľíḍè-Shape 3783"/>
                  <p:cNvSpPr/>
                  <p:nvPr/>
                </p:nvSpPr>
                <p:spPr>
                  <a:xfrm>
                    <a:off x="6080126" y="5176469"/>
                    <a:ext cx="2749102" cy="378973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0000" h="120000" extrusionOk="0">
                        <a:moveTo>
                          <a:pt x="120000" y="4160"/>
                        </a:moveTo>
                        <a:lnTo>
                          <a:pt x="22190" y="120000"/>
                        </a:lnTo>
                        <a:lnTo>
                          <a:pt x="0" y="109680"/>
                        </a:lnTo>
                        <a:lnTo>
                          <a:pt x="111108" y="0"/>
                        </a:lnTo>
                        <a:lnTo>
                          <a:pt x="120000" y="4160"/>
                        </a:lnTo>
                        <a:close/>
                      </a:path>
                    </a:pathLst>
                  </a:custGeom>
                  <a:solidFill>
                    <a:schemeClr val="tx2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</p:grpSp>
        </p:grpSp>
        <p:grpSp>
          <p:nvGrpSpPr>
            <p:cNvPr id="35" name="组合 34"/>
            <p:cNvGrpSpPr/>
            <p:nvPr/>
          </p:nvGrpSpPr>
          <p:grpSpPr>
            <a:xfrm>
              <a:off x="6392077" y="4499433"/>
              <a:ext cx="2254162" cy="1564689"/>
              <a:chOff x="6392077" y="4499433"/>
              <a:chExt cx="2254162" cy="1564689"/>
            </a:xfrm>
          </p:grpSpPr>
          <p:grpSp>
            <p:nvGrpSpPr>
              <p:cNvPr id="36" name="组合 35"/>
              <p:cNvGrpSpPr/>
              <p:nvPr/>
            </p:nvGrpSpPr>
            <p:grpSpPr>
              <a:xfrm>
                <a:off x="6392077" y="5155584"/>
                <a:ext cx="2254162" cy="908538"/>
                <a:chOff x="583037" y="3905898"/>
                <a:chExt cx="2254162" cy="908538"/>
              </a:xfrm>
            </p:grpSpPr>
            <p:sp>
              <p:nvSpPr>
                <p:cNvPr id="38" name="íṡľíḍè-Rectangle 30"/>
                <p:cNvSpPr/>
                <p:nvPr/>
              </p:nvSpPr>
              <p:spPr bwMode="auto">
                <a:xfrm>
                  <a:off x="583037" y="4257037"/>
                  <a:ext cx="2254162" cy="5573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rIns="90000" anchor="t" anchorCtr="0">
                  <a:normAutofit fontScale="92500" lnSpcReduction="10000"/>
                </a:bodyPr>
                <a:lstStyle/>
                <a:p>
                  <a:pPr lvl="0"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dk1">
                          <a:lumMod val="100000"/>
                        </a:schemeClr>
                      </a:solidFill>
                    </a:rPr>
                    <a:t>点击输入替换</a:t>
                  </a:r>
                  <a:r>
                    <a:rPr lang="zh-CN" altLang="en-US" sz="100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内容</a:t>
                  </a:r>
                  <a:r>
                    <a:rPr lang="en-US" altLang="zh-CN" sz="100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xxx</a:t>
                  </a:r>
                  <a:endParaRPr lang="en-US" altLang="zh-CN" sz="1000" dirty="0">
                    <a:solidFill>
                      <a:schemeClr val="dk1">
                        <a:lumMod val="100000"/>
                      </a:schemeClr>
                    </a:solidFill>
                  </a:endParaRPr>
                </a:p>
                <a:p>
                  <a:pPr lvl="0"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dk1">
                          <a:lumMod val="100000"/>
                        </a:schemeClr>
                      </a:solidFill>
                    </a:rPr>
                    <a:t>点击输入替换</a:t>
                  </a:r>
                  <a:r>
                    <a:rPr lang="zh-CN" altLang="en-US" sz="100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内容</a:t>
                  </a:r>
                  <a:r>
                    <a:rPr lang="en-US" altLang="zh-CN" sz="100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xxx</a:t>
                  </a:r>
                  <a:endParaRPr lang="zh-CN" altLang="en-US" sz="1000" dirty="0">
                    <a:solidFill>
                      <a:schemeClr val="dk1">
                        <a:lumMod val="100000"/>
                      </a:schemeClr>
                    </a:solidFill>
                  </a:endParaRPr>
                </a:p>
              </p:txBody>
            </p:sp>
            <p:sp>
              <p:nvSpPr>
                <p:cNvPr id="39" name="íṡľíḍè-TextBox 31"/>
                <p:cNvSpPr txBox="1"/>
                <p:nvPr/>
              </p:nvSpPr>
              <p:spPr bwMode="auto">
                <a:xfrm>
                  <a:off x="583037" y="3905898"/>
                  <a:ext cx="2254162" cy="3511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rIns="90000">
                  <a:normAutofit fontScale="77500" lnSpcReduction="20000"/>
                </a:bodyPr>
                <a:lstStyle/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800" b="1">
                      <a:solidFill>
                        <a:schemeClr val="accent1"/>
                      </a:solidFill>
                    </a:rPr>
                    <a:t>标题文本预设</a:t>
                  </a:r>
                  <a:endParaRPr lang="zh-CN" altLang="en-US" sz="1800" b="1" dirty="0">
                    <a:solidFill>
                      <a:schemeClr val="accent1"/>
                    </a:solidFill>
                  </a:endParaRPr>
                </a:p>
              </p:txBody>
            </p:sp>
          </p:grpSp>
          <p:sp>
            <p:nvSpPr>
              <p:cNvPr id="37" name="íṡľíḍè-presentation_263066"/>
              <p:cNvSpPr/>
              <p:nvPr/>
            </p:nvSpPr>
            <p:spPr bwMode="auto">
              <a:xfrm>
                <a:off x="7284785" y="4499433"/>
                <a:ext cx="462626" cy="441204"/>
              </a:xfrm>
              <a:custGeom>
                <a:avLst/>
                <a:gdLst>
                  <a:gd name="connsiteX0" fmla="*/ 424725 w 607004"/>
                  <a:gd name="connsiteY0" fmla="*/ 67461 h 606075"/>
                  <a:gd name="connsiteX1" fmla="*/ 522693 w 607004"/>
                  <a:gd name="connsiteY1" fmla="*/ 67461 h 606075"/>
                  <a:gd name="connsiteX2" fmla="*/ 539544 w 607004"/>
                  <a:gd name="connsiteY2" fmla="*/ 84287 h 606075"/>
                  <a:gd name="connsiteX3" fmla="*/ 539544 w 607004"/>
                  <a:gd name="connsiteY3" fmla="*/ 182109 h 606075"/>
                  <a:gd name="connsiteX4" fmla="*/ 522693 w 607004"/>
                  <a:gd name="connsiteY4" fmla="*/ 198935 h 606075"/>
                  <a:gd name="connsiteX5" fmla="*/ 505843 w 607004"/>
                  <a:gd name="connsiteY5" fmla="*/ 182109 h 606075"/>
                  <a:gd name="connsiteX6" fmla="*/ 505843 w 607004"/>
                  <a:gd name="connsiteY6" fmla="*/ 124830 h 606075"/>
                  <a:gd name="connsiteX7" fmla="*/ 332046 w 607004"/>
                  <a:gd name="connsiteY7" fmla="*/ 298457 h 606075"/>
                  <a:gd name="connsiteX8" fmla="*/ 308204 w 607004"/>
                  <a:gd name="connsiteY8" fmla="*/ 298457 h 606075"/>
                  <a:gd name="connsiteX9" fmla="*/ 233450 w 607004"/>
                  <a:gd name="connsiteY9" fmla="*/ 223905 h 606075"/>
                  <a:gd name="connsiteX10" fmla="*/ 96134 w 607004"/>
                  <a:gd name="connsiteY10" fmla="*/ 361017 h 606075"/>
                  <a:gd name="connsiteX11" fmla="*/ 72381 w 607004"/>
                  <a:gd name="connsiteY11" fmla="*/ 361106 h 606075"/>
                  <a:gd name="connsiteX12" fmla="*/ 72381 w 607004"/>
                  <a:gd name="connsiteY12" fmla="*/ 337210 h 606075"/>
                  <a:gd name="connsiteX13" fmla="*/ 221529 w 607004"/>
                  <a:gd name="connsiteY13" fmla="*/ 188105 h 606075"/>
                  <a:gd name="connsiteX14" fmla="*/ 245461 w 607004"/>
                  <a:gd name="connsiteY14" fmla="*/ 188105 h 606075"/>
                  <a:gd name="connsiteX15" fmla="*/ 320125 w 607004"/>
                  <a:gd name="connsiteY15" fmla="*/ 262658 h 606075"/>
                  <a:gd name="connsiteX16" fmla="*/ 481911 w 607004"/>
                  <a:gd name="connsiteY16" fmla="*/ 101113 h 606075"/>
                  <a:gd name="connsiteX17" fmla="*/ 424725 w 607004"/>
                  <a:gd name="connsiteY17" fmla="*/ 101113 h 606075"/>
                  <a:gd name="connsiteX18" fmla="*/ 407875 w 607004"/>
                  <a:gd name="connsiteY18" fmla="*/ 84287 h 606075"/>
                  <a:gd name="connsiteX19" fmla="*/ 424725 w 607004"/>
                  <a:gd name="connsiteY19" fmla="*/ 67461 h 606075"/>
                  <a:gd name="connsiteX20" fmla="*/ 33697 w 607004"/>
                  <a:gd name="connsiteY20" fmla="*/ 33647 h 606075"/>
                  <a:gd name="connsiteX21" fmla="*/ 33697 w 607004"/>
                  <a:gd name="connsiteY21" fmla="*/ 399644 h 606075"/>
                  <a:gd name="connsiteX22" fmla="*/ 573307 w 607004"/>
                  <a:gd name="connsiteY22" fmla="*/ 399644 h 606075"/>
                  <a:gd name="connsiteX23" fmla="*/ 573307 w 607004"/>
                  <a:gd name="connsiteY23" fmla="*/ 33647 h 606075"/>
                  <a:gd name="connsiteX24" fmla="*/ 16849 w 607004"/>
                  <a:gd name="connsiteY24" fmla="*/ 0 h 606075"/>
                  <a:gd name="connsiteX25" fmla="*/ 590155 w 607004"/>
                  <a:gd name="connsiteY25" fmla="*/ 0 h 606075"/>
                  <a:gd name="connsiteX26" fmla="*/ 607004 w 607004"/>
                  <a:gd name="connsiteY26" fmla="*/ 16823 h 606075"/>
                  <a:gd name="connsiteX27" fmla="*/ 607004 w 607004"/>
                  <a:gd name="connsiteY27" fmla="*/ 416468 h 606075"/>
                  <a:gd name="connsiteX28" fmla="*/ 590155 w 607004"/>
                  <a:gd name="connsiteY28" fmla="*/ 433291 h 606075"/>
                  <a:gd name="connsiteX29" fmla="*/ 320396 w 607004"/>
                  <a:gd name="connsiteY29" fmla="*/ 433291 h 606075"/>
                  <a:gd name="connsiteX30" fmla="*/ 320396 w 607004"/>
                  <a:gd name="connsiteY30" fmla="*/ 503448 h 606075"/>
                  <a:gd name="connsiteX31" fmla="*/ 456441 w 607004"/>
                  <a:gd name="connsiteY31" fmla="*/ 577990 h 606075"/>
                  <a:gd name="connsiteX32" fmla="*/ 455276 w 607004"/>
                  <a:gd name="connsiteY32" fmla="*/ 601704 h 606075"/>
                  <a:gd name="connsiteX33" fmla="*/ 431526 w 607004"/>
                  <a:gd name="connsiteY33" fmla="*/ 600540 h 606075"/>
                  <a:gd name="connsiteX34" fmla="*/ 320396 w 607004"/>
                  <a:gd name="connsiteY34" fmla="*/ 537184 h 606075"/>
                  <a:gd name="connsiteX35" fmla="*/ 320396 w 607004"/>
                  <a:gd name="connsiteY35" fmla="*/ 589175 h 606075"/>
                  <a:gd name="connsiteX36" fmla="*/ 303547 w 607004"/>
                  <a:gd name="connsiteY36" fmla="*/ 605999 h 606075"/>
                  <a:gd name="connsiteX37" fmla="*/ 286698 w 607004"/>
                  <a:gd name="connsiteY37" fmla="*/ 589175 h 606075"/>
                  <a:gd name="connsiteX38" fmla="*/ 286698 w 607004"/>
                  <a:gd name="connsiteY38" fmla="*/ 537184 h 606075"/>
                  <a:gd name="connsiteX39" fmla="*/ 175568 w 607004"/>
                  <a:gd name="connsiteY39" fmla="*/ 600540 h 606075"/>
                  <a:gd name="connsiteX40" fmla="*/ 151729 w 607004"/>
                  <a:gd name="connsiteY40" fmla="*/ 601704 h 606075"/>
                  <a:gd name="connsiteX41" fmla="*/ 150564 w 607004"/>
                  <a:gd name="connsiteY41" fmla="*/ 577990 h 606075"/>
                  <a:gd name="connsiteX42" fmla="*/ 286698 w 607004"/>
                  <a:gd name="connsiteY42" fmla="*/ 503448 h 606075"/>
                  <a:gd name="connsiteX43" fmla="*/ 286698 w 607004"/>
                  <a:gd name="connsiteY43" fmla="*/ 433291 h 606075"/>
                  <a:gd name="connsiteX44" fmla="*/ 16849 w 607004"/>
                  <a:gd name="connsiteY44" fmla="*/ 433291 h 606075"/>
                  <a:gd name="connsiteX45" fmla="*/ 0 w 607004"/>
                  <a:gd name="connsiteY45" fmla="*/ 416468 h 606075"/>
                  <a:gd name="connsiteX46" fmla="*/ 0 w 607004"/>
                  <a:gd name="connsiteY46" fmla="*/ 16823 h 606075"/>
                  <a:gd name="connsiteX47" fmla="*/ 16849 w 607004"/>
                  <a:gd name="connsiteY47" fmla="*/ 0 h 606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607004" h="606075">
                    <a:moveTo>
                      <a:pt x="424725" y="67461"/>
                    </a:moveTo>
                    <a:lnTo>
                      <a:pt x="522693" y="67461"/>
                    </a:lnTo>
                    <a:cubicBezTo>
                      <a:pt x="532015" y="67461"/>
                      <a:pt x="539544" y="74979"/>
                      <a:pt x="539544" y="84287"/>
                    </a:cubicBezTo>
                    <a:lnTo>
                      <a:pt x="539544" y="182109"/>
                    </a:lnTo>
                    <a:cubicBezTo>
                      <a:pt x="539544" y="191417"/>
                      <a:pt x="532015" y="198935"/>
                      <a:pt x="522693" y="198935"/>
                    </a:cubicBezTo>
                    <a:cubicBezTo>
                      <a:pt x="513372" y="198935"/>
                      <a:pt x="505843" y="191417"/>
                      <a:pt x="505843" y="182109"/>
                    </a:cubicBezTo>
                    <a:lnTo>
                      <a:pt x="505843" y="124830"/>
                    </a:lnTo>
                    <a:lnTo>
                      <a:pt x="332046" y="298457"/>
                    </a:lnTo>
                    <a:cubicBezTo>
                      <a:pt x="325772" y="304811"/>
                      <a:pt x="314478" y="304811"/>
                      <a:pt x="308204" y="298457"/>
                    </a:cubicBezTo>
                    <a:lnTo>
                      <a:pt x="233450" y="223905"/>
                    </a:lnTo>
                    <a:lnTo>
                      <a:pt x="96134" y="361017"/>
                    </a:lnTo>
                    <a:cubicBezTo>
                      <a:pt x="92907" y="364328"/>
                      <a:pt x="80717" y="369340"/>
                      <a:pt x="72381" y="361106"/>
                    </a:cubicBezTo>
                    <a:cubicBezTo>
                      <a:pt x="65838" y="354394"/>
                      <a:pt x="65838" y="343833"/>
                      <a:pt x="72381" y="337210"/>
                    </a:cubicBezTo>
                    <a:lnTo>
                      <a:pt x="221529" y="188105"/>
                    </a:lnTo>
                    <a:cubicBezTo>
                      <a:pt x="227893" y="181751"/>
                      <a:pt x="239097" y="181751"/>
                      <a:pt x="245461" y="188105"/>
                    </a:cubicBezTo>
                    <a:lnTo>
                      <a:pt x="320125" y="262658"/>
                    </a:lnTo>
                    <a:lnTo>
                      <a:pt x="481911" y="101113"/>
                    </a:lnTo>
                    <a:lnTo>
                      <a:pt x="424725" y="101113"/>
                    </a:lnTo>
                    <a:cubicBezTo>
                      <a:pt x="415404" y="101113"/>
                      <a:pt x="407875" y="93595"/>
                      <a:pt x="407875" y="84287"/>
                    </a:cubicBezTo>
                    <a:cubicBezTo>
                      <a:pt x="407875" y="74979"/>
                      <a:pt x="415404" y="67461"/>
                      <a:pt x="424725" y="67461"/>
                    </a:cubicBezTo>
                    <a:close/>
                    <a:moveTo>
                      <a:pt x="33697" y="33647"/>
                    </a:moveTo>
                    <a:lnTo>
                      <a:pt x="33697" y="399644"/>
                    </a:lnTo>
                    <a:lnTo>
                      <a:pt x="573307" y="399644"/>
                    </a:lnTo>
                    <a:lnTo>
                      <a:pt x="573307" y="33647"/>
                    </a:lnTo>
                    <a:close/>
                    <a:moveTo>
                      <a:pt x="16849" y="0"/>
                    </a:moveTo>
                    <a:lnTo>
                      <a:pt x="590155" y="0"/>
                    </a:lnTo>
                    <a:cubicBezTo>
                      <a:pt x="599476" y="0"/>
                      <a:pt x="607004" y="7517"/>
                      <a:pt x="607004" y="16823"/>
                    </a:cubicBezTo>
                    <a:lnTo>
                      <a:pt x="607004" y="416468"/>
                    </a:lnTo>
                    <a:cubicBezTo>
                      <a:pt x="607004" y="425774"/>
                      <a:pt x="599476" y="433291"/>
                      <a:pt x="590155" y="433291"/>
                    </a:cubicBezTo>
                    <a:lnTo>
                      <a:pt x="320396" y="433291"/>
                    </a:lnTo>
                    <a:lnTo>
                      <a:pt x="320396" y="503448"/>
                    </a:lnTo>
                    <a:cubicBezTo>
                      <a:pt x="369598" y="508191"/>
                      <a:pt x="416290" y="533694"/>
                      <a:pt x="456441" y="577990"/>
                    </a:cubicBezTo>
                    <a:cubicBezTo>
                      <a:pt x="462714" y="584791"/>
                      <a:pt x="462176" y="595529"/>
                      <a:pt x="455276" y="601704"/>
                    </a:cubicBezTo>
                    <a:cubicBezTo>
                      <a:pt x="448375" y="607968"/>
                      <a:pt x="437710" y="607431"/>
                      <a:pt x="431526" y="600540"/>
                    </a:cubicBezTo>
                    <a:cubicBezTo>
                      <a:pt x="398008" y="563672"/>
                      <a:pt x="359919" y="541927"/>
                      <a:pt x="320396" y="537184"/>
                    </a:cubicBezTo>
                    <a:lnTo>
                      <a:pt x="320396" y="589175"/>
                    </a:lnTo>
                    <a:cubicBezTo>
                      <a:pt x="320396" y="598482"/>
                      <a:pt x="312868" y="605999"/>
                      <a:pt x="303547" y="605999"/>
                    </a:cubicBezTo>
                    <a:cubicBezTo>
                      <a:pt x="294226" y="605999"/>
                      <a:pt x="286698" y="598482"/>
                      <a:pt x="286698" y="589175"/>
                    </a:cubicBezTo>
                    <a:lnTo>
                      <a:pt x="286698" y="537184"/>
                    </a:lnTo>
                    <a:cubicBezTo>
                      <a:pt x="247086" y="542106"/>
                      <a:pt x="208997" y="563672"/>
                      <a:pt x="175568" y="600540"/>
                    </a:cubicBezTo>
                    <a:cubicBezTo>
                      <a:pt x="172162" y="604209"/>
                      <a:pt x="159436" y="608415"/>
                      <a:pt x="151729" y="601704"/>
                    </a:cubicBezTo>
                    <a:cubicBezTo>
                      <a:pt x="144828" y="595619"/>
                      <a:pt x="144380" y="584880"/>
                      <a:pt x="150564" y="577990"/>
                    </a:cubicBezTo>
                    <a:cubicBezTo>
                      <a:pt x="190714" y="533605"/>
                      <a:pt x="237407" y="508191"/>
                      <a:pt x="286698" y="503448"/>
                    </a:cubicBezTo>
                    <a:lnTo>
                      <a:pt x="286698" y="433291"/>
                    </a:lnTo>
                    <a:lnTo>
                      <a:pt x="16849" y="433291"/>
                    </a:lnTo>
                    <a:cubicBezTo>
                      <a:pt x="7528" y="433291"/>
                      <a:pt x="0" y="425774"/>
                      <a:pt x="0" y="416468"/>
                    </a:cubicBezTo>
                    <a:lnTo>
                      <a:pt x="0" y="16823"/>
                    </a:lnTo>
                    <a:cubicBezTo>
                      <a:pt x="0" y="7517"/>
                      <a:pt x="7528" y="0"/>
                      <a:pt x="1684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6887118" y="1172558"/>
            <a:ext cx="1694147" cy="3375534"/>
            <a:chOff x="9236043" y="1563410"/>
            <a:chExt cx="2258862" cy="4500712"/>
          </a:xfrm>
        </p:grpSpPr>
        <p:grpSp>
          <p:nvGrpSpPr>
            <p:cNvPr id="16" name="组合 15"/>
            <p:cNvGrpSpPr/>
            <p:nvPr/>
          </p:nvGrpSpPr>
          <p:grpSpPr>
            <a:xfrm>
              <a:off x="9335088" y="1563410"/>
              <a:ext cx="2060775" cy="2756867"/>
              <a:chOff x="9162766" y="1563409"/>
              <a:chExt cx="2440664" cy="3265075"/>
            </a:xfrm>
          </p:grpSpPr>
          <p:sp>
            <p:nvSpPr>
              <p:cNvPr id="22" name="íṡľíḍè-Shape 3784"/>
              <p:cNvSpPr/>
              <p:nvPr/>
            </p:nvSpPr>
            <p:spPr>
              <a:xfrm>
                <a:off x="9465792" y="2676028"/>
                <a:ext cx="1850566" cy="1850853"/>
              </a:xfrm>
              <a:prstGeom prst="ellipse">
                <a:avLst/>
              </a:prstGeom>
              <a:noFill/>
              <a:ln w="381000" cap="rnd" cmpd="sng">
                <a:solidFill>
                  <a:srgbClr val="F2F2F2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íṡľíḍè-Shape 3785"/>
              <p:cNvSpPr/>
              <p:nvPr/>
            </p:nvSpPr>
            <p:spPr>
              <a:xfrm>
                <a:off x="9457815" y="2676028"/>
                <a:ext cx="1850566" cy="1850853"/>
              </a:xfrm>
              <a:prstGeom prst="arc">
                <a:avLst>
                  <a:gd name="adj1" fmla="val 16200000"/>
                  <a:gd name="adj2" fmla="val 13372651"/>
                </a:avLst>
              </a:prstGeom>
              <a:noFill/>
              <a:ln w="317500" cap="rnd" cmpd="sng">
                <a:solidFill>
                  <a:schemeClr val="bg1">
                    <a:lumMod val="65000"/>
                  </a:schemeClr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íṡľíḍè-Shape 3786"/>
              <p:cNvSpPr/>
              <p:nvPr/>
            </p:nvSpPr>
            <p:spPr>
              <a:xfrm>
                <a:off x="9889469" y="1563409"/>
                <a:ext cx="1001507" cy="93433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59987" y="12067"/>
                    </a:moveTo>
                    <a:lnTo>
                      <a:pt x="57500" y="12120"/>
                    </a:lnTo>
                    <a:lnTo>
                      <a:pt x="55037" y="12303"/>
                    </a:lnTo>
                    <a:lnTo>
                      <a:pt x="52599" y="12616"/>
                    </a:lnTo>
                    <a:lnTo>
                      <a:pt x="50184" y="13034"/>
                    </a:lnTo>
                    <a:lnTo>
                      <a:pt x="47819" y="13556"/>
                    </a:lnTo>
                    <a:lnTo>
                      <a:pt x="45502" y="14209"/>
                    </a:lnTo>
                    <a:lnTo>
                      <a:pt x="43259" y="14967"/>
                    </a:lnTo>
                    <a:lnTo>
                      <a:pt x="41040" y="15855"/>
                    </a:lnTo>
                    <a:lnTo>
                      <a:pt x="38894" y="16795"/>
                    </a:lnTo>
                    <a:lnTo>
                      <a:pt x="36797" y="17866"/>
                    </a:lnTo>
                    <a:lnTo>
                      <a:pt x="34749" y="19016"/>
                    </a:lnTo>
                    <a:lnTo>
                      <a:pt x="32749" y="20269"/>
                    </a:lnTo>
                    <a:lnTo>
                      <a:pt x="30847" y="21602"/>
                    </a:lnTo>
                    <a:lnTo>
                      <a:pt x="29018" y="23012"/>
                    </a:lnTo>
                    <a:lnTo>
                      <a:pt x="27238" y="24527"/>
                    </a:lnTo>
                    <a:lnTo>
                      <a:pt x="25555" y="26094"/>
                    </a:lnTo>
                    <a:lnTo>
                      <a:pt x="23946" y="27792"/>
                    </a:lnTo>
                    <a:lnTo>
                      <a:pt x="22410" y="29516"/>
                    </a:lnTo>
                    <a:lnTo>
                      <a:pt x="20946" y="31345"/>
                    </a:lnTo>
                    <a:lnTo>
                      <a:pt x="19605" y="33199"/>
                    </a:lnTo>
                    <a:lnTo>
                      <a:pt x="18313" y="35158"/>
                    </a:lnTo>
                    <a:lnTo>
                      <a:pt x="17142" y="37170"/>
                    </a:lnTo>
                    <a:lnTo>
                      <a:pt x="16069" y="39233"/>
                    </a:lnTo>
                    <a:lnTo>
                      <a:pt x="15094" y="41349"/>
                    </a:lnTo>
                    <a:lnTo>
                      <a:pt x="14216" y="43543"/>
                    </a:lnTo>
                    <a:lnTo>
                      <a:pt x="13436" y="45764"/>
                    </a:lnTo>
                    <a:lnTo>
                      <a:pt x="12777" y="48036"/>
                    </a:lnTo>
                    <a:lnTo>
                      <a:pt x="12241" y="50361"/>
                    </a:lnTo>
                    <a:lnTo>
                      <a:pt x="11826" y="52712"/>
                    </a:lnTo>
                    <a:lnTo>
                      <a:pt x="11509" y="55089"/>
                    </a:lnTo>
                    <a:lnTo>
                      <a:pt x="11314" y="57518"/>
                    </a:lnTo>
                    <a:lnTo>
                      <a:pt x="11266" y="60000"/>
                    </a:lnTo>
                    <a:lnTo>
                      <a:pt x="11314" y="62455"/>
                    </a:lnTo>
                    <a:lnTo>
                      <a:pt x="11509" y="64884"/>
                    </a:lnTo>
                    <a:lnTo>
                      <a:pt x="11826" y="67287"/>
                    </a:lnTo>
                    <a:lnTo>
                      <a:pt x="12241" y="69664"/>
                    </a:lnTo>
                    <a:lnTo>
                      <a:pt x="12777" y="71963"/>
                    </a:lnTo>
                    <a:lnTo>
                      <a:pt x="13436" y="74235"/>
                    </a:lnTo>
                    <a:lnTo>
                      <a:pt x="14216" y="76456"/>
                    </a:lnTo>
                    <a:lnTo>
                      <a:pt x="15094" y="78650"/>
                    </a:lnTo>
                    <a:lnTo>
                      <a:pt x="16069" y="80766"/>
                    </a:lnTo>
                    <a:lnTo>
                      <a:pt x="17142" y="82829"/>
                    </a:lnTo>
                    <a:lnTo>
                      <a:pt x="18313" y="84841"/>
                    </a:lnTo>
                    <a:lnTo>
                      <a:pt x="19605" y="86774"/>
                    </a:lnTo>
                    <a:lnTo>
                      <a:pt x="20946" y="88654"/>
                    </a:lnTo>
                    <a:lnTo>
                      <a:pt x="22410" y="90483"/>
                    </a:lnTo>
                    <a:lnTo>
                      <a:pt x="23946" y="92233"/>
                    </a:lnTo>
                    <a:lnTo>
                      <a:pt x="25555" y="93878"/>
                    </a:lnTo>
                    <a:lnTo>
                      <a:pt x="27238" y="95472"/>
                    </a:lnTo>
                    <a:lnTo>
                      <a:pt x="28994" y="96961"/>
                    </a:lnTo>
                    <a:lnTo>
                      <a:pt x="30847" y="98397"/>
                    </a:lnTo>
                    <a:lnTo>
                      <a:pt x="32749" y="99756"/>
                    </a:lnTo>
                    <a:lnTo>
                      <a:pt x="34749" y="101010"/>
                    </a:lnTo>
                    <a:lnTo>
                      <a:pt x="36797" y="102159"/>
                    </a:lnTo>
                    <a:lnTo>
                      <a:pt x="38894" y="103204"/>
                    </a:lnTo>
                    <a:lnTo>
                      <a:pt x="41040" y="104170"/>
                    </a:lnTo>
                    <a:lnTo>
                      <a:pt x="43259" y="105032"/>
                    </a:lnTo>
                    <a:lnTo>
                      <a:pt x="45502" y="105790"/>
                    </a:lnTo>
                    <a:lnTo>
                      <a:pt x="47819" y="106417"/>
                    </a:lnTo>
                    <a:lnTo>
                      <a:pt x="50184" y="106965"/>
                    </a:lnTo>
                    <a:lnTo>
                      <a:pt x="52599" y="107383"/>
                    </a:lnTo>
                    <a:lnTo>
                      <a:pt x="55037" y="107696"/>
                    </a:lnTo>
                    <a:lnTo>
                      <a:pt x="57500" y="107879"/>
                    </a:lnTo>
                    <a:lnTo>
                      <a:pt x="59987" y="107932"/>
                    </a:lnTo>
                    <a:lnTo>
                      <a:pt x="62499" y="107879"/>
                    </a:lnTo>
                    <a:lnTo>
                      <a:pt x="64962" y="107696"/>
                    </a:lnTo>
                    <a:lnTo>
                      <a:pt x="67425" y="107383"/>
                    </a:lnTo>
                    <a:lnTo>
                      <a:pt x="69815" y="106965"/>
                    </a:lnTo>
                    <a:lnTo>
                      <a:pt x="72156" y="106417"/>
                    </a:lnTo>
                    <a:lnTo>
                      <a:pt x="74472" y="105790"/>
                    </a:lnTo>
                    <a:lnTo>
                      <a:pt x="76740" y="105032"/>
                    </a:lnTo>
                    <a:lnTo>
                      <a:pt x="78935" y="104170"/>
                    </a:lnTo>
                    <a:lnTo>
                      <a:pt x="81105" y="103204"/>
                    </a:lnTo>
                    <a:lnTo>
                      <a:pt x="83202" y="102159"/>
                    </a:lnTo>
                    <a:lnTo>
                      <a:pt x="85250" y="101010"/>
                    </a:lnTo>
                    <a:lnTo>
                      <a:pt x="87226" y="99756"/>
                    </a:lnTo>
                    <a:lnTo>
                      <a:pt x="89152" y="98397"/>
                    </a:lnTo>
                    <a:lnTo>
                      <a:pt x="90981" y="96961"/>
                    </a:lnTo>
                    <a:lnTo>
                      <a:pt x="92761" y="95472"/>
                    </a:lnTo>
                    <a:lnTo>
                      <a:pt x="94444" y="93878"/>
                    </a:lnTo>
                    <a:lnTo>
                      <a:pt x="96053" y="92233"/>
                    </a:lnTo>
                    <a:lnTo>
                      <a:pt x="97589" y="90483"/>
                    </a:lnTo>
                    <a:lnTo>
                      <a:pt x="99028" y="88654"/>
                    </a:lnTo>
                    <a:lnTo>
                      <a:pt x="100418" y="86774"/>
                    </a:lnTo>
                    <a:lnTo>
                      <a:pt x="101686" y="84841"/>
                    </a:lnTo>
                    <a:lnTo>
                      <a:pt x="102857" y="82829"/>
                    </a:lnTo>
                    <a:lnTo>
                      <a:pt x="103930" y="80766"/>
                    </a:lnTo>
                    <a:lnTo>
                      <a:pt x="104905" y="78650"/>
                    </a:lnTo>
                    <a:lnTo>
                      <a:pt x="105783" y="76456"/>
                    </a:lnTo>
                    <a:lnTo>
                      <a:pt x="106539" y="74235"/>
                    </a:lnTo>
                    <a:lnTo>
                      <a:pt x="107197" y="71963"/>
                    </a:lnTo>
                    <a:lnTo>
                      <a:pt x="107758" y="69664"/>
                    </a:lnTo>
                    <a:lnTo>
                      <a:pt x="108173" y="67287"/>
                    </a:lnTo>
                    <a:lnTo>
                      <a:pt x="108490" y="64884"/>
                    </a:lnTo>
                    <a:lnTo>
                      <a:pt x="108685" y="62455"/>
                    </a:lnTo>
                    <a:lnTo>
                      <a:pt x="108733" y="60000"/>
                    </a:lnTo>
                    <a:lnTo>
                      <a:pt x="108685" y="57518"/>
                    </a:lnTo>
                    <a:lnTo>
                      <a:pt x="108490" y="55089"/>
                    </a:lnTo>
                    <a:lnTo>
                      <a:pt x="108173" y="52712"/>
                    </a:lnTo>
                    <a:lnTo>
                      <a:pt x="107758" y="50361"/>
                    </a:lnTo>
                    <a:lnTo>
                      <a:pt x="107197" y="48036"/>
                    </a:lnTo>
                    <a:lnTo>
                      <a:pt x="106539" y="45764"/>
                    </a:lnTo>
                    <a:lnTo>
                      <a:pt x="105783" y="43543"/>
                    </a:lnTo>
                    <a:lnTo>
                      <a:pt x="104905" y="41349"/>
                    </a:lnTo>
                    <a:lnTo>
                      <a:pt x="103930" y="39233"/>
                    </a:lnTo>
                    <a:lnTo>
                      <a:pt x="102857" y="37170"/>
                    </a:lnTo>
                    <a:lnTo>
                      <a:pt x="101686" y="35158"/>
                    </a:lnTo>
                    <a:lnTo>
                      <a:pt x="100418" y="33199"/>
                    </a:lnTo>
                    <a:lnTo>
                      <a:pt x="99028" y="31345"/>
                    </a:lnTo>
                    <a:lnTo>
                      <a:pt x="97589" y="29516"/>
                    </a:lnTo>
                    <a:lnTo>
                      <a:pt x="96053" y="27792"/>
                    </a:lnTo>
                    <a:lnTo>
                      <a:pt x="94444" y="26094"/>
                    </a:lnTo>
                    <a:lnTo>
                      <a:pt x="92761" y="24527"/>
                    </a:lnTo>
                    <a:lnTo>
                      <a:pt x="90981" y="23012"/>
                    </a:lnTo>
                    <a:lnTo>
                      <a:pt x="89152" y="21602"/>
                    </a:lnTo>
                    <a:lnTo>
                      <a:pt x="87226" y="20269"/>
                    </a:lnTo>
                    <a:lnTo>
                      <a:pt x="85250" y="19016"/>
                    </a:lnTo>
                    <a:lnTo>
                      <a:pt x="83202" y="17866"/>
                    </a:lnTo>
                    <a:lnTo>
                      <a:pt x="81105" y="16795"/>
                    </a:lnTo>
                    <a:lnTo>
                      <a:pt x="78935" y="15855"/>
                    </a:lnTo>
                    <a:lnTo>
                      <a:pt x="76740" y="14967"/>
                    </a:lnTo>
                    <a:lnTo>
                      <a:pt x="74472" y="14209"/>
                    </a:lnTo>
                    <a:lnTo>
                      <a:pt x="72156" y="13556"/>
                    </a:lnTo>
                    <a:lnTo>
                      <a:pt x="69815" y="13034"/>
                    </a:lnTo>
                    <a:lnTo>
                      <a:pt x="67425" y="12616"/>
                    </a:lnTo>
                    <a:lnTo>
                      <a:pt x="64962" y="12303"/>
                    </a:lnTo>
                    <a:lnTo>
                      <a:pt x="62499" y="12120"/>
                    </a:lnTo>
                    <a:lnTo>
                      <a:pt x="59987" y="12067"/>
                    </a:lnTo>
                    <a:close/>
                    <a:moveTo>
                      <a:pt x="59987" y="120000"/>
                    </a:moveTo>
                    <a:lnTo>
                      <a:pt x="56915" y="119921"/>
                    </a:lnTo>
                    <a:lnTo>
                      <a:pt x="53891" y="119686"/>
                    </a:lnTo>
                    <a:lnTo>
                      <a:pt x="50867" y="119294"/>
                    </a:lnTo>
                    <a:lnTo>
                      <a:pt x="47917" y="118772"/>
                    </a:lnTo>
                    <a:lnTo>
                      <a:pt x="45015" y="118093"/>
                    </a:lnTo>
                    <a:lnTo>
                      <a:pt x="42186" y="117283"/>
                    </a:lnTo>
                    <a:lnTo>
                      <a:pt x="39406" y="116343"/>
                    </a:lnTo>
                    <a:lnTo>
                      <a:pt x="36675" y="115272"/>
                    </a:lnTo>
                    <a:lnTo>
                      <a:pt x="33993" y="114070"/>
                    </a:lnTo>
                    <a:lnTo>
                      <a:pt x="31408" y="112764"/>
                    </a:lnTo>
                    <a:lnTo>
                      <a:pt x="28920" y="111301"/>
                    </a:lnTo>
                    <a:lnTo>
                      <a:pt x="26482" y="109734"/>
                    </a:lnTo>
                    <a:lnTo>
                      <a:pt x="24141" y="108062"/>
                    </a:lnTo>
                    <a:lnTo>
                      <a:pt x="21873" y="106286"/>
                    </a:lnTo>
                    <a:lnTo>
                      <a:pt x="19703" y="104405"/>
                    </a:lnTo>
                    <a:lnTo>
                      <a:pt x="17581" y="102420"/>
                    </a:lnTo>
                    <a:lnTo>
                      <a:pt x="15606" y="100330"/>
                    </a:lnTo>
                    <a:lnTo>
                      <a:pt x="13728" y="98136"/>
                    </a:lnTo>
                    <a:lnTo>
                      <a:pt x="11948" y="95864"/>
                    </a:lnTo>
                    <a:lnTo>
                      <a:pt x="10266" y="93539"/>
                    </a:lnTo>
                    <a:lnTo>
                      <a:pt x="8705" y="91110"/>
                    </a:lnTo>
                    <a:lnTo>
                      <a:pt x="7266" y="88576"/>
                    </a:lnTo>
                    <a:lnTo>
                      <a:pt x="5950" y="85990"/>
                    </a:lnTo>
                    <a:lnTo>
                      <a:pt x="4730" y="83326"/>
                    </a:lnTo>
                    <a:lnTo>
                      <a:pt x="3657" y="80609"/>
                    </a:lnTo>
                    <a:lnTo>
                      <a:pt x="2731" y="77814"/>
                    </a:lnTo>
                    <a:lnTo>
                      <a:pt x="1877" y="74967"/>
                    </a:lnTo>
                    <a:lnTo>
                      <a:pt x="1219" y="72094"/>
                    </a:lnTo>
                    <a:lnTo>
                      <a:pt x="682" y="69142"/>
                    </a:lnTo>
                    <a:lnTo>
                      <a:pt x="317" y="66112"/>
                    </a:lnTo>
                    <a:lnTo>
                      <a:pt x="73" y="63082"/>
                    </a:lnTo>
                    <a:lnTo>
                      <a:pt x="0" y="60000"/>
                    </a:lnTo>
                    <a:lnTo>
                      <a:pt x="73" y="56917"/>
                    </a:lnTo>
                    <a:lnTo>
                      <a:pt x="317" y="53861"/>
                    </a:lnTo>
                    <a:lnTo>
                      <a:pt x="682" y="50883"/>
                    </a:lnTo>
                    <a:lnTo>
                      <a:pt x="1219" y="47932"/>
                    </a:lnTo>
                    <a:lnTo>
                      <a:pt x="1877" y="45006"/>
                    </a:lnTo>
                    <a:lnTo>
                      <a:pt x="2731" y="42185"/>
                    </a:lnTo>
                    <a:lnTo>
                      <a:pt x="3657" y="39390"/>
                    </a:lnTo>
                    <a:lnTo>
                      <a:pt x="4730" y="36673"/>
                    </a:lnTo>
                    <a:lnTo>
                      <a:pt x="5950" y="34009"/>
                    </a:lnTo>
                    <a:lnTo>
                      <a:pt x="7266" y="31423"/>
                    </a:lnTo>
                    <a:lnTo>
                      <a:pt x="8705" y="28915"/>
                    </a:lnTo>
                    <a:lnTo>
                      <a:pt x="10266" y="26486"/>
                    </a:lnTo>
                    <a:lnTo>
                      <a:pt x="11948" y="24109"/>
                    </a:lnTo>
                    <a:lnTo>
                      <a:pt x="13728" y="21863"/>
                    </a:lnTo>
                    <a:lnTo>
                      <a:pt x="15606" y="19695"/>
                    </a:lnTo>
                    <a:lnTo>
                      <a:pt x="17581" y="17605"/>
                    </a:lnTo>
                    <a:lnTo>
                      <a:pt x="19703" y="15594"/>
                    </a:lnTo>
                    <a:lnTo>
                      <a:pt x="21873" y="13713"/>
                    </a:lnTo>
                    <a:lnTo>
                      <a:pt x="24141" y="11937"/>
                    </a:lnTo>
                    <a:lnTo>
                      <a:pt x="26482" y="10265"/>
                    </a:lnTo>
                    <a:lnTo>
                      <a:pt x="28920" y="8698"/>
                    </a:lnTo>
                    <a:lnTo>
                      <a:pt x="31408" y="7261"/>
                    </a:lnTo>
                    <a:lnTo>
                      <a:pt x="33993" y="5929"/>
                    </a:lnTo>
                    <a:lnTo>
                      <a:pt x="36675" y="4701"/>
                    </a:lnTo>
                    <a:lnTo>
                      <a:pt x="39406" y="3630"/>
                    </a:lnTo>
                    <a:lnTo>
                      <a:pt x="42186" y="2690"/>
                    </a:lnTo>
                    <a:lnTo>
                      <a:pt x="45015" y="1880"/>
                    </a:lnTo>
                    <a:lnTo>
                      <a:pt x="47917" y="1227"/>
                    </a:lnTo>
                    <a:lnTo>
                      <a:pt x="50867" y="679"/>
                    </a:lnTo>
                    <a:lnTo>
                      <a:pt x="53867" y="313"/>
                    </a:lnTo>
                    <a:lnTo>
                      <a:pt x="56915" y="78"/>
                    </a:lnTo>
                    <a:lnTo>
                      <a:pt x="59987" y="0"/>
                    </a:lnTo>
                    <a:lnTo>
                      <a:pt x="63060" y="78"/>
                    </a:lnTo>
                    <a:lnTo>
                      <a:pt x="66108" y="313"/>
                    </a:lnTo>
                    <a:lnTo>
                      <a:pt x="69132" y="679"/>
                    </a:lnTo>
                    <a:lnTo>
                      <a:pt x="72082" y="1227"/>
                    </a:lnTo>
                    <a:lnTo>
                      <a:pt x="74960" y="1880"/>
                    </a:lnTo>
                    <a:lnTo>
                      <a:pt x="77813" y="2690"/>
                    </a:lnTo>
                    <a:lnTo>
                      <a:pt x="80593" y="3630"/>
                    </a:lnTo>
                    <a:lnTo>
                      <a:pt x="83324" y="4701"/>
                    </a:lnTo>
                    <a:lnTo>
                      <a:pt x="85982" y="5929"/>
                    </a:lnTo>
                    <a:lnTo>
                      <a:pt x="88567" y="7261"/>
                    </a:lnTo>
                    <a:lnTo>
                      <a:pt x="91079" y="8698"/>
                    </a:lnTo>
                    <a:lnTo>
                      <a:pt x="93517" y="10265"/>
                    </a:lnTo>
                    <a:lnTo>
                      <a:pt x="95858" y="11937"/>
                    </a:lnTo>
                    <a:lnTo>
                      <a:pt x="98126" y="13713"/>
                    </a:lnTo>
                    <a:lnTo>
                      <a:pt x="100321" y="15594"/>
                    </a:lnTo>
                    <a:lnTo>
                      <a:pt x="102393" y="17605"/>
                    </a:lnTo>
                    <a:lnTo>
                      <a:pt x="104393" y="19695"/>
                    </a:lnTo>
                    <a:lnTo>
                      <a:pt x="106271" y="21863"/>
                    </a:lnTo>
                    <a:lnTo>
                      <a:pt x="108051" y="24109"/>
                    </a:lnTo>
                    <a:lnTo>
                      <a:pt x="109733" y="26486"/>
                    </a:lnTo>
                    <a:lnTo>
                      <a:pt x="111294" y="28915"/>
                    </a:lnTo>
                    <a:lnTo>
                      <a:pt x="112733" y="31423"/>
                    </a:lnTo>
                    <a:lnTo>
                      <a:pt x="114049" y="34009"/>
                    </a:lnTo>
                    <a:lnTo>
                      <a:pt x="115244" y="36673"/>
                    </a:lnTo>
                    <a:lnTo>
                      <a:pt x="116342" y="39390"/>
                    </a:lnTo>
                    <a:lnTo>
                      <a:pt x="117293" y="42185"/>
                    </a:lnTo>
                    <a:lnTo>
                      <a:pt x="118097" y="45006"/>
                    </a:lnTo>
                    <a:lnTo>
                      <a:pt x="118780" y="47932"/>
                    </a:lnTo>
                    <a:lnTo>
                      <a:pt x="119292" y="50883"/>
                    </a:lnTo>
                    <a:lnTo>
                      <a:pt x="119682" y="53861"/>
                    </a:lnTo>
                    <a:lnTo>
                      <a:pt x="119926" y="56917"/>
                    </a:lnTo>
                    <a:lnTo>
                      <a:pt x="120000" y="60000"/>
                    </a:lnTo>
                    <a:lnTo>
                      <a:pt x="119926" y="63082"/>
                    </a:lnTo>
                    <a:lnTo>
                      <a:pt x="119682" y="66112"/>
                    </a:lnTo>
                    <a:lnTo>
                      <a:pt x="119292" y="69142"/>
                    </a:lnTo>
                    <a:lnTo>
                      <a:pt x="118780" y="72094"/>
                    </a:lnTo>
                    <a:lnTo>
                      <a:pt x="118097" y="74967"/>
                    </a:lnTo>
                    <a:lnTo>
                      <a:pt x="117293" y="77814"/>
                    </a:lnTo>
                    <a:lnTo>
                      <a:pt x="116342" y="80609"/>
                    </a:lnTo>
                    <a:lnTo>
                      <a:pt x="115244" y="83326"/>
                    </a:lnTo>
                    <a:lnTo>
                      <a:pt x="114049" y="85990"/>
                    </a:lnTo>
                    <a:lnTo>
                      <a:pt x="112733" y="88576"/>
                    </a:lnTo>
                    <a:lnTo>
                      <a:pt x="111294" y="91110"/>
                    </a:lnTo>
                    <a:lnTo>
                      <a:pt x="109733" y="93539"/>
                    </a:lnTo>
                    <a:lnTo>
                      <a:pt x="108051" y="95864"/>
                    </a:lnTo>
                    <a:lnTo>
                      <a:pt x="106271" y="98136"/>
                    </a:lnTo>
                    <a:lnTo>
                      <a:pt x="104393" y="100330"/>
                    </a:lnTo>
                    <a:lnTo>
                      <a:pt x="102393" y="102420"/>
                    </a:lnTo>
                    <a:lnTo>
                      <a:pt x="100321" y="104405"/>
                    </a:lnTo>
                    <a:lnTo>
                      <a:pt x="98126" y="106286"/>
                    </a:lnTo>
                    <a:lnTo>
                      <a:pt x="95858" y="108062"/>
                    </a:lnTo>
                    <a:lnTo>
                      <a:pt x="93517" y="109734"/>
                    </a:lnTo>
                    <a:lnTo>
                      <a:pt x="91079" y="111301"/>
                    </a:lnTo>
                    <a:lnTo>
                      <a:pt x="88567" y="112764"/>
                    </a:lnTo>
                    <a:lnTo>
                      <a:pt x="85982" y="114070"/>
                    </a:lnTo>
                    <a:lnTo>
                      <a:pt x="83324" y="115272"/>
                    </a:lnTo>
                    <a:lnTo>
                      <a:pt x="80593" y="116343"/>
                    </a:lnTo>
                    <a:lnTo>
                      <a:pt x="77813" y="117283"/>
                    </a:lnTo>
                    <a:lnTo>
                      <a:pt x="74960" y="118093"/>
                    </a:lnTo>
                    <a:lnTo>
                      <a:pt x="72082" y="118772"/>
                    </a:lnTo>
                    <a:lnTo>
                      <a:pt x="69132" y="119294"/>
                    </a:lnTo>
                    <a:lnTo>
                      <a:pt x="66108" y="119686"/>
                    </a:lnTo>
                    <a:lnTo>
                      <a:pt x="63084" y="119921"/>
                    </a:lnTo>
                    <a:lnTo>
                      <a:pt x="59987" y="12000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íṡľíḍè-Shape 3787"/>
              <p:cNvSpPr/>
              <p:nvPr/>
            </p:nvSpPr>
            <p:spPr>
              <a:xfrm>
                <a:off x="9162766" y="2385785"/>
                <a:ext cx="2440664" cy="244269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000" y="6918"/>
                    </a:moveTo>
                    <a:lnTo>
                      <a:pt x="57277" y="6988"/>
                    </a:lnTo>
                    <a:lnTo>
                      <a:pt x="54575" y="7198"/>
                    </a:lnTo>
                    <a:lnTo>
                      <a:pt x="51933" y="7538"/>
                    </a:lnTo>
                    <a:lnTo>
                      <a:pt x="49311" y="7998"/>
                    </a:lnTo>
                    <a:lnTo>
                      <a:pt x="46748" y="8588"/>
                    </a:lnTo>
                    <a:lnTo>
                      <a:pt x="44236" y="9308"/>
                    </a:lnTo>
                    <a:lnTo>
                      <a:pt x="41764" y="10148"/>
                    </a:lnTo>
                    <a:lnTo>
                      <a:pt x="39362" y="11098"/>
                    </a:lnTo>
                    <a:lnTo>
                      <a:pt x="37010" y="12157"/>
                    </a:lnTo>
                    <a:lnTo>
                      <a:pt x="34718" y="13327"/>
                    </a:lnTo>
                    <a:lnTo>
                      <a:pt x="32497" y="14617"/>
                    </a:lnTo>
                    <a:lnTo>
                      <a:pt x="30345" y="15997"/>
                    </a:lnTo>
                    <a:lnTo>
                      <a:pt x="28263" y="17477"/>
                    </a:lnTo>
                    <a:lnTo>
                      <a:pt x="26261" y="19056"/>
                    </a:lnTo>
                    <a:lnTo>
                      <a:pt x="24330" y="20726"/>
                    </a:lnTo>
                    <a:lnTo>
                      <a:pt x="22488" y="22486"/>
                    </a:lnTo>
                    <a:lnTo>
                      <a:pt x="20727" y="24325"/>
                    </a:lnTo>
                    <a:lnTo>
                      <a:pt x="19055" y="26255"/>
                    </a:lnTo>
                    <a:lnTo>
                      <a:pt x="17484" y="28255"/>
                    </a:lnTo>
                    <a:lnTo>
                      <a:pt x="15993" y="30344"/>
                    </a:lnTo>
                    <a:lnTo>
                      <a:pt x="14612" y="32494"/>
                    </a:lnTo>
                    <a:lnTo>
                      <a:pt x="13341" y="34724"/>
                    </a:lnTo>
                    <a:lnTo>
                      <a:pt x="12170" y="37003"/>
                    </a:lnTo>
                    <a:lnTo>
                      <a:pt x="11109" y="39353"/>
                    </a:lnTo>
                    <a:lnTo>
                      <a:pt x="10158" y="41763"/>
                    </a:lnTo>
                    <a:lnTo>
                      <a:pt x="9307" y="44232"/>
                    </a:lnTo>
                    <a:lnTo>
                      <a:pt x="8597" y="46752"/>
                    </a:lnTo>
                    <a:lnTo>
                      <a:pt x="8006" y="49311"/>
                    </a:lnTo>
                    <a:lnTo>
                      <a:pt x="7536" y="51921"/>
                    </a:lnTo>
                    <a:lnTo>
                      <a:pt x="7195" y="54580"/>
                    </a:lnTo>
                    <a:lnTo>
                      <a:pt x="6995" y="57270"/>
                    </a:lnTo>
                    <a:lnTo>
                      <a:pt x="6925" y="60000"/>
                    </a:lnTo>
                    <a:lnTo>
                      <a:pt x="6995" y="62729"/>
                    </a:lnTo>
                    <a:lnTo>
                      <a:pt x="7195" y="65409"/>
                    </a:lnTo>
                    <a:lnTo>
                      <a:pt x="7536" y="68068"/>
                    </a:lnTo>
                    <a:lnTo>
                      <a:pt x="8006" y="70688"/>
                    </a:lnTo>
                    <a:lnTo>
                      <a:pt x="8597" y="73247"/>
                    </a:lnTo>
                    <a:lnTo>
                      <a:pt x="9307" y="75767"/>
                    </a:lnTo>
                    <a:lnTo>
                      <a:pt x="10158" y="78236"/>
                    </a:lnTo>
                    <a:lnTo>
                      <a:pt x="11109" y="80636"/>
                    </a:lnTo>
                    <a:lnTo>
                      <a:pt x="12170" y="82986"/>
                    </a:lnTo>
                    <a:lnTo>
                      <a:pt x="13341" y="85275"/>
                    </a:lnTo>
                    <a:lnTo>
                      <a:pt x="14612" y="87505"/>
                    </a:lnTo>
                    <a:lnTo>
                      <a:pt x="15993" y="89645"/>
                    </a:lnTo>
                    <a:lnTo>
                      <a:pt x="17484" y="91734"/>
                    </a:lnTo>
                    <a:lnTo>
                      <a:pt x="19055" y="93734"/>
                    </a:lnTo>
                    <a:lnTo>
                      <a:pt x="20727" y="95664"/>
                    </a:lnTo>
                    <a:lnTo>
                      <a:pt x="22488" y="97503"/>
                    </a:lnTo>
                    <a:lnTo>
                      <a:pt x="24330" y="99273"/>
                    </a:lnTo>
                    <a:lnTo>
                      <a:pt x="26261" y="100933"/>
                    </a:lnTo>
                    <a:lnTo>
                      <a:pt x="28263" y="102522"/>
                    </a:lnTo>
                    <a:lnTo>
                      <a:pt x="30345" y="104002"/>
                    </a:lnTo>
                    <a:lnTo>
                      <a:pt x="32497" y="105372"/>
                    </a:lnTo>
                    <a:lnTo>
                      <a:pt x="34718" y="106662"/>
                    </a:lnTo>
                    <a:lnTo>
                      <a:pt x="37010" y="107832"/>
                    </a:lnTo>
                    <a:lnTo>
                      <a:pt x="39362" y="108891"/>
                    </a:lnTo>
                    <a:lnTo>
                      <a:pt x="41764" y="109841"/>
                    </a:lnTo>
                    <a:lnTo>
                      <a:pt x="44236" y="110691"/>
                    </a:lnTo>
                    <a:lnTo>
                      <a:pt x="46748" y="111401"/>
                    </a:lnTo>
                    <a:lnTo>
                      <a:pt x="49311" y="111991"/>
                    </a:lnTo>
                    <a:lnTo>
                      <a:pt x="51933" y="112461"/>
                    </a:lnTo>
                    <a:lnTo>
                      <a:pt x="54575" y="112801"/>
                    </a:lnTo>
                    <a:lnTo>
                      <a:pt x="57277" y="113001"/>
                    </a:lnTo>
                    <a:lnTo>
                      <a:pt x="60000" y="113071"/>
                    </a:lnTo>
                    <a:lnTo>
                      <a:pt x="62722" y="113001"/>
                    </a:lnTo>
                    <a:lnTo>
                      <a:pt x="65424" y="112801"/>
                    </a:lnTo>
                    <a:lnTo>
                      <a:pt x="68066" y="112461"/>
                    </a:lnTo>
                    <a:lnTo>
                      <a:pt x="70688" y="111991"/>
                    </a:lnTo>
                    <a:lnTo>
                      <a:pt x="73251" y="111401"/>
                    </a:lnTo>
                    <a:lnTo>
                      <a:pt x="75763" y="110691"/>
                    </a:lnTo>
                    <a:lnTo>
                      <a:pt x="78235" y="109841"/>
                    </a:lnTo>
                    <a:lnTo>
                      <a:pt x="80637" y="108891"/>
                    </a:lnTo>
                    <a:lnTo>
                      <a:pt x="82989" y="107832"/>
                    </a:lnTo>
                    <a:lnTo>
                      <a:pt x="85281" y="106662"/>
                    </a:lnTo>
                    <a:lnTo>
                      <a:pt x="87502" y="105372"/>
                    </a:lnTo>
                    <a:lnTo>
                      <a:pt x="89644" y="104002"/>
                    </a:lnTo>
                    <a:lnTo>
                      <a:pt x="91736" y="102522"/>
                    </a:lnTo>
                    <a:lnTo>
                      <a:pt x="93738" y="100933"/>
                    </a:lnTo>
                    <a:lnTo>
                      <a:pt x="95659" y="99273"/>
                    </a:lnTo>
                    <a:lnTo>
                      <a:pt x="97511" y="97503"/>
                    </a:lnTo>
                    <a:lnTo>
                      <a:pt x="99272" y="95664"/>
                    </a:lnTo>
                    <a:lnTo>
                      <a:pt x="100934" y="93734"/>
                    </a:lnTo>
                    <a:lnTo>
                      <a:pt x="102515" y="91734"/>
                    </a:lnTo>
                    <a:lnTo>
                      <a:pt x="104006" y="89645"/>
                    </a:lnTo>
                    <a:lnTo>
                      <a:pt x="105377" y="87505"/>
                    </a:lnTo>
                    <a:lnTo>
                      <a:pt x="106658" y="85275"/>
                    </a:lnTo>
                    <a:lnTo>
                      <a:pt x="107829" y="82986"/>
                    </a:lnTo>
                    <a:lnTo>
                      <a:pt x="108890" y="80636"/>
                    </a:lnTo>
                    <a:lnTo>
                      <a:pt x="109841" y="78236"/>
                    </a:lnTo>
                    <a:lnTo>
                      <a:pt x="110692" y="75767"/>
                    </a:lnTo>
                    <a:lnTo>
                      <a:pt x="111402" y="73247"/>
                    </a:lnTo>
                    <a:lnTo>
                      <a:pt x="111993" y="70688"/>
                    </a:lnTo>
                    <a:lnTo>
                      <a:pt x="112463" y="68068"/>
                    </a:lnTo>
                    <a:lnTo>
                      <a:pt x="112804" y="65409"/>
                    </a:lnTo>
                    <a:lnTo>
                      <a:pt x="113004" y="62729"/>
                    </a:lnTo>
                    <a:lnTo>
                      <a:pt x="113074" y="60000"/>
                    </a:lnTo>
                    <a:lnTo>
                      <a:pt x="113004" y="57270"/>
                    </a:lnTo>
                    <a:lnTo>
                      <a:pt x="112804" y="54580"/>
                    </a:lnTo>
                    <a:lnTo>
                      <a:pt x="112463" y="51921"/>
                    </a:lnTo>
                    <a:lnTo>
                      <a:pt x="111993" y="49311"/>
                    </a:lnTo>
                    <a:lnTo>
                      <a:pt x="111402" y="46752"/>
                    </a:lnTo>
                    <a:lnTo>
                      <a:pt x="110692" y="44232"/>
                    </a:lnTo>
                    <a:lnTo>
                      <a:pt x="109841" y="41763"/>
                    </a:lnTo>
                    <a:lnTo>
                      <a:pt x="108890" y="39353"/>
                    </a:lnTo>
                    <a:lnTo>
                      <a:pt x="107829" y="37003"/>
                    </a:lnTo>
                    <a:lnTo>
                      <a:pt x="106658" y="34724"/>
                    </a:lnTo>
                    <a:lnTo>
                      <a:pt x="105377" y="32494"/>
                    </a:lnTo>
                    <a:lnTo>
                      <a:pt x="104006" y="30344"/>
                    </a:lnTo>
                    <a:lnTo>
                      <a:pt x="102515" y="28255"/>
                    </a:lnTo>
                    <a:lnTo>
                      <a:pt x="100934" y="26255"/>
                    </a:lnTo>
                    <a:lnTo>
                      <a:pt x="99272" y="24325"/>
                    </a:lnTo>
                    <a:lnTo>
                      <a:pt x="97511" y="22486"/>
                    </a:lnTo>
                    <a:lnTo>
                      <a:pt x="95659" y="20726"/>
                    </a:lnTo>
                    <a:lnTo>
                      <a:pt x="93738" y="19056"/>
                    </a:lnTo>
                    <a:lnTo>
                      <a:pt x="91736" y="17477"/>
                    </a:lnTo>
                    <a:lnTo>
                      <a:pt x="89644" y="15997"/>
                    </a:lnTo>
                    <a:lnTo>
                      <a:pt x="87502" y="14617"/>
                    </a:lnTo>
                    <a:lnTo>
                      <a:pt x="85281" y="13327"/>
                    </a:lnTo>
                    <a:lnTo>
                      <a:pt x="82989" y="12157"/>
                    </a:lnTo>
                    <a:lnTo>
                      <a:pt x="80637" y="11098"/>
                    </a:lnTo>
                    <a:lnTo>
                      <a:pt x="78235" y="10148"/>
                    </a:lnTo>
                    <a:lnTo>
                      <a:pt x="75763" y="9308"/>
                    </a:lnTo>
                    <a:lnTo>
                      <a:pt x="73251" y="8588"/>
                    </a:lnTo>
                    <a:lnTo>
                      <a:pt x="70688" y="7998"/>
                    </a:lnTo>
                    <a:lnTo>
                      <a:pt x="68066" y="7538"/>
                    </a:lnTo>
                    <a:lnTo>
                      <a:pt x="65424" y="7198"/>
                    </a:lnTo>
                    <a:lnTo>
                      <a:pt x="62722" y="6988"/>
                    </a:lnTo>
                    <a:lnTo>
                      <a:pt x="60000" y="6918"/>
                    </a:lnTo>
                    <a:close/>
                    <a:moveTo>
                      <a:pt x="60000" y="120000"/>
                    </a:moveTo>
                    <a:lnTo>
                      <a:pt x="56917" y="119920"/>
                    </a:lnTo>
                    <a:lnTo>
                      <a:pt x="53874" y="119690"/>
                    </a:lnTo>
                    <a:lnTo>
                      <a:pt x="50882" y="119310"/>
                    </a:lnTo>
                    <a:lnTo>
                      <a:pt x="47919" y="118780"/>
                    </a:lnTo>
                    <a:lnTo>
                      <a:pt x="45027" y="118110"/>
                    </a:lnTo>
                    <a:lnTo>
                      <a:pt x="42175" y="117290"/>
                    </a:lnTo>
                    <a:lnTo>
                      <a:pt x="39392" y="116350"/>
                    </a:lnTo>
                    <a:lnTo>
                      <a:pt x="36660" y="115280"/>
                    </a:lnTo>
                    <a:lnTo>
                      <a:pt x="34008" y="114080"/>
                    </a:lnTo>
                    <a:lnTo>
                      <a:pt x="31426" y="112741"/>
                    </a:lnTo>
                    <a:lnTo>
                      <a:pt x="28904" y="111301"/>
                    </a:lnTo>
                    <a:lnTo>
                      <a:pt x="26472" y="109731"/>
                    </a:lnTo>
                    <a:lnTo>
                      <a:pt x="24130" y="108061"/>
                    </a:lnTo>
                    <a:lnTo>
                      <a:pt x="21848" y="106282"/>
                    </a:lnTo>
                    <a:lnTo>
                      <a:pt x="19676" y="104392"/>
                    </a:lnTo>
                    <a:lnTo>
                      <a:pt x="17594" y="102412"/>
                    </a:lnTo>
                    <a:lnTo>
                      <a:pt x="15603" y="100323"/>
                    </a:lnTo>
                    <a:lnTo>
                      <a:pt x="13721" y="98143"/>
                    </a:lnTo>
                    <a:lnTo>
                      <a:pt x="11939" y="95874"/>
                    </a:lnTo>
                    <a:lnTo>
                      <a:pt x="10268" y="93514"/>
                    </a:lnTo>
                    <a:lnTo>
                      <a:pt x="8697" y="91084"/>
                    </a:lnTo>
                    <a:lnTo>
                      <a:pt x="7246" y="88575"/>
                    </a:lnTo>
                    <a:lnTo>
                      <a:pt x="5924" y="85995"/>
                    </a:lnTo>
                    <a:lnTo>
                      <a:pt x="4723" y="83336"/>
                    </a:lnTo>
                    <a:lnTo>
                      <a:pt x="3653" y="80606"/>
                    </a:lnTo>
                    <a:lnTo>
                      <a:pt x="2702" y="77817"/>
                    </a:lnTo>
                    <a:lnTo>
                      <a:pt x="1891" y="74977"/>
                    </a:lnTo>
                    <a:lnTo>
                      <a:pt x="1221" y="72077"/>
                    </a:lnTo>
                    <a:lnTo>
                      <a:pt x="690" y="69118"/>
                    </a:lnTo>
                    <a:lnTo>
                      <a:pt x="310" y="66128"/>
                    </a:lnTo>
                    <a:lnTo>
                      <a:pt x="80" y="63079"/>
                    </a:lnTo>
                    <a:lnTo>
                      <a:pt x="0" y="60000"/>
                    </a:lnTo>
                    <a:lnTo>
                      <a:pt x="80" y="56910"/>
                    </a:lnTo>
                    <a:lnTo>
                      <a:pt x="310" y="53881"/>
                    </a:lnTo>
                    <a:lnTo>
                      <a:pt x="690" y="50871"/>
                    </a:lnTo>
                    <a:lnTo>
                      <a:pt x="1221" y="47922"/>
                    </a:lnTo>
                    <a:lnTo>
                      <a:pt x="1891" y="45012"/>
                    </a:lnTo>
                    <a:lnTo>
                      <a:pt x="2702" y="42182"/>
                    </a:lnTo>
                    <a:lnTo>
                      <a:pt x="3653" y="39393"/>
                    </a:lnTo>
                    <a:lnTo>
                      <a:pt x="4723" y="36663"/>
                    </a:lnTo>
                    <a:lnTo>
                      <a:pt x="5924" y="34014"/>
                    </a:lnTo>
                    <a:lnTo>
                      <a:pt x="7246" y="31424"/>
                    </a:lnTo>
                    <a:lnTo>
                      <a:pt x="8697" y="28905"/>
                    </a:lnTo>
                    <a:lnTo>
                      <a:pt x="10268" y="26475"/>
                    </a:lnTo>
                    <a:lnTo>
                      <a:pt x="11939" y="24115"/>
                    </a:lnTo>
                    <a:lnTo>
                      <a:pt x="13721" y="21856"/>
                    </a:lnTo>
                    <a:lnTo>
                      <a:pt x="15603" y="19676"/>
                    </a:lnTo>
                    <a:lnTo>
                      <a:pt x="17594" y="17587"/>
                    </a:lnTo>
                    <a:lnTo>
                      <a:pt x="19676" y="15607"/>
                    </a:lnTo>
                    <a:lnTo>
                      <a:pt x="21848" y="13707"/>
                    </a:lnTo>
                    <a:lnTo>
                      <a:pt x="24130" y="11928"/>
                    </a:lnTo>
                    <a:lnTo>
                      <a:pt x="26472" y="10258"/>
                    </a:lnTo>
                    <a:lnTo>
                      <a:pt x="28904" y="8688"/>
                    </a:lnTo>
                    <a:lnTo>
                      <a:pt x="31426" y="7248"/>
                    </a:lnTo>
                    <a:lnTo>
                      <a:pt x="34008" y="5929"/>
                    </a:lnTo>
                    <a:lnTo>
                      <a:pt x="36660" y="4719"/>
                    </a:lnTo>
                    <a:lnTo>
                      <a:pt x="39392" y="3639"/>
                    </a:lnTo>
                    <a:lnTo>
                      <a:pt x="42175" y="2699"/>
                    </a:lnTo>
                    <a:lnTo>
                      <a:pt x="45027" y="1889"/>
                    </a:lnTo>
                    <a:lnTo>
                      <a:pt x="47919" y="1209"/>
                    </a:lnTo>
                    <a:lnTo>
                      <a:pt x="50882" y="689"/>
                    </a:lnTo>
                    <a:lnTo>
                      <a:pt x="53874" y="309"/>
                    </a:lnTo>
                    <a:lnTo>
                      <a:pt x="56917" y="69"/>
                    </a:lnTo>
                    <a:lnTo>
                      <a:pt x="60000" y="0"/>
                    </a:lnTo>
                    <a:lnTo>
                      <a:pt x="63082" y="69"/>
                    </a:lnTo>
                    <a:lnTo>
                      <a:pt x="66125" y="309"/>
                    </a:lnTo>
                    <a:lnTo>
                      <a:pt x="69117" y="689"/>
                    </a:lnTo>
                    <a:lnTo>
                      <a:pt x="72080" y="1209"/>
                    </a:lnTo>
                    <a:lnTo>
                      <a:pt x="74972" y="1889"/>
                    </a:lnTo>
                    <a:lnTo>
                      <a:pt x="77824" y="2699"/>
                    </a:lnTo>
                    <a:lnTo>
                      <a:pt x="80607" y="3639"/>
                    </a:lnTo>
                    <a:lnTo>
                      <a:pt x="83339" y="4719"/>
                    </a:lnTo>
                    <a:lnTo>
                      <a:pt x="85991" y="5929"/>
                    </a:lnTo>
                    <a:lnTo>
                      <a:pt x="88573" y="7248"/>
                    </a:lnTo>
                    <a:lnTo>
                      <a:pt x="91095" y="8688"/>
                    </a:lnTo>
                    <a:lnTo>
                      <a:pt x="93517" y="10258"/>
                    </a:lnTo>
                    <a:lnTo>
                      <a:pt x="95869" y="11928"/>
                    </a:lnTo>
                    <a:lnTo>
                      <a:pt x="98141" y="13707"/>
                    </a:lnTo>
                    <a:lnTo>
                      <a:pt x="100323" y="15607"/>
                    </a:lnTo>
                    <a:lnTo>
                      <a:pt x="102405" y="17587"/>
                    </a:lnTo>
                    <a:lnTo>
                      <a:pt x="104396" y="19676"/>
                    </a:lnTo>
                    <a:lnTo>
                      <a:pt x="106278" y="21856"/>
                    </a:lnTo>
                    <a:lnTo>
                      <a:pt x="108060" y="24115"/>
                    </a:lnTo>
                    <a:lnTo>
                      <a:pt x="109731" y="26475"/>
                    </a:lnTo>
                    <a:lnTo>
                      <a:pt x="111302" y="28905"/>
                    </a:lnTo>
                    <a:lnTo>
                      <a:pt x="112743" y="31424"/>
                    </a:lnTo>
                    <a:lnTo>
                      <a:pt x="114075" y="34014"/>
                    </a:lnTo>
                    <a:lnTo>
                      <a:pt x="115276" y="36663"/>
                    </a:lnTo>
                    <a:lnTo>
                      <a:pt x="116346" y="39393"/>
                    </a:lnTo>
                    <a:lnTo>
                      <a:pt x="117297" y="42182"/>
                    </a:lnTo>
                    <a:lnTo>
                      <a:pt x="118108" y="45012"/>
                    </a:lnTo>
                    <a:lnTo>
                      <a:pt x="118778" y="47922"/>
                    </a:lnTo>
                    <a:lnTo>
                      <a:pt x="119309" y="50871"/>
                    </a:lnTo>
                    <a:lnTo>
                      <a:pt x="119689" y="53881"/>
                    </a:lnTo>
                    <a:lnTo>
                      <a:pt x="119919" y="56910"/>
                    </a:lnTo>
                    <a:lnTo>
                      <a:pt x="120000" y="60000"/>
                    </a:lnTo>
                    <a:lnTo>
                      <a:pt x="119919" y="63079"/>
                    </a:lnTo>
                    <a:lnTo>
                      <a:pt x="119689" y="66128"/>
                    </a:lnTo>
                    <a:lnTo>
                      <a:pt x="119309" y="69118"/>
                    </a:lnTo>
                    <a:lnTo>
                      <a:pt x="118778" y="72077"/>
                    </a:lnTo>
                    <a:lnTo>
                      <a:pt x="118108" y="74977"/>
                    </a:lnTo>
                    <a:lnTo>
                      <a:pt x="117297" y="77817"/>
                    </a:lnTo>
                    <a:lnTo>
                      <a:pt x="116346" y="80606"/>
                    </a:lnTo>
                    <a:lnTo>
                      <a:pt x="115276" y="83336"/>
                    </a:lnTo>
                    <a:lnTo>
                      <a:pt x="114075" y="85995"/>
                    </a:lnTo>
                    <a:lnTo>
                      <a:pt x="112743" y="88575"/>
                    </a:lnTo>
                    <a:lnTo>
                      <a:pt x="111302" y="91084"/>
                    </a:lnTo>
                    <a:lnTo>
                      <a:pt x="109731" y="93514"/>
                    </a:lnTo>
                    <a:lnTo>
                      <a:pt x="108060" y="95874"/>
                    </a:lnTo>
                    <a:lnTo>
                      <a:pt x="106278" y="98143"/>
                    </a:lnTo>
                    <a:lnTo>
                      <a:pt x="104396" y="100323"/>
                    </a:lnTo>
                    <a:lnTo>
                      <a:pt x="102405" y="102412"/>
                    </a:lnTo>
                    <a:lnTo>
                      <a:pt x="100323" y="104392"/>
                    </a:lnTo>
                    <a:lnTo>
                      <a:pt x="98141" y="106282"/>
                    </a:lnTo>
                    <a:lnTo>
                      <a:pt x="95869" y="108061"/>
                    </a:lnTo>
                    <a:lnTo>
                      <a:pt x="93517" y="109731"/>
                    </a:lnTo>
                    <a:lnTo>
                      <a:pt x="91095" y="111301"/>
                    </a:lnTo>
                    <a:lnTo>
                      <a:pt x="88573" y="112741"/>
                    </a:lnTo>
                    <a:lnTo>
                      <a:pt x="85991" y="114080"/>
                    </a:lnTo>
                    <a:lnTo>
                      <a:pt x="83339" y="115280"/>
                    </a:lnTo>
                    <a:lnTo>
                      <a:pt x="80607" y="116350"/>
                    </a:lnTo>
                    <a:lnTo>
                      <a:pt x="77824" y="117290"/>
                    </a:lnTo>
                    <a:lnTo>
                      <a:pt x="74972" y="118110"/>
                    </a:lnTo>
                    <a:lnTo>
                      <a:pt x="72080" y="118780"/>
                    </a:lnTo>
                    <a:lnTo>
                      <a:pt x="69117" y="119310"/>
                    </a:lnTo>
                    <a:lnTo>
                      <a:pt x="66125" y="119690"/>
                    </a:lnTo>
                    <a:lnTo>
                      <a:pt x="63082" y="119920"/>
                    </a:lnTo>
                    <a:lnTo>
                      <a:pt x="60000" y="12000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íṡľíḍè-Shape 3788"/>
              <p:cNvSpPr/>
              <p:nvPr/>
            </p:nvSpPr>
            <p:spPr>
              <a:xfrm>
                <a:off x="9286937" y="2501813"/>
                <a:ext cx="335870" cy="33587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91234" y="8483"/>
                    </a:moveTo>
                    <a:lnTo>
                      <a:pt x="90217" y="7468"/>
                    </a:lnTo>
                    <a:lnTo>
                      <a:pt x="89128" y="6598"/>
                    </a:lnTo>
                    <a:lnTo>
                      <a:pt x="88111" y="5728"/>
                    </a:lnTo>
                    <a:lnTo>
                      <a:pt x="87021" y="4930"/>
                    </a:lnTo>
                    <a:lnTo>
                      <a:pt x="85859" y="4205"/>
                    </a:lnTo>
                    <a:lnTo>
                      <a:pt x="84697" y="3552"/>
                    </a:lnTo>
                    <a:lnTo>
                      <a:pt x="83607" y="2900"/>
                    </a:lnTo>
                    <a:lnTo>
                      <a:pt x="82372" y="2320"/>
                    </a:lnTo>
                    <a:lnTo>
                      <a:pt x="81210" y="1885"/>
                    </a:lnTo>
                    <a:lnTo>
                      <a:pt x="80048" y="1450"/>
                    </a:lnTo>
                    <a:lnTo>
                      <a:pt x="78813" y="1015"/>
                    </a:lnTo>
                    <a:lnTo>
                      <a:pt x="77578" y="725"/>
                    </a:lnTo>
                    <a:lnTo>
                      <a:pt x="76271" y="435"/>
                    </a:lnTo>
                    <a:lnTo>
                      <a:pt x="75036" y="290"/>
                    </a:lnTo>
                    <a:lnTo>
                      <a:pt x="73801" y="145"/>
                    </a:lnTo>
                    <a:lnTo>
                      <a:pt x="72566" y="0"/>
                    </a:lnTo>
                    <a:lnTo>
                      <a:pt x="71331" y="0"/>
                    </a:lnTo>
                    <a:lnTo>
                      <a:pt x="70096" y="145"/>
                    </a:lnTo>
                    <a:lnTo>
                      <a:pt x="68861" y="217"/>
                    </a:lnTo>
                    <a:lnTo>
                      <a:pt x="67627" y="435"/>
                    </a:lnTo>
                    <a:lnTo>
                      <a:pt x="66392" y="652"/>
                    </a:lnTo>
                    <a:lnTo>
                      <a:pt x="65157" y="1015"/>
                    </a:lnTo>
                    <a:lnTo>
                      <a:pt x="63995" y="1377"/>
                    </a:lnTo>
                    <a:lnTo>
                      <a:pt x="62760" y="1812"/>
                    </a:lnTo>
                    <a:lnTo>
                      <a:pt x="61598" y="2320"/>
                    </a:lnTo>
                    <a:lnTo>
                      <a:pt x="60435" y="2900"/>
                    </a:lnTo>
                    <a:lnTo>
                      <a:pt x="59346" y="3480"/>
                    </a:lnTo>
                    <a:lnTo>
                      <a:pt x="58184" y="4205"/>
                    </a:lnTo>
                    <a:lnTo>
                      <a:pt x="57094" y="4930"/>
                    </a:lnTo>
                    <a:lnTo>
                      <a:pt x="56077" y="5800"/>
                    </a:lnTo>
                    <a:lnTo>
                      <a:pt x="54987" y="6670"/>
                    </a:lnTo>
                    <a:lnTo>
                      <a:pt x="53970" y="7685"/>
                    </a:lnTo>
                    <a:lnTo>
                      <a:pt x="7554" y="54018"/>
                    </a:lnTo>
                    <a:lnTo>
                      <a:pt x="6610" y="55033"/>
                    </a:lnTo>
                    <a:lnTo>
                      <a:pt x="5738" y="56048"/>
                    </a:lnTo>
                    <a:lnTo>
                      <a:pt x="4866" y="57135"/>
                    </a:lnTo>
                    <a:lnTo>
                      <a:pt x="4140" y="58296"/>
                    </a:lnTo>
                    <a:lnTo>
                      <a:pt x="3414" y="59383"/>
                    </a:lnTo>
                    <a:lnTo>
                      <a:pt x="2760" y="60543"/>
                    </a:lnTo>
                    <a:lnTo>
                      <a:pt x="2179" y="61703"/>
                    </a:lnTo>
                    <a:lnTo>
                      <a:pt x="1670" y="62864"/>
                    </a:lnTo>
                    <a:lnTo>
                      <a:pt x="1234" y="64024"/>
                    </a:lnTo>
                    <a:lnTo>
                      <a:pt x="871" y="65256"/>
                    </a:lnTo>
                    <a:lnTo>
                      <a:pt x="581" y="66416"/>
                    </a:lnTo>
                    <a:lnTo>
                      <a:pt x="363" y="67649"/>
                    </a:lnTo>
                    <a:lnTo>
                      <a:pt x="145" y="68882"/>
                    </a:lnTo>
                    <a:lnTo>
                      <a:pt x="0" y="70114"/>
                    </a:lnTo>
                    <a:lnTo>
                      <a:pt x="0" y="71347"/>
                    </a:lnTo>
                    <a:lnTo>
                      <a:pt x="0" y="72580"/>
                    </a:lnTo>
                    <a:lnTo>
                      <a:pt x="72" y="73812"/>
                    </a:lnTo>
                    <a:lnTo>
                      <a:pt x="145" y="75045"/>
                    </a:lnTo>
                    <a:lnTo>
                      <a:pt x="363" y="76277"/>
                    </a:lnTo>
                    <a:lnTo>
                      <a:pt x="653" y="77510"/>
                    </a:lnTo>
                    <a:lnTo>
                      <a:pt x="944" y="78743"/>
                    </a:lnTo>
                    <a:lnTo>
                      <a:pt x="1307" y="79975"/>
                    </a:lnTo>
                    <a:lnTo>
                      <a:pt x="1743" y="81135"/>
                    </a:lnTo>
                    <a:lnTo>
                      <a:pt x="2251" y="82368"/>
                    </a:lnTo>
                    <a:lnTo>
                      <a:pt x="2832" y="83528"/>
                    </a:lnTo>
                    <a:lnTo>
                      <a:pt x="3414" y="84688"/>
                    </a:lnTo>
                    <a:lnTo>
                      <a:pt x="4140" y="85848"/>
                    </a:lnTo>
                    <a:lnTo>
                      <a:pt x="4866" y="86936"/>
                    </a:lnTo>
                    <a:lnTo>
                      <a:pt x="5665" y="88096"/>
                    </a:lnTo>
                    <a:lnTo>
                      <a:pt x="6537" y="89184"/>
                    </a:lnTo>
                    <a:lnTo>
                      <a:pt x="7409" y="90199"/>
                    </a:lnTo>
                    <a:lnTo>
                      <a:pt x="8353" y="91214"/>
                    </a:lnTo>
                    <a:lnTo>
                      <a:pt x="9297" y="92084"/>
                    </a:lnTo>
                    <a:lnTo>
                      <a:pt x="10169" y="92882"/>
                    </a:lnTo>
                    <a:lnTo>
                      <a:pt x="11113" y="93607"/>
                    </a:lnTo>
                    <a:lnTo>
                      <a:pt x="12130" y="94332"/>
                    </a:lnTo>
                    <a:lnTo>
                      <a:pt x="13075" y="94984"/>
                    </a:lnTo>
                    <a:lnTo>
                      <a:pt x="14092" y="95564"/>
                    </a:lnTo>
                    <a:lnTo>
                      <a:pt x="15108" y="96072"/>
                    </a:lnTo>
                    <a:lnTo>
                      <a:pt x="16198" y="96580"/>
                    </a:lnTo>
                    <a:lnTo>
                      <a:pt x="17215" y="97015"/>
                    </a:lnTo>
                    <a:lnTo>
                      <a:pt x="18305" y="97450"/>
                    </a:lnTo>
                    <a:lnTo>
                      <a:pt x="19394" y="97812"/>
                    </a:lnTo>
                    <a:lnTo>
                      <a:pt x="20556" y="98102"/>
                    </a:lnTo>
                    <a:lnTo>
                      <a:pt x="21646" y="98320"/>
                    </a:lnTo>
                    <a:lnTo>
                      <a:pt x="22808" y="98537"/>
                    </a:lnTo>
                    <a:lnTo>
                      <a:pt x="23970" y="98682"/>
                    </a:lnTo>
                    <a:lnTo>
                      <a:pt x="25133" y="98755"/>
                    </a:lnTo>
                    <a:lnTo>
                      <a:pt x="26295" y="98755"/>
                    </a:lnTo>
                    <a:lnTo>
                      <a:pt x="27457" y="98755"/>
                    </a:lnTo>
                    <a:lnTo>
                      <a:pt x="28692" y="98682"/>
                    </a:lnTo>
                    <a:lnTo>
                      <a:pt x="29854" y="98610"/>
                    </a:lnTo>
                    <a:lnTo>
                      <a:pt x="31016" y="98465"/>
                    </a:lnTo>
                    <a:lnTo>
                      <a:pt x="32179" y="98247"/>
                    </a:lnTo>
                    <a:lnTo>
                      <a:pt x="33341" y="97957"/>
                    </a:lnTo>
                    <a:lnTo>
                      <a:pt x="34503" y="97595"/>
                    </a:lnTo>
                    <a:lnTo>
                      <a:pt x="35665" y="97232"/>
                    </a:lnTo>
                    <a:lnTo>
                      <a:pt x="36828" y="96797"/>
                    </a:lnTo>
                    <a:lnTo>
                      <a:pt x="37990" y="96362"/>
                    </a:lnTo>
                    <a:lnTo>
                      <a:pt x="39152" y="95854"/>
                    </a:lnTo>
                    <a:lnTo>
                      <a:pt x="40314" y="95274"/>
                    </a:lnTo>
                    <a:lnTo>
                      <a:pt x="41404" y="94622"/>
                    </a:lnTo>
                    <a:lnTo>
                      <a:pt x="42566" y="93969"/>
                    </a:lnTo>
                    <a:lnTo>
                      <a:pt x="43656" y="93244"/>
                    </a:lnTo>
                    <a:lnTo>
                      <a:pt x="70387" y="120000"/>
                    </a:lnTo>
                    <a:lnTo>
                      <a:pt x="120000" y="70477"/>
                    </a:lnTo>
                    <a:lnTo>
                      <a:pt x="93196" y="43649"/>
                    </a:lnTo>
                    <a:lnTo>
                      <a:pt x="93922" y="42561"/>
                    </a:lnTo>
                    <a:lnTo>
                      <a:pt x="94648" y="41474"/>
                    </a:lnTo>
                    <a:lnTo>
                      <a:pt x="95230" y="40314"/>
                    </a:lnTo>
                    <a:lnTo>
                      <a:pt x="95811" y="39154"/>
                    </a:lnTo>
                    <a:lnTo>
                      <a:pt x="96392" y="38066"/>
                    </a:lnTo>
                    <a:lnTo>
                      <a:pt x="96828" y="36906"/>
                    </a:lnTo>
                    <a:lnTo>
                      <a:pt x="97263" y="35746"/>
                    </a:lnTo>
                    <a:lnTo>
                      <a:pt x="97627" y="34586"/>
                    </a:lnTo>
                    <a:lnTo>
                      <a:pt x="97917" y="33425"/>
                    </a:lnTo>
                    <a:lnTo>
                      <a:pt x="98208" y="32193"/>
                    </a:lnTo>
                    <a:lnTo>
                      <a:pt x="98426" y="31033"/>
                    </a:lnTo>
                    <a:lnTo>
                      <a:pt x="98571" y="29873"/>
                    </a:lnTo>
                    <a:lnTo>
                      <a:pt x="98716" y="28640"/>
                    </a:lnTo>
                    <a:lnTo>
                      <a:pt x="98789" y="27480"/>
                    </a:lnTo>
                    <a:lnTo>
                      <a:pt x="98789" y="26320"/>
                    </a:lnTo>
                    <a:lnTo>
                      <a:pt x="98789" y="25160"/>
                    </a:lnTo>
                    <a:lnTo>
                      <a:pt x="98644" y="24000"/>
                    </a:lnTo>
                    <a:lnTo>
                      <a:pt x="98498" y="22839"/>
                    </a:lnTo>
                    <a:lnTo>
                      <a:pt x="98353" y="21752"/>
                    </a:lnTo>
                    <a:lnTo>
                      <a:pt x="98062" y="20592"/>
                    </a:lnTo>
                    <a:lnTo>
                      <a:pt x="97772" y="19504"/>
                    </a:lnTo>
                    <a:lnTo>
                      <a:pt x="97409" y="18416"/>
                    </a:lnTo>
                    <a:lnTo>
                      <a:pt x="97046" y="17329"/>
                    </a:lnTo>
                    <a:lnTo>
                      <a:pt x="96610" y="16241"/>
                    </a:lnTo>
                    <a:lnTo>
                      <a:pt x="96101" y="15226"/>
                    </a:lnTo>
                    <a:lnTo>
                      <a:pt x="95520" y="14138"/>
                    </a:lnTo>
                    <a:lnTo>
                      <a:pt x="94939" y="13196"/>
                    </a:lnTo>
                    <a:lnTo>
                      <a:pt x="94285" y="12181"/>
                    </a:lnTo>
                    <a:lnTo>
                      <a:pt x="93631" y="11238"/>
                    </a:lnTo>
                    <a:lnTo>
                      <a:pt x="92832" y="10296"/>
                    </a:lnTo>
                    <a:lnTo>
                      <a:pt x="92033" y="9353"/>
                    </a:lnTo>
                    <a:lnTo>
                      <a:pt x="91234" y="8483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íṡľíḍè-Shape 3789"/>
              <p:cNvSpPr/>
              <p:nvPr/>
            </p:nvSpPr>
            <p:spPr>
              <a:xfrm>
                <a:off x="10241626" y="2104874"/>
                <a:ext cx="309409" cy="407116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íṡľíḍè-Shape 3790"/>
              <p:cNvSpPr/>
              <p:nvPr/>
            </p:nvSpPr>
            <p:spPr>
              <a:xfrm>
                <a:off x="10127634" y="1876888"/>
                <a:ext cx="537393" cy="30940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110842"/>
                    </a:moveTo>
                    <a:lnTo>
                      <a:pt x="119954" y="111789"/>
                    </a:lnTo>
                    <a:lnTo>
                      <a:pt x="119863" y="112657"/>
                    </a:lnTo>
                    <a:lnTo>
                      <a:pt x="119727" y="113605"/>
                    </a:lnTo>
                    <a:lnTo>
                      <a:pt x="119545" y="114394"/>
                    </a:lnTo>
                    <a:lnTo>
                      <a:pt x="119363" y="115184"/>
                    </a:lnTo>
                    <a:lnTo>
                      <a:pt x="119090" y="116052"/>
                    </a:lnTo>
                    <a:lnTo>
                      <a:pt x="118771" y="116763"/>
                    </a:lnTo>
                    <a:lnTo>
                      <a:pt x="118453" y="117394"/>
                    </a:lnTo>
                    <a:lnTo>
                      <a:pt x="118089" y="117947"/>
                    </a:lnTo>
                    <a:lnTo>
                      <a:pt x="117680" y="118500"/>
                    </a:lnTo>
                    <a:lnTo>
                      <a:pt x="117225" y="118973"/>
                    </a:lnTo>
                    <a:lnTo>
                      <a:pt x="116770" y="119289"/>
                    </a:lnTo>
                    <a:lnTo>
                      <a:pt x="116315" y="119605"/>
                    </a:lnTo>
                    <a:lnTo>
                      <a:pt x="115815" y="119842"/>
                    </a:lnTo>
                    <a:lnTo>
                      <a:pt x="115269" y="120000"/>
                    </a:lnTo>
                    <a:lnTo>
                      <a:pt x="114723" y="120000"/>
                    </a:lnTo>
                    <a:lnTo>
                      <a:pt x="5231" y="120000"/>
                    </a:lnTo>
                    <a:lnTo>
                      <a:pt x="4685" y="120000"/>
                    </a:lnTo>
                    <a:lnTo>
                      <a:pt x="4184" y="119842"/>
                    </a:lnTo>
                    <a:lnTo>
                      <a:pt x="3684" y="119605"/>
                    </a:lnTo>
                    <a:lnTo>
                      <a:pt x="3184" y="119289"/>
                    </a:lnTo>
                    <a:lnTo>
                      <a:pt x="2729" y="118973"/>
                    </a:lnTo>
                    <a:lnTo>
                      <a:pt x="2274" y="118500"/>
                    </a:lnTo>
                    <a:lnTo>
                      <a:pt x="1910" y="117947"/>
                    </a:lnTo>
                    <a:lnTo>
                      <a:pt x="1501" y="117394"/>
                    </a:lnTo>
                    <a:lnTo>
                      <a:pt x="1182" y="116763"/>
                    </a:lnTo>
                    <a:lnTo>
                      <a:pt x="864" y="116052"/>
                    </a:lnTo>
                    <a:lnTo>
                      <a:pt x="636" y="115184"/>
                    </a:lnTo>
                    <a:lnTo>
                      <a:pt x="409" y="114394"/>
                    </a:lnTo>
                    <a:lnTo>
                      <a:pt x="227" y="113605"/>
                    </a:lnTo>
                    <a:lnTo>
                      <a:pt x="90" y="112657"/>
                    </a:lnTo>
                    <a:lnTo>
                      <a:pt x="0" y="111789"/>
                    </a:lnTo>
                    <a:lnTo>
                      <a:pt x="0" y="110842"/>
                    </a:lnTo>
                    <a:lnTo>
                      <a:pt x="0" y="9078"/>
                    </a:lnTo>
                    <a:lnTo>
                      <a:pt x="0" y="8131"/>
                    </a:lnTo>
                    <a:lnTo>
                      <a:pt x="90" y="7263"/>
                    </a:lnTo>
                    <a:lnTo>
                      <a:pt x="227" y="6394"/>
                    </a:lnTo>
                    <a:lnTo>
                      <a:pt x="409" y="5526"/>
                    </a:lnTo>
                    <a:lnTo>
                      <a:pt x="636" y="4736"/>
                    </a:lnTo>
                    <a:lnTo>
                      <a:pt x="864" y="4026"/>
                    </a:lnTo>
                    <a:lnTo>
                      <a:pt x="1182" y="3315"/>
                    </a:lnTo>
                    <a:lnTo>
                      <a:pt x="1501" y="2684"/>
                    </a:lnTo>
                    <a:lnTo>
                      <a:pt x="1910" y="2052"/>
                    </a:lnTo>
                    <a:lnTo>
                      <a:pt x="2274" y="1578"/>
                    </a:lnTo>
                    <a:lnTo>
                      <a:pt x="2729" y="1105"/>
                    </a:lnTo>
                    <a:lnTo>
                      <a:pt x="3184" y="710"/>
                    </a:lnTo>
                    <a:lnTo>
                      <a:pt x="3684" y="394"/>
                    </a:lnTo>
                    <a:lnTo>
                      <a:pt x="4184" y="157"/>
                    </a:lnTo>
                    <a:lnTo>
                      <a:pt x="4685" y="78"/>
                    </a:lnTo>
                    <a:lnTo>
                      <a:pt x="5231" y="0"/>
                    </a:lnTo>
                    <a:lnTo>
                      <a:pt x="114723" y="0"/>
                    </a:lnTo>
                    <a:lnTo>
                      <a:pt x="115269" y="0"/>
                    </a:lnTo>
                    <a:lnTo>
                      <a:pt x="115815" y="157"/>
                    </a:lnTo>
                    <a:lnTo>
                      <a:pt x="116315" y="394"/>
                    </a:lnTo>
                    <a:lnTo>
                      <a:pt x="116770" y="710"/>
                    </a:lnTo>
                    <a:lnTo>
                      <a:pt x="117225" y="1105"/>
                    </a:lnTo>
                    <a:lnTo>
                      <a:pt x="117680" y="1578"/>
                    </a:lnTo>
                    <a:lnTo>
                      <a:pt x="118089" y="2052"/>
                    </a:lnTo>
                    <a:lnTo>
                      <a:pt x="118453" y="2684"/>
                    </a:lnTo>
                    <a:lnTo>
                      <a:pt x="118771" y="3315"/>
                    </a:lnTo>
                    <a:lnTo>
                      <a:pt x="119090" y="4026"/>
                    </a:lnTo>
                    <a:lnTo>
                      <a:pt x="119363" y="4736"/>
                    </a:lnTo>
                    <a:lnTo>
                      <a:pt x="119545" y="5526"/>
                    </a:lnTo>
                    <a:lnTo>
                      <a:pt x="119727" y="6394"/>
                    </a:lnTo>
                    <a:lnTo>
                      <a:pt x="119863" y="7263"/>
                    </a:lnTo>
                    <a:lnTo>
                      <a:pt x="119954" y="8131"/>
                    </a:lnTo>
                    <a:lnTo>
                      <a:pt x="120000" y="9078"/>
                    </a:lnTo>
                    <a:lnTo>
                      <a:pt x="120000" y="110842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29" name="组合 28"/>
              <p:cNvGrpSpPr/>
              <p:nvPr/>
            </p:nvGrpSpPr>
            <p:grpSpPr>
              <a:xfrm rot="-8546359">
                <a:off x="9573471" y="2791864"/>
                <a:ext cx="1645718" cy="1630542"/>
                <a:chOff x="6117111" y="1231588"/>
                <a:chExt cx="6546217" cy="6485850"/>
              </a:xfrm>
            </p:grpSpPr>
            <p:sp>
              <p:nvSpPr>
                <p:cNvPr id="30" name="íṡľíḍè-Shape 3792"/>
                <p:cNvSpPr/>
                <p:nvPr/>
              </p:nvSpPr>
              <p:spPr>
                <a:xfrm rot="376766">
                  <a:off x="6117111" y="1231588"/>
                  <a:ext cx="6546217" cy="6485850"/>
                </a:xfrm>
                <a:prstGeom prst="ellipse">
                  <a:avLst/>
                </a:prstGeom>
                <a:solidFill>
                  <a:schemeClr val="dk2">
                    <a:alpha val="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grpSp>
              <p:nvGrpSpPr>
                <p:cNvPr id="31" name="组合 30"/>
                <p:cNvGrpSpPr/>
                <p:nvPr/>
              </p:nvGrpSpPr>
              <p:grpSpPr>
                <a:xfrm rot="376766">
                  <a:off x="9089589" y="1726705"/>
                  <a:ext cx="2483801" cy="3350931"/>
                  <a:chOff x="5691187" y="5176469"/>
                  <a:chExt cx="3138041" cy="4234231"/>
                </a:xfrm>
              </p:grpSpPr>
              <p:sp>
                <p:nvSpPr>
                  <p:cNvPr id="32" name="íṡľíḍè-Shape 3794"/>
                  <p:cNvSpPr/>
                  <p:nvPr/>
                </p:nvSpPr>
                <p:spPr>
                  <a:xfrm>
                    <a:off x="5691187" y="8196263"/>
                    <a:ext cx="1225550" cy="1214437"/>
                  </a:xfrm>
                  <a:prstGeom prst="ellipse">
                    <a:avLst/>
                  </a:prstGeom>
                  <a:solidFill>
                    <a:schemeClr val="tx2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3" name="íṡľíḍè-Shape 3795"/>
                  <p:cNvSpPr/>
                  <p:nvPr/>
                </p:nvSpPr>
                <p:spPr>
                  <a:xfrm>
                    <a:off x="6080126" y="5176469"/>
                    <a:ext cx="2749102" cy="3789733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20000" h="120000" extrusionOk="0">
                        <a:moveTo>
                          <a:pt x="120000" y="4160"/>
                        </a:moveTo>
                        <a:lnTo>
                          <a:pt x="22190" y="120000"/>
                        </a:lnTo>
                        <a:lnTo>
                          <a:pt x="0" y="109680"/>
                        </a:lnTo>
                        <a:lnTo>
                          <a:pt x="111108" y="0"/>
                        </a:lnTo>
                        <a:lnTo>
                          <a:pt x="120000" y="4160"/>
                        </a:lnTo>
                        <a:close/>
                      </a:path>
                    </a:pathLst>
                  </a:custGeom>
                  <a:solidFill>
                    <a:schemeClr val="tx2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</p:grpSp>
        </p:grpSp>
        <p:grpSp>
          <p:nvGrpSpPr>
            <p:cNvPr id="17" name="组合 16"/>
            <p:cNvGrpSpPr/>
            <p:nvPr/>
          </p:nvGrpSpPr>
          <p:grpSpPr>
            <a:xfrm>
              <a:off x="9236043" y="4499433"/>
              <a:ext cx="2258862" cy="1564689"/>
              <a:chOff x="9236043" y="4499433"/>
              <a:chExt cx="2258862" cy="1564689"/>
            </a:xfrm>
          </p:grpSpPr>
          <p:grpSp>
            <p:nvGrpSpPr>
              <p:cNvPr id="18" name="组合 17"/>
              <p:cNvGrpSpPr/>
              <p:nvPr/>
            </p:nvGrpSpPr>
            <p:grpSpPr>
              <a:xfrm>
                <a:off x="9236043" y="5155584"/>
                <a:ext cx="2258862" cy="908538"/>
                <a:chOff x="580687" y="3905898"/>
                <a:chExt cx="2258862" cy="908538"/>
              </a:xfrm>
            </p:grpSpPr>
            <p:sp>
              <p:nvSpPr>
                <p:cNvPr id="20" name="íṡľíḍè-Rectangle 30"/>
                <p:cNvSpPr/>
                <p:nvPr/>
              </p:nvSpPr>
              <p:spPr bwMode="auto">
                <a:xfrm>
                  <a:off x="580687" y="4257037"/>
                  <a:ext cx="2258862" cy="5573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rIns="90000" anchor="t" anchorCtr="0">
                  <a:normAutofit fontScale="92500" lnSpcReduction="10000"/>
                </a:bodyPr>
                <a:lstStyle/>
                <a:p>
                  <a:pPr lvl="0"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dk1">
                          <a:lumMod val="100000"/>
                        </a:schemeClr>
                      </a:solidFill>
                    </a:rPr>
                    <a:t>点击输入替换</a:t>
                  </a:r>
                  <a:r>
                    <a:rPr lang="zh-CN" altLang="en-US" sz="100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内容</a:t>
                  </a:r>
                  <a:r>
                    <a:rPr lang="en-US" altLang="zh-CN" sz="100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xxx</a:t>
                  </a:r>
                  <a:endParaRPr lang="en-US" altLang="zh-CN" sz="1000" dirty="0">
                    <a:solidFill>
                      <a:schemeClr val="dk1">
                        <a:lumMod val="100000"/>
                      </a:schemeClr>
                    </a:solidFill>
                  </a:endParaRPr>
                </a:p>
                <a:p>
                  <a:pPr lvl="0">
                    <a:lnSpc>
                      <a:spcPct val="120000"/>
                    </a:lnSpc>
                  </a:pPr>
                  <a:r>
                    <a:rPr lang="zh-CN" altLang="en-US" sz="1000" dirty="0">
                      <a:solidFill>
                        <a:schemeClr val="dk1">
                          <a:lumMod val="100000"/>
                        </a:schemeClr>
                      </a:solidFill>
                    </a:rPr>
                    <a:t>点击输入替换</a:t>
                  </a:r>
                  <a:r>
                    <a:rPr lang="zh-CN" altLang="en-US" sz="100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内容</a:t>
                  </a:r>
                  <a:r>
                    <a:rPr lang="en-US" altLang="zh-CN" sz="1000" dirty="0" smtClean="0">
                      <a:solidFill>
                        <a:schemeClr val="dk1">
                          <a:lumMod val="100000"/>
                        </a:schemeClr>
                      </a:solidFill>
                    </a:rPr>
                    <a:t>xxx</a:t>
                  </a:r>
                  <a:endParaRPr lang="zh-CN" altLang="en-US" sz="1000" dirty="0">
                    <a:solidFill>
                      <a:schemeClr val="dk1">
                        <a:lumMod val="100000"/>
                      </a:schemeClr>
                    </a:solidFill>
                  </a:endParaRPr>
                </a:p>
              </p:txBody>
            </p:sp>
            <p:sp>
              <p:nvSpPr>
                <p:cNvPr id="21" name="íṡľíḍè-TextBox 31"/>
                <p:cNvSpPr txBox="1"/>
                <p:nvPr/>
              </p:nvSpPr>
              <p:spPr bwMode="auto">
                <a:xfrm>
                  <a:off x="580687" y="3905898"/>
                  <a:ext cx="2258862" cy="3511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rIns="90000">
                  <a:normAutofit fontScale="77500" lnSpcReduction="20000"/>
                </a:bodyPr>
                <a:lstStyle/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800" b="1"/>
                    <a:t>标题文本预设</a:t>
                  </a:r>
                  <a:endParaRPr lang="zh-CN" altLang="en-US" sz="1800" b="1" dirty="0"/>
                </a:p>
              </p:txBody>
            </p:sp>
          </p:grpSp>
          <p:sp>
            <p:nvSpPr>
              <p:cNvPr id="19" name="íṡľíḍè-presentation_263066"/>
              <p:cNvSpPr/>
              <p:nvPr/>
            </p:nvSpPr>
            <p:spPr bwMode="auto">
              <a:xfrm>
                <a:off x="10132506" y="4499433"/>
                <a:ext cx="462626" cy="441204"/>
              </a:xfrm>
              <a:custGeom>
                <a:avLst/>
                <a:gdLst>
                  <a:gd name="connsiteX0" fmla="*/ 12438 w 608556"/>
                  <a:gd name="connsiteY0" fmla="*/ 316909 h 607614"/>
                  <a:gd name="connsiteX1" fmla="*/ 596024 w 608556"/>
                  <a:gd name="connsiteY1" fmla="*/ 316909 h 607614"/>
                  <a:gd name="connsiteX2" fmla="*/ 608556 w 608556"/>
                  <a:gd name="connsiteY2" fmla="*/ 329424 h 607614"/>
                  <a:gd name="connsiteX3" fmla="*/ 596024 w 608556"/>
                  <a:gd name="connsiteY3" fmla="*/ 341846 h 607614"/>
                  <a:gd name="connsiteX4" fmla="*/ 316764 w 608556"/>
                  <a:gd name="connsiteY4" fmla="*/ 341846 h 607614"/>
                  <a:gd name="connsiteX5" fmla="*/ 316764 w 608556"/>
                  <a:gd name="connsiteY5" fmla="*/ 500244 h 607614"/>
                  <a:gd name="connsiteX6" fmla="*/ 414495 w 608556"/>
                  <a:gd name="connsiteY6" fmla="*/ 585795 h 607614"/>
                  <a:gd name="connsiteX7" fmla="*/ 415618 w 608556"/>
                  <a:gd name="connsiteY7" fmla="*/ 603353 h 607614"/>
                  <a:gd name="connsiteX8" fmla="*/ 406265 w 608556"/>
                  <a:gd name="connsiteY8" fmla="*/ 607556 h 607614"/>
                  <a:gd name="connsiteX9" fmla="*/ 398035 w 608556"/>
                  <a:gd name="connsiteY9" fmla="*/ 604474 h 607614"/>
                  <a:gd name="connsiteX10" fmla="*/ 316764 w 608556"/>
                  <a:gd name="connsiteY10" fmla="*/ 533400 h 607614"/>
                  <a:gd name="connsiteX11" fmla="*/ 316764 w 608556"/>
                  <a:gd name="connsiteY11" fmla="*/ 594107 h 607614"/>
                  <a:gd name="connsiteX12" fmla="*/ 304231 w 608556"/>
                  <a:gd name="connsiteY12" fmla="*/ 606622 h 607614"/>
                  <a:gd name="connsiteX13" fmla="*/ 291793 w 608556"/>
                  <a:gd name="connsiteY13" fmla="*/ 594107 h 607614"/>
                  <a:gd name="connsiteX14" fmla="*/ 291793 w 608556"/>
                  <a:gd name="connsiteY14" fmla="*/ 533400 h 607614"/>
                  <a:gd name="connsiteX15" fmla="*/ 210521 w 608556"/>
                  <a:gd name="connsiteY15" fmla="*/ 604474 h 607614"/>
                  <a:gd name="connsiteX16" fmla="*/ 192938 w 608556"/>
                  <a:gd name="connsiteY16" fmla="*/ 603353 h 607614"/>
                  <a:gd name="connsiteX17" fmla="*/ 194061 w 608556"/>
                  <a:gd name="connsiteY17" fmla="*/ 585795 h 607614"/>
                  <a:gd name="connsiteX18" fmla="*/ 291793 w 608556"/>
                  <a:gd name="connsiteY18" fmla="*/ 500244 h 607614"/>
                  <a:gd name="connsiteX19" fmla="*/ 291793 w 608556"/>
                  <a:gd name="connsiteY19" fmla="*/ 341846 h 607614"/>
                  <a:gd name="connsiteX20" fmla="*/ 12438 w 608556"/>
                  <a:gd name="connsiteY20" fmla="*/ 341846 h 607614"/>
                  <a:gd name="connsiteX21" fmla="*/ 0 w 608556"/>
                  <a:gd name="connsiteY21" fmla="*/ 329424 h 607614"/>
                  <a:gd name="connsiteX22" fmla="*/ 12438 w 608556"/>
                  <a:gd name="connsiteY22" fmla="*/ 316909 h 607614"/>
                  <a:gd name="connsiteX23" fmla="*/ 278583 w 608556"/>
                  <a:gd name="connsiteY23" fmla="*/ 124789 h 607614"/>
                  <a:gd name="connsiteX24" fmla="*/ 278583 w 608556"/>
                  <a:gd name="connsiteY24" fmla="*/ 169701 h 607614"/>
                  <a:gd name="connsiteX25" fmla="*/ 317489 w 608556"/>
                  <a:gd name="connsiteY25" fmla="*/ 150466 h 607614"/>
                  <a:gd name="connsiteX26" fmla="*/ 260252 w 608556"/>
                  <a:gd name="connsiteY26" fmla="*/ 90708 h 607614"/>
                  <a:gd name="connsiteX27" fmla="*/ 272972 w 608556"/>
                  <a:gd name="connsiteY27" fmla="*/ 91268 h 607614"/>
                  <a:gd name="connsiteX28" fmla="*/ 349287 w 608556"/>
                  <a:gd name="connsiteY28" fmla="*/ 141596 h 607614"/>
                  <a:gd name="connsiteX29" fmla="*/ 354898 w 608556"/>
                  <a:gd name="connsiteY29" fmla="*/ 152801 h 607614"/>
                  <a:gd name="connsiteX30" fmla="*/ 347977 w 608556"/>
                  <a:gd name="connsiteY30" fmla="*/ 163165 h 607614"/>
                  <a:gd name="connsiteX31" fmla="*/ 271662 w 608556"/>
                  <a:gd name="connsiteY31" fmla="*/ 201075 h 607614"/>
                  <a:gd name="connsiteX32" fmla="*/ 266051 w 608556"/>
                  <a:gd name="connsiteY32" fmla="*/ 202382 h 607614"/>
                  <a:gd name="connsiteX33" fmla="*/ 259504 w 608556"/>
                  <a:gd name="connsiteY33" fmla="*/ 200515 h 607614"/>
                  <a:gd name="connsiteX34" fmla="*/ 253612 w 608556"/>
                  <a:gd name="connsiteY34" fmla="*/ 189870 h 607614"/>
                  <a:gd name="connsiteX35" fmla="*/ 253612 w 608556"/>
                  <a:gd name="connsiteY35" fmla="*/ 101632 h 607614"/>
                  <a:gd name="connsiteX36" fmla="*/ 260252 w 608556"/>
                  <a:gd name="connsiteY36" fmla="*/ 90708 h 607614"/>
                  <a:gd name="connsiteX37" fmla="*/ 87934 w 608556"/>
                  <a:gd name="connsiteY37" fmla="*/ 24932 h 607614"/>
                  <a:gd name="connsiteX38" fmla="*/ 87934 w 608556"/>
                  <a:gd name="connsiteY38" fmla="*/ 265656 h 607614"/>
                  <a:gd name="connsiteX39" fmla="*/ 520692 w 608556"/>
                  <a:gd name="connsiteY39" fmla="*/ 265656 h 607614"/>
                  <a:gd name="connsiteX40" fmla="*/ 520692 w 608556"/>
                  <a:gd name="connsiteY40" fmla="*/ 24932 h 607614"/>
                  <a:gd name="connsiteX41" fmla="*/ 75310 w 608556"/>
                  <a:gd name="connsiteY41" fmla="*/ 0 h 607614"/>
                  <a:gd name="connsiteX42" fmla="*/ 533035 w 608556"/>
                  <a:gd name="connsiteY42" fmla="*/ 0 h 607614"/>
                  <a:gd name="connsiteX43" fmla="*/ 545471 w 608556"/>
                  <a:gd name="connsiteY43" fmla="*/ 12419 h 607614"/>
                  <a:gd name="connsiteX44" fmla="*/ 545471 w 608556"/>
                  <a:gd name="connsiteY44" fmla="*/ 278076 h 607614"/>
                  <a:gd name="connsiteX45" fmla="*/ 533035 w 608556"/>
                  <a:gd name="connsiteY45" fmla="*/ 290588 h 607614"/>
                  <a:gd name="connsiteX46" fmla="*/ 75310 w 608556"/>
                  <a:gd name="connsiteY46" fmla="*/ 290588 h 607614"/>
                  <a:gd name="connsiteX47" fmla="*/ 62874 w 608556"/>
                  <a:gd name="connsiteY47" fmla="*/ 278076 h 607614"/>
                  <a:gd name="connsiteX48" fmla="*/ 62874 w 608556"/>
                  <a:gd name="connsiteY48" fmla="*/ 12419 h 607614"/>
                  <a:gd name="connsiteX49" fmla="*/ 75310 w 608556"/>
                  <a:gd name="connsiteY49" fmla="*/ 0 h 6076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08556" h="607614">
                    <a:moveTo>
                      <a:pt x="12438" y="316909"/>
                    </a:moveTo>
                    <a:lnTo>
                      <a:pt x="596024" y="316909"/>
                    </a:lnTo>
                    <a:cubicBezTo>
                      <a:pt x="602945" y="316909"/>
                      <a:pt x="608556" y="322513"/>
                      <a:pt x="608556" y="329424"/>
                    </a:cubicBezTo>
                    <a:cubicBezTo>
                      <a:pt x="608556" y="336242"/>
                      <a:pt x="602945" y="341846"/>
                      <a:pt x="596024" y="341846"/>
                    </a:cubicBezTo>
                    <a:lnTo>
                      <a:pt x="316764" y="341846"/>
                    </a:lnTo>
                    <a:lnTo>
                      <a:pt x="316764" y="500244"/>
                    </a:lnTo>
                    <a:lnTo>
                      <a:pt x="414495" y="585795"/>
                    </a:lnTo>
                    <a:cubicBezTo>
                      <a:pt x="419639" y="590278"/>
                      <a:pt x="420107" y="598123"/>
                      <a:pt x="415618" y="603353"/>
                    </a:cubicBezTo>
                    <a:cubicBezTo>
                      <a:pt x="413280" y="606061"/>
                      <a:pt x="409726" y="607556"/>
                      <a:pt x="406265" y="607556"/>
                    </a:cubicBezTo>
                    <a:cubicBezTo>
                      <a:pt x="403273" y="607556"/>
                      <a:pt x="400373" y="606622"/>
                      <a:pt x="398035" y="604474"/>
                    </a:cubicBezTo>
                    <a:lnTo>
                      <a:pt x="316764" y="533400"/>
                    </a:lnTo>
                    <a:lnTo>
                      <a:pt x="316764" y="594107"/>
                    </a:lnTo>
                    <a:cubicBezTo>
                      <a:pt x="316764" y="601018"/>
                      <a:pt x="311152" y="606622"/>
                      <a:pt x="304231" y="606622"/>
                    </a:cubicBezTo>
                    <a:cubicBezTo>
                      <a:pt x="297404" y="606622"/>
                      <a:pt x="291793" y="601018"/>
                      <a:pt x="291793" y="594107"/>
                    </a:cubicBezTo>
                    <a:lnTo>
                      <a:pt x="291793" y="533400"/>
                    </a:lnTo>
                    <a:lnTo>
                      <a:pt x="210521" y="604474"/>
                    </a:lnTo>
                    <a:cubicBezTo>
                      <a:pt x="205377" y="609050"/>
                      <a:pt x="197427" y="608583"/>
                      <a:pt x="192938" y="603353"/>
                    </a:cubicBezTo>
                    <a:cubicBezTo>
                      <a:pt x="188262" y="598216"/>
                      <a:pt x="188823" y="590278"/>
                      <a:pt x="194061" y="585795"/>
                    </a:cubicBezTo>
                    <a:lnTo>
                      <a:pt x="291793" y="500244"/>
                    </a:lnTo>
                    <a:lnTo>
                      <a:pt x="291793" y="341846"/>
                    </a:lnTo>
                    <a:lnTo>
                      <a:pt x="12438" y="341846"/>
                    </a:lnTo>
                    <a:cubicBezTo>
                      <a:pt x="5611" y="341846"/>
                      <a:pt x="0" y="336242"/>
                      <a:pt x="0" y="329424"/>
                    </a:cubicBezTo>
                    <a:cubicBezTo>
                      <a:pt x="0" y="322513"/>
                      <a:pt x="5611" y="316909"/>
                      <a:pt x="12438" y="316909"/>
                    </a:cubicBezTo>
                    <a:close/>
                    <a:moveTo>
                      <a:pt x="278583" y="124789"/>
                    </a:moveTo>
                    <a:lnTo>
                      <a:pt x="278583" y="169701"/>
                    </a:lnTo>
                    <a:lnTo>
                      <a:pt x="317489" y="150466"/>
                    </a:lnTo>
                    <a:close/>
                    <a:moveTo>
                      <a:pt x="260252" y="90708"/>
                    </a:moveTo>
                    <a:cubicBezTo>
                      <a:pt x="264180" y="88560"/>
                      <a:pt x="269231" y="88653"/>
                      <a:pt x="272972" y="91268"/>
                    </a:cubicBezTo>
                    <a:lnTo>
                      <a:pt x="349287" y="141596"/>
                    </a:lnTo>
                    <a:cubicBezTo>
                      <a:pt x="353028" y="144117"/>
                      <a:pt x="355085" y="148319"/>
                      <a:pt x="354898" y="152801"/>
                    </a:cubicBezTo>
                    <a:cubicBezTo>
                      <a:pt x="354618" y="157283"/>
                      <a:pt x="351999" y="161111"/>
                      <a:pt x="347977" y="163165"/>
                    </a:cubicBezTo>
                    <a:lnTo>
                      <a:pt x="271662" y="201075"/>
                    </a:lnTo>
                    <a:cubicBezTo>
                      <a:pt x="269979" y="202009"/>
                      <a:pt x="267921" y="202382"/>
                      <a:pt x="266051" y="202382"/>
                    </a:cubicBezTo>
                    <a:cubicBezTo>
                      <a:pt x="263806" y="202382"/>
                      <a:pt x="261468" y="201728"/>
                      <a:pt x="259504" y="200515"/>
                    </a:cubicBezTo>
                    <a:cubicBezTo>
                      <a:pt x="255857" y="198274"/>
                      <a:pt x="253612" y="194259"/>
                      <a:pt x="253612" y="189870"/>
                    </a:cubicBezTo>
                    <a:lnTo>
                      <a:pt x="253612" y="101632"/>
                    </a:lnTo>
                    <a:cubicBezTo>
                      <a:pt x="253612" y="97057"/>
                      <a:pt x="256137" y="92762"/>
                      <a:pt x="260252" y="90708"/>
                    </a:cubicBezTo>
                    <a:close/>
                    <a:moveTo>
                      <a:pt x="87934" y="24932"/>
                    </a:moveTo>
                    <a:lnTo>
                      <a:pt x="87934" y="265656"/>
                    </a:lnTo>
                    <a:lnTo>
                      <a:pt x="520692" y="265656"/>
                    </a:lnTo>
                    <a:lnTo>
                      <a:pt x="520692" y="24932"/>
                    </a:lnTo>
                    <a:close/>
                    <a:moveTo>
                      <a:pt x="75310" y="0"/>
                    </a:moveTo>
                    <a:lnTo>
                      <a:pt x="533035" y="0"/>
                    </a:lnTo>
                    <a:cubicBezTo>
                      <a:pt x="539861" y="0"/>
                      <a:pt x="545471" y="5603"/>
                      <a:pt x="545471" y="12419"/>
                    </a:cubicBezTo>
                    <a:lnTo>
                      <a:pt x="545471" y="278076"/>
                    </a:lnTo>
                    <a:cubicBezTo>
                      <a:pt x="545471" y="284985"/>
                      <a:pt x="540048" y="290588"/>
                      <a:pt x="533035" y="290588"/>
                    </a:cubicBezTo>
                    <a:lnTo>
                      <a:pt x="75310" y="290588"/>
                    </a:lnTo>
                    <a:cubicBezTo>
                      <a:pt x="68484" y="290588"/>
                      <a:pt x="62874" y="284985"/>
                      <a:pt x="62874" y="278076"/>
                    </a:cubicBezTo>
                    <a:lnTo>
                      <a:pt x="62874" y="12419"/>
                    </a:lnTo>
                    <a:cubicBezTo>
                      <a:pt x="62874" y="5603"/>
                      <a:pt x="68484" y="0"/>
                      <a:pt x="75310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88" name="矩形 87"/>
          <p:cNvSpPr/>
          <p:nvPr/>
        </p:nvSpPr>
        <p:spPr>
          <a:xfrm>
            <a:off x="121187" y="12347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accent1">
                    <a:lumMod val="100000"/>
                  </a:schemeClr>
                </a:solidFill>
              </a:rPr>
              <a:t>年度工作概述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113838" y="1383618"/>
            <a:ext cx="2916324" cy="2916324"/>
            <a:chOff x="4151784" y="1484784"/>
            <a:chExt cx="3888432" cy="3888432"/>
          </a:xfrm>
        </p:grpSpPr>
        <p:sp>
          <p:nvSpPr>
            <p:cNvPr id="17" name="ïşḻïďê-Freeform 16"/>
            <p:cNvSpPr/>
            <p:nvPr/>
          </p:nvSpPr>
          <p:spPr bwMode="auto">
            <a:xfrm>
              <a:off x="4151784" y="1484784"/>
              <a:ext cx="3888432" cy="3888432"/>
            </a:xfrm>
            <a:custGeom>
              <a:avLst/>
              <a:gdLst>
                <a:gd name="connsiteX0" fmla="*/ 1944216 w 3888432"/>
                <a:gd name="connsiteY0" fmla="*/ 0 h 3888432"/>
                <a:gd name="connsiteX1" fmla="*/ 3180918 w 3888432"/>
                <a:gd name="connsiteY1" fmla="*/ 443964 h 3888432"/>
                <a:gd name="connsiteX2" fmla="*/ 3251447 w 3888432"/>
                <a:gd name="connsiteY2" fmla="*/ 508065 h 3888432"/>
                <a:gd name="connsiteX3" fmla="*/ 3751782 w 3888432"/>
                <a:gd name="connsiteY3" fmla="*/ 136650 h 3888432"/>
                <a:gd name="connsiteX4" fmla="*/ 3380368 w 3888432"/>
                <a:gd name="connsiteY4" fmla="*/ 636986 h 3888432"/>
                <a:gd name="connsiteX5" fmla="*/ 3444468 w 3888432"/>
                <a:gd name="connsiteY5" fmla="*/ 707514 h 3888432"/>
                <a:gd name="connsiteX6" fmla="*/ 3888432 w 3888432"/>
                <a:gd name="connsiteY6" fmla="*/ 1944216 h 3888432"/>
                <a:gd name="connsiteX7" fmla="*/ 1944216 w 3888432"/>
                <a:gd name="connsiteY7" fmla="*/ 3888432 h 3888432"/>
                <a:gd name="connsiteX8" fmla="*/ 0 w 3888432"/>
                <a:gd name="connsiteY8" fmla="*/ 1944216 h 3888432"/>
                <a:gd name="connsiteX9" fmla="*/ 1944216 w 3888432"/>
                <a:gd name="connsiteY9" fmla="*/ 0 h 3888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88432" h="3888432">
                  <a:moveTo>
                    <a:pt x="1944216" y="0"/>
                  </a:moveTo>
                  <a:cubicBezTo>
                    <a:pt x="2413987" y="0"/>
                    <a:pt x="2844843" y="166611"/>
                    <a:pt x="3180918" y="443964"/>
                  </a:cubicBezTo>
                  <a:lnTo>
                    <a:pt x="3251447" y="508065"/>
                  </a:lnTo>
                  <a:lnTo>
                    <a:pt x="3751782" y="136650"/>
                  </a:lnTo>
                  <a:lnTo>
                    <a:pt x="3380368" y="636986"/>
                  </a:lnTo>
                  <a:lnTo>
                    <a:pt x="3444468" y="707514"/>
                  </a:lnTo>
                  <a:cubicBezTo>
                    <a:pt x="3721822" y="1043589"/>
                    <a:pt x="3888432" y="1474446"/>
                    <a:pt x="3888432" y="1944216"/>
                  </a:cubicBezTo>
                  <a:cubicBezTo>
                    <a:pt x="3888432" y="3017977"/>
                    <a:pt x="3017977" y="3888432"/>
                    <a:pt x="1944216" y="3888432"/>
                  </a:cubicBezTo>
                  <a:cubicBezTo>
                    <a:pt x="870455" y="3888432"/>
                    <a:pt x="0" y="3017977"/>
                    <a:pt x="0" y="1944216"/>
                  </a:cubicBezTo>
                  <a:cubicBezTo>
                    <a:pt x="0" y="870455"/>
                    <a:pt x="870455" y="0"/>
                    <a:pt x="1944216" y="0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3810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ïşḻïďê-Freeform 17"/>
            <p:cNvSpPr/>
            <p:nvPr/>
          </p:nvSpPr>
          <p:spPr bwMode="auto">
            <a:xfrm>
              <a:off x="4475820" y="1808820"/>
              <a:ext cx="3427746" cy="3427746"/>
            </a:xfrm>
            <a:custGeom>
              <a:avLst/>
              <a:gdLst>
                <a:gd name="connsiteX0" fmla="*/ 1620180 w 3427746"/>
                <a:gd name="connsiteY0" fmla="*/ 0 h 3427746"/>
                <a:gd name="connsiteX1" fmla="*/ 3240360 w 3427746"/>
                <a:gd name="connsiteY1" fmla="*/ 1620180 h 3427746"/>
                <a:gd name="connsiteX2" fmla="*/ 2870390 w 3427746"/>
                <a:gd name="connsiteY2" fmla="*/ 2650765 h 3427746"/>
                <a:gd name="connsiteX3" fmla="*/ 2859700 w 3427746"/>
                <a:gd name="connsiteY3" fmla="*/ 2662527 h 3427746"/>
                <a:gd name="connsiteX4" fmla="*/ 3427746 w 3427746"/>
                <a:gd name="connsiteY4" fmla="*/ 3427746 h 3427746"/>
                <a:gd name="connsiteX5" fmla="*/ 2662527 w 3427746"/>
                <a:gd name="connsiteY5" fmla="*/ 2859700 h 3427746"/>
                <a:gd name="connsiteX6" fmla="*/ 2650765 w 3427746"/>
                <a:gd name="connsiteY6" fmla="*/ 2870390 h 3427746"/>
                <a:gd name="connsiteX7" fmla="*/ 1620180 w 3427746"/>
                <a:gd name="connsiteY7" fmla="*/ 3240360 h 3427746"/>
                <a:gd name="connsiteX8" fmla="*/ 0 w 3427746"/>
                <a:gd name="connsiteY8" fmla="*/ 1620180 h 3427746"/>
                <a:gd name="connsiteX9" fmla="*/ 1620180 w 3427746"/>
                <a:gd name="connsiteY9" fmla="*/ 0 h 3427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7746" h="3427746">
                  <a:moveTo>
                    <a:pt x="1620180" y="0"/>
                  </a:moveTo>
                  <a:cubicBezTo>
                    <a:pt x="2514981" y="0"/>
                    <a:pt x="3240360" y="725379"/>
                    <a:pt x="3240360" y="1620180"/>
                  </a:cubicBezTo>
                  <a:cubicBezTo>
                    <a:pt x="3240360" y="2011656"/>
                    <a:pt x="3101518" y="2370703"/>
                    <a:pt x="2870390" y="2650765"/>
                  </a:cubicBezTo>
                  <a:lnTo>
                    <a:pt x="2859700" y="2662527"/>
                  </a:lnTo>
                  <a:lnTo>
                    <a:pt x="3427746" y="3427746"/>
                  </a:lnTo>
                  <a:lnTo>
                    <a:pt x="2662527" y="2859700"/>
                  </a:lnTo>
                  <a:lnTo>
                    <a:pt x="2650765" y="2870390"/>
                  </a:lnTo>
                  <a:cubicBezTo>
                    <a:pt x="2370703" y="3101518"/>
                    <a:pt x="2011656" y="3240360"/>
                    <a:pt x="1620180" y="3240360"/>
                  </a:cubicBezTo>
                  <a:cubicBezTo>
                    <a:pt x="725379" y="3240360"/>
                    <a:pt x="0" y="2514981"/>
                    <a:pt x="0" y="1620180"/>
                  </a:cubicBezTo>
                  <a:cubicBezTo>
                    <a:pt x="0" y="725379"/>
                    <a:pt x="725379" y="0"/>
                    <a:pt x="1620180" y="0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3810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ïşḻïďê-Freeform 18"/>
            <p:cNvSpPr/>
            <p:nvPr/>
          </p:nvSpPr>
          <p:spPr bwMode="auto">
            <a:xfrm>
              <a:off x="4288434" y="2132856"/>
              <a:ext cx="3103710" cy="3103710"/>
            </a:xfrm>
            <a:custGeom>
              <a:avLst/>
              <a:gdLst>
                <a:gd name="connsiteX0" fmla="*/ 1807566 w 3103710"/>
                <a:gd name="connsiteY0" fmla="*/ 0 h 3103710"/>
                <a:gd name="connsiteX1" fmla="*/ 3103710 w 3103710"/>
                <a:gd name="connsiteY1" fmla="*/ 1296144 h 3103710"/>
                <a:gd name="connsiteX2" fmla="*/ 1807566 w 3103710"/>
                <a:gd name="connsiteY2" fmla="*/ 2592288 h 3103710"/>
                <a:gd name="connsiteX3" fmla="*/ 1082880 w 3103710"/>
                <a:gd name="connsiteY3" fmla="*/ 2370927 h 3103710"/>
                <a:gd name="connsiteX4" fmla="*/ 1035184 w 3103710"/>
                <a:gd name="connsiteY4" fmla="*/ 2335261 h 3103710"/>
                <a:gd name="connsiteX5" fmla="*/ 0 w 3103710"/>
                <a:gd name="connsiteY5" fmla="*/ 3103710 h 3103710"/>
                <a:gd name="connsiteX6" fmla="*/ 768449 w 3103710"/>
                <a:gd name="connsiteY6" fmla="*/ 2068527 h 3103710"/>
                <a:gd name="connsiteX7" fmla="*/ 732783 w 3103710"/>
                <a:gd name="connsiteY7" fmla="*/ 2020831 h 3103710"/>
                <a:gd name="connsiteX8" fmla="*/ 511422 w 3103710"/>
                <a:gd name="connsiteY8" fmla="*/ 1296144 h 3103710"/>
                <a:gd name="connsiteX9" fmla="*/ 1807566 w 3103710"/>
                <a:gd name="connsiteY9" fmla="*/ 0 h 3103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103710" h="3103710">
                  <a:moveTo>
                    <a:pt x="1807566" y="0"/>
                  </a:moveTo>
                  <a:cubicBezTo>
                    <a:pt x="2523407" y="0"/>
                    <a:pt x="3103710" y="580303"/>
                    <a:pt x="3103710" y="1296144"/>
                  </a:cubicBezTo>
                  <a:cubicBezTo>
                    <a:pt x="3103710" y="2011985"/>
                    <a:pt x="2523407" y="2592288"/>
                    <a:pt x="1807566" y="2592288"/>
                  </a:cubicBezTo>
                  <a:cubicBezTo>
                    <a:pt x="1539126" y="2592288"/>
                    <a:pt x="1289746" y="2510683"/>
                    <a:pt x="1082880" y="2370927"/>
                  </a:cubicBezTo>
                  <a:lnTo>
                    <a:pt x="1035184" y="2335261"/>
                  </a:lnTo>
                  <a:lnTo>
                    <a:pt x="0" y="3103710"/>
                  </a:lnTo>
                  <a:lnTo>
                    <a:pt x="768449" y="2068527"/>
                  </a:lnTo>
                  <a:lnTo>
                    <a:pt x="732783" y="2020831"/>
                  </a:lnTo>
                  <a:cubicBezTo>
                    <a:pt x="593027" y="1813965"/>
                    <a:pt x="511422" y="1564585"/>
                    <a:pt x="511422" y="1296144"/>
                  </a:cubicBezTo>
                  <a:cubicBezTo>
                    <a:pt x="511422" y="580303"/>
                    <a:pt x="1091725" y="0"/>
                    <a:pt x="1807566" y="0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3810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ïşḻïďê-Freeform 19"/>
            <p:cNvSpPr/>
            <p:nvPr/>
          </p:nvSpPr>
          <p:spPr bwMode="auto">
            <a:xfrm>
              <a:off x="4288434" y="1621434"/>
              <a:ext cx="2779674" cy="2779674"/>
            </a:xfrm>
            <a:custGeom>
              <a:avLst/>
              <a:gdLst>
                <a:gd name="connsiteX0" fmla="*/ 1807566 w 2779674"/>
                <a:gd name="connsiteY0" fmla="*/ 835458 h 2779674"/>
                <a:gd name="connsiteX1" fmla="*/ 2779674 w 2779674"/>
                <a:gd name="connsiteY1" fmla="*/ 1807566 h 2779674"/>
                <a:gd name="connsiteX2" fmla="*/ 1807566 w 2779674"/>
                <a:gd name="connsiteY2" fmla="*/ 2779674 h 2779674"/>
                <a:gd name="connsiteX3" fmla="*/ 835458 w 2779674"/>
                <a:gd name="connsiteY3" fmla="*/ 1807566 h 2779674"/>
                <a:gd name="connsiteX4" fmla="*/ 1807566 w 2779674"/>
                <a:gd name="connsiteY4" fmla="*/ 835458 h 2779674"/>
                <a:gd name="connsiteX5" fmla="*/ 0 w 2779674"/>
                <a:gd name="connsiteY5" fmla="*/ 0 h 2779674"/>
                <a:gd name="connsiteX6" fmla="*/ 1310822 w 2779674"/>
                <a:gd name="connsiteY6" fmla="*/ 973064 h 2779674"/>
                <a:gd name="connsiteX7" fmla="*/ 1264051 w 2779674"/>
                <a:gd name="connsiteY7" fmla="*/ 1001479 h 2779674"/>
                <a:gd name="connsiteX8" fmla="*/ 1001479 w 2779674"/>
                <a:gd name="connsiteY8" fmla="*/ 1264051 h 2779674"/>
                <a:gd name="connsiteX9" fmla="*/ 973065 w 2779674"/>
                <a:gd name="connsiteY9" fmla="*/ 1310823 h 2779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79674" h="2779674">
                  <a:moveTo>
                    <a:pt x="1807566" y="835458"/>
                  </a:moveTo>
                  <a:cubicBezTo>
                    <a:pt x="2344446" y="835458"/>
                    <a:pt x="2779674" y="1270686"/>
                    <a:pt x="2779674" y="1807566"/>
                  </a:cubicBezTo>
                  <a:cubicBezTo>
                    <a:pt x="2779674" y="2344446"/>
                    <a:pt x="2344446" y="2779674"/>
                    <a:pt x="1807566" y="2779674"/>
                  </a:cubicBezTo>
                  <a:cubicBezTo>
                    <a:pt x="1270686" y="2779674"/>
                    <a:pt x="835458" y="2344446"/>
                    <a:pt x="835458" y="1807566"/>
                  </a:cubicBezTo>
                  <a:cubicBezTo>
                    <a:pt x="835458" y="1270686"/>
                    <a:pt x="1270686" y="835458"/>
                    <a:pt x="1807566" y="835458"/>
                  </a:cubicBezTo>
                  <a:close/>
                  <a:moveTo>
                    <a:pt x="0" y="0"/>
                  </a:moveTo>
                  <a:lnTo>
                    <a:pt x="1310822" y="973064"/>
                  </a:lnTo>
                  <a:lnTo>
                    <a:pt x="1264051" y="1001479"/>
                  </a:lnTo>
                  <a:cubicBezTo>
                    <a:pt x="1160618" y="1071357"/>
                    <a:pt x="1071358" y="1160619"/>
                    <a:pt x="1001479" y="1264051"/>
                  </a:cubicBezTo>
                  <a:lnTo>
                    <a:pt x="973065" y="1310823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3810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4" name="ïşḻïďê-Freeform 3"/>
          <p:cNvSpPr/>
          <p:nvPr/>
        </p:nvSpPr>
        <p:spPr>
          <a:xfrm>
            <a:off x="4274967" y="2544747"/>
            <a:ext cx="594066" cy="5940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896" y="15577"/>
                </a:moveTo>
                <a:cubicBezTo>
                  <a:pt x="12144" y="16865"/>
                  <a:pt x="9844" y="18851"/>
                  <a:pt x="8177" y="21278"/>
                </a:cubicBezTo>
                <a:cubicBezTo>
                  <a:pt x="9017" y="21487"/>
                  <a:pt x="9895" y="21600"/>
                  <a:pt x="10801" y="21600"/>
                </a:cubicBezTo>
                <a:cubicBezTo>
                  <a:pt x="12429" y="21600"/>
                  <a:pt x="13973" y="21237"/>
                  <a:pt x="15358" y="20591"/>
                </a:cubicBezTo>
                <a:cubicBezTo>
                  <a:pt x="15580" y="19502"/>
                  <a:pt x="15699" y="18376"/>
                  <a:pt x="15699" y="17222"/>
                </a:cubicBezTo>
                <a:cubicBezTo>
                  <a:pt x="15699" y="16807"/>
                  <a:pt x="15679" y="16394"/>
                  <a:pt x="15648" y="15985"/>
                </a:cubicBezTo>
                <a:cubicBezTo>
                  <a:pt x="15371" y="15896"/>
                  <a:pt x="15116" y="15757"/>
                  <a:pt x="14896" y="15577"/>
                </a:cubicBezTo>
                <a:close/>
                <a:moveTo>
                  <a:pt x="18049" y="2796"/>
                </a:moveTo>
                <a:cubicBezTo>
                  <a:pt x="16319" y="2963"/>
                  <a:pt x="14667" y="3397"/>
                  <a:pt x="13127" y="4050"/>
                </a:cubicBezTo>
                <a:cubicBezTo>
                  <a:pt x="13136" y="4125"/>
                  <a:pt x="13139" y="4202"/>
                  <a:pt x="13139" y="4280"/>
                </a:cubicBezTo>
                <a:cubicBezTo>
                  <a:pt x="13139" y="4642"/>
                  <a:pt x="13052" y="4984"/>
                  <a:pt x="12904" y="5289"/>
                </a:cubicBezTo>
                <a:cubicBezTo>
                  <a:pt x="14441" y="7094"/>
                  <a:pt x="15635" y="9198"/>
                  <a:pt x="16388" y="11500"/>
                </a:cubicBezTo>
                <a:cubicBezTo>
                  <a:pt x="17323" y="11517"/>
                  <a:pt x="18121" y="12090"/>
                  <a:pt x="18465" y="12903"/>
                </a:cubicBezTo>
                <a:cubicBezTo>
                  <a:pt x="19505" y="12797"/>
                  <a:pt x="20517" y="12599"/>
                  <a:pt x="21493" y="12312"/>
                </a:cubicBezTo>
                <a:cubicBezTo>
                  <a:pt x="21562" y="11817"/>
                  <a:pt x="21600" y="11314"/>
                  <a:pt x="21600" y="10799"/>
                </a:cubicBezTo>
                <a:cubicBezTo>
                  <a:pt x="21600" y="7626"/>
                  <a:pt x="20230" y="4772"/>
                  <a:pt x="18049" y="2796"/>
                </a:cubicBezTo>
                <a:close/>
                <a:moveTo>
                  <a:pt x="13739" y="14349"/>
                </a:moveTo>
                <a:cubicBezTo>
                  <a:pt x="11074" y="13908"/>
                  <a:pt x="8601" y="12890"/>
                  <a:pt x="6450" y="11433"/>
                </a:cubicBezTo>
                <a:cubicBezTo>
                  <a:pt x="6101" y="11646"/>
                  <a:pt x="5691" y="11773"/>
                  <a:pt x="5251" y="11773"/>
                </a:cubicBezTo>
                <a:cubicBezTo>
                  <a:pt x="5090" y="11773"/>
                  <a:pt x="4933" y="11755"/>
                  <a:pt x="4781" y="11724"/>
                </a:cubicBezTo>
                <a:cubicBezTo>
                  <a:pt x="3750" y="13677"/>
                  <a:pt x="3093" y="15854"/>
                  <a:pt x="2903" y="18164"/>
                </a:cubicBezTo>
                <a:cubicBezTo>
                  <a:pt x="3931" y="19266"/>
                  <a:pt x="5186" y="20154"/>
                  <a:pt x="6595" y="20750"/>
                </a:cubicBezTo>
                <a:cubicBezTo>
                  <a:pt x="8345" y="18059"/>
                  <a:pt x="10792" y="15833"/>
                  <a:pt x="13739" y="14349"/>
                </a:cubicBezTo>
                <a:close/>
                <a:moveTo>
                  <a:pt x="17258" y="15906"/>
                </a:moveTo>
                <a:cubicBezTo>
                  <a:pt x="17290" y="16340"/>
                  <a:pt x="17306" y="16780"/>
                  <a:pt x="17306" y="17222"/>
                </a:cubicBezTo>
                <a:cubicBezTo>
                  <a:pt x="17306" y="18003"/>
                  <a:pt x="17256" y="18770"/>
                  <a:pt x="17163" y="19525"/>
                </a:cubicBezTo>
                <a:cubicBezTo>
                  <a:pt x="18993" y="18186"/>
                  <a:pt x="20389" y="16288"/>
                  <a:pt x="21091" y="14080"/>
                </a:cubicBezTo>
                <a:cubicBezTo>
                  <a:pt x="20259" y="14281"/>
                  <a:pt x="19403" y="14425"/>
                  <a:pt x="18531" y="14508"/>
                </a:cubicBezTo>
                <a:cubicBezTo>
                  <a:pt x="18326" y="15137"/>
                  <a:pt x="17860" y="15646"/>
                  <a:pt x="17258" y="15906"/>
                </a:cubicBezTo>
                <a:close/>
                <a:moveTo>
                  <a:pt x="14278" y="12804"/>
                </a:moveTo>
                <a:cubicBezTo>
                  <a:pt x="14421" y="12507"/>
                  <a:pt x="14624" y="12244"/>
                  <a:pt x="14874" y="12035"/>
                </a:cubicBezTo>
                <a:cubicBezTo>
                  <a:pt x="14196" y="9947"/>
                  <a:pt x="13122" y="8037"/>
                  <a:pt x="11738" y="6396"/>
                </a:cubicBezTo>
                <a:cubicBezTo>
                  <a:pt x="11462" y="6512"/>
                  <a:pt x="11160" y="6577"/>
                  <a:pt x="10842" y="6577"/>
                </a:cubicBezTo>
                <a:cubicBezTo>
                  <a:pt x="10343" y="6577"/>
                  <a:pt x="9883" y="6417"/>
                  <a:pt x="9507" y="6147"/>
                </a:cubicBezTo>
                <a:cubicBezTo>
                  <a:pt x="8673" y="6781"/>
                  <a:pt x="7903" y="7490"/>
                  <a:pt x="7202" y="8265"/>
                </a:cubicBezTo>
                <a:cubicBezTo>
                  <a:pt x="7421" y="8615"/>
                  <a:pt x="7550" y="9030"/>
                  <a:pt x="7550" y="9475"/>
                </a:cubicBezTo>
                <a:cubicBezTo>
                  <a:pt x="7550" y="9715"/>
                  <a:pt x="7513" y="9946"/>
                  <a:pt x="7444" y="10163"/>
                </a:cubicBezTo>
                <a:cubicBezTo>
                  <a:pt x="9459" y="11510"/>
                  <a:pt x="11779" y="12433"/>
                  <a:pt x="14278" y="12804"/>
                </a:cubicBezTo>
                <a:close/>
                <a:moveTo>
                  <a:pt x="10842" y="1982"/>
                </a:moveTo>
                <a:cubicBezTo>
                  <a:pt x="11448" y="1982"/>
                  <a:pt x="11999" y="2219"/>
                  <a:pt x="12409" y="2604"/>
                </a:cubicBezTo>
                <a:cubicBezTo>
                  <a:pt x="13608" y="2088"/>
                  <a:pt x="14870" y="1692"/>
                  <a:pt x="16183" y="1439"/>
                </a:cubicBezTo>
                <a:cubicBezTo>
                  <a:pt x="14599" y="526"/>
                  <a:pt x="12761" y="0"/>
                  <a:pt x="10801" y="0"/>
                </a:cubicBezTo>
                <a:cubicBezTo>
                  <a:pt x="9464" y="0"/>
                  <a:pt x="8183" y="245"/>
                  <a:pt x="7001" y="690"/>
                </a:cubicBezTo>
                <a:cubicBezTo>
                  <a:pt x="7940" y="1152"/>
                  <a:pt x="8833" y="1693"/>
                  <a:pt x="9674" y="2303"/>
                </a:cubicBezTo>
                <a:cubicBezTo>
                  <a:pt x="10018" y="2100"/>
                  <a:pt x="10415" y="1982"/>
                  <a:pt x="10842" y="1982"/>
                </a:cubicBezTo>
                <a:close/>
                <a:moveTo>
                  <a:pt x="2954" y="9475"/>
                </a:moveTo>
                <a:cubicBezTo>
                  <a:pt x="2954" y="9153"/>
                  <a:pt x="3021" y="8844"/>
                  <a:pt x="3141" y="8566"/>
                </a:cubicBezTo>
                <a:cubicBezTo>
                  <a:pt x="2404" y="7757"/>
                  <a:pt x="1736" y="6884"/>
                  <a:pt x="1151" y="5952"/>
                </a:cubicBezTo>
                <a:cubicBezTo>
                  <a:pt x="417" y="7410"/>
                  <a:pt x="0" y="9056"/>
                  <a:pt x="0" y="10799"/>
                </a:cubicBezTo>
                <a:cubicBezTo>
                  <a:pt x="0" y="12819"/>
                  <a:pt x="556" y="14708"/>
                  <a:pt x="1521" y="16325"/>
                </a:cubicBezTo>
                <a:cubicBezTo>
                  <a:pt x="1866" y="14381"/>
                  <a:pt x="2520" y="12545"/>
                  <a:pt x="3424" y="10861"/>
                </a:cubicBezTo>
                <a:cubicBezTo>
                  <a:pt x="3130" y="10477"/>
                  <a:pt x="2954" y="9996"/>
                  <a:pt x="2954" y="9475"/>
                </a:cubicBezTo>
                <a:close/>
                <a:moveTo>
                  <a:pt x="5251" y="7176"/>
                </a:moveTo>
                <a:cubicBezTo>
                  <a:pt x="5487" y="7176"/>
                  <a:pt x="5715" y="7213"/>
                  <a:pt x="5930" y="7278"/>
                </a:cubicBezTo>
                <a:cubicBezTo>
                  <a:pt x="6738" y="6372"/>
                  <a:pt x="7636" y="5547"/>
                  <a:pt x="8608" y="4813"/>
                </a:cubicBezTo>
                <a:cubicBezTo>
                  <a:pt x="8567" y="4642"/>
                  <a:pt x="8543" y="4464"/>
                  <a:pt x="8543" y="4280"/>
                </a:cubicBezTo>
                <a:cubicBezTo>
                  <a:pt x="8543" y="4026"/>
                  <a:pt x="8587" y="3781"/>
                  <a:pt x="8663" y="3552"/>
                </a:cubicBezTo>
                <a:cubicBezTo>
                  <a:pt x="7575" y="2771"/>
                  <a:pt x="6391" y="2115"/>
                  <a:pt x="5131" y="1609"/>
                </a:cubicBezTo>
                <a:cubicBezTo>
                  <a:pt x="3949" y="2338"/>
                  <a:pt x="2920" y="3289"/>
                  <a:pt x="2099" y="4405"/>
                </a:cubicBezTo>
                <a:cubicBezTo>
                  <a:pt x="2708" y="5484"/>
                  <a:pt x="3433" y="6491"/>
                  <a:pt x="4256" y="7407"/>
                </a:cubicBezTo>
                <a:cubicBezTo>
                  <a:pt x="4557" y="7261"/>
                  <a:pt x="4895" y="7176"/>
                  <a:pt x="5251" y="7176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5" name="组合 4"/>
          <p:cNvGrpSpPr/>
          <p:nvPr/>
        </p:nvGrpSpPr>
        <p:grpSpPr>
          <a:xfrm>
            <a:off x="1184806" y="1383618"/>
            <a:ext cx="2019042" cy="586674"/>
            <a:chOff x="1579741" y="1924553"/>
            <a:chExt cx="2692056" cy="782232"/>
          </a:xfrm>
        </p:grpSpPr>
        <p:sp>
          <p:nvSpPr>
            <p:cNvPr id="15" name="ïşḻïďê-Rectangle 14"/>
            <p:cNvSpPr/>
            <p:nvPr/>
          </p:nvSpPr>
          <p:spPr>
            <a:xfrm>
              <a:off x="1579741" y="1924553"/>
              <a:ext cx="2587220" cy="246221"/>
            </a:xfrm>
            <a:prstGeom prst="rect">
              <a:avLst/>
            </a:prstGeom>
          </p:spPr>
          <p:txBody>
            <a:bodyPr wrap="none" lIns="144000" tIns="0" rIns="144000" bIns="0">
              <a:normAutofit fontScale="92500" lnSpcReduction="20000"/>
            </a:bodyPr>
            <a:lstStyle/>
            <a:p>
              <a:pPr algn="r"/>
              <a:r>
                <a:rPr lang="zh-CN" altLang="en-US" sz="1600" b="1">
                  <a:solidFill>
                    <a:schemeClr val="accent1"/>
                  </a:solidFill>
                </a:rPr>
                <a:t>标题文本预设</a:t>
              </a:r>
            </a:p>
          </p:txBody>
        </p:sp>
        <p:sp>
          <p:nvSpPr>
            <p:cNvPr id="16" name="ïşḻïďê-Rectangle 15"/>
            <p:cNvSpPr/>
            <p:nvPr/>
          </p:nvSpPr>
          <p:spPr>
            <a:xfrm>
              <a:off x="1684577" y="2170774"/>
              <a:ext cx="2587220" cy="536011"/>
            </a:xfrm>
            <a:prstGeom prst="rect">
              <a:avLst/>
            </a:prstGeom>
          </p:spPr>
          <p:txBody>
            <a:bodyPr wrap="square" lIns="144000" tIns="0" rIns="144000" bIns="0">
              <a:normAutofit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1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en-US" altLang="zh-CN" sz="11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1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184806" y="3610781"/>
            <a:ext cx="2019042" cy="586674"/>
            <a:chOff x="1579741" y="4151215"/>
            <a:chExt cx="2692056" cy="782232"/>
          </a:xfrm>
        </p:grpSpPr>
        <p:sp>
          <p:nvSpPr>
            <p:cNvPr id="13" name="ïşḻïďê-Rectangle 12"/>
            <p:cNvSpPr/>
            <p:nvPr/>
          </p:nvSpPr>
          <p:spPr>
            <a:xfrm>
              <a:off x="1579741" y="4151215"/>
              <a:ext cx="2587220" cy="246221"/>
            </a:xfrm>
            <a:prstGeom prst="rect">
              <a:avLst/>
            </a:prstGeom>
          </p:spPr>
          <p:txBody>
            <a:bodyPr wrap="none" lIns="144000" tIns="0" rIns="144000" bIns="0">
              <a:normAutofit fontScale="92500" lnSpcReduction="20000"/>
            </a:bodyPr>
            <a:lstStyle/>
            <a:p>
              <a:pPr algn="r"/>
              <a:r>
                <a:rPr lang="zh-CN" altLang="en-US" sz="1600" b="1">
                  <a:solidFill>
                    <a:schemeClr val="accent2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4" name="ïşḻïďê-Rectangle 13"/>
            <p:cNvSpPr/>
            <p:nvPr/>
          </p:nvSpPr>
          <p:spPr>
            <a:xfrm>
              <a:off x="1684577" y="4397436"/>
              <a:ext cx="2587220" cy="536011"/>
            </a:xfrm>
            <a:prstGeom prst="rect">
              <a:avLst/>
            </a:prstGeom>
          </p:spPr>
          <p:txBody>
            <a:bodyPr wrap="square" lIns="144000" tIns="0" rIns="144000" bIns="0">
              <a:normAutofit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1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en-US" altLang="zh-CN" sz="11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1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018780" y="1387497"/>
            <a:ext cx="1940415" cy="586674"/>
            <a:chOff x="8025039" y="1924553"/>
            <a:chExt cx="2587220" cy="782232"/>
          </a:xfrm>
        </p:grpSpPr>
        <p:sp>
          <p:nvSpPr>
            <p:cNvPr id="11" name="ïşḻïďê-Rectangle 10"/>
            <p:cNvSpPr/>
            <p:nvPr/>
          </p:nvSpPr>
          <p:spPr>
            <a:xfrm>
              <a:off x="8025039" y="1924553"/>
              <a:ext cx="2587220" cy="246221"/>
            </a:xfrm>
            <a:prstGeom prst="rect">
              <a:avLst/>
            </a:prstGeom>
          </p:spPr>
          <p:txBody>
            <a:bodyPr wrap="none" lIns="144000" tIns="0" rIns="144000" bIns="0">
              <a:normAutofit fontScale="92500" lnSpcReduction="20000"/>
            </a:bodyPr>
            <a:lstStyle/>
            <a:p>
              <a:r>
                <a:rPr lang="zh-CN" altLang="en-US" sz="1600" b="1">
                  <a:solidFill>
                    <a:schemeClr val="accent4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2" name="ïşḻïďê-Rectangle 11"/>
            <p:cNvSpPr/>
            <p:nvPr/>
          </p:nvSpPr>
          <p:spPr>
            <a:xfrm>
              <a:off x="8025039" y="2170774"/>
              <a:ext cx="2587220" cy="536011"/>
            </a:xfrm>
            <a:prstGeom prst="rect">
              <a:avLst/>
            </a:prstGeom>
          </p:spPr>
          <p:txBody>
            <a:bodyPr wrap="square" lIns="144000" tIns="0" rIns="144000" bIns="0">
              <a:normAutofit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1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en-US" altLang="zh-CN" sz="11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1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018780" y="3610781"/>
            <a:ext cx="1940415" cy="586674"/>
            <a:chOff x="8025039" y="4151215"/>
            <a:chExt cx="2587220" cy="782232"/>
          </a:xfrm>
        </p:grpSpPr>
        <p:sp>
          <p:nvSpPr>
            <p:cNvPr id="9" name="ïşḻïďê-Rectangle 8"/>
            <p:cNvSpPr/>
            <p:nvPr/>
          </p:nvSpPr>
          <p:spPr>
            <a:xfrm>
              <a:off x="8025039" y="4151215"/>
              <a:ext cx="2587220" cy="246221"/>
            </a:xfrm>
            <a:prstGeom prst="rect">
              <a:avLst/>
            </a:prstGeom>
          </p:spPr>
          <p:txBody>
            <a:bodyPr wrap="none" lIns="144000" tIns="0" rIns="144000" bIns="0">
              <a:normAutofit fontScale="92500" lnSpcReduction="20000"/>
            </a:bodyPr>
            <a:lstStyle/>
            <a:p>
              <a:r>
                <a:rPr lang="zh-CN" altLang="en-US" sz="1600" b="1">
                  <a:solidFill>
                    <a:schemeClr val="accent3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0" name="ïşḻïďê-Rectangle 9"/>
            <p:cNvSpPr/>
            <p:nvPr/>
          </p:nvSpPr>
          <p:spPr>
            <a:xfrm>
              <a:off x="8025039" y="4397436"/>
              <a:ext cx="2587220" cy="536011"/>
            </a:xfrm>
            <a:prstGeom prst="rect">
              <a:avLst/>
            </a:prstGeom>
          </p:spPr>
          <p:txBody>
            <a:bodyPr wrap="square" lIns="144000" tIns="0" rIns="144000" bIns="0">
              <a:normAutofit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1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en-US" altLang="zh-CN" sz="11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1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121187" y="12347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accent1">
                    <a:lumMod val="100000"/>
                  </a:schemeClr>
                </a:solidFill>
              </a:rPr>
              <a:t>年度工作概述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8623" y="0"/>
            <a:ext cx="5226754" cy="5143500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3398493" y="2102826"/>
            <a:ext cx="4413867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altLang="zh-CN" sz="3200" dirty="0">
                <a:latin typeface="Ravie" panose="04040805050809020602" pitchFamily="82" charset="0"/>
                <a:ea typeface="华康雅宋体W9(P)" panose="02020900000000000000" pitchFamily="18" charset="-122"/>
                <a:cs typeface="+mn-ea"/>
                <a:sym typeface="+mn-lt"/>
              </a:rPr>
              <a:t> 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工作完成情况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endParaRPr lang="en-GB" altLang="zh-CN" sz="32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TextBox 48"/>
          <p:cNvSpPr txBox="1"/>
          <p:nvPr/>
        </p:nvSpPr>
        <p:spPr>
          <a:xfrm>
            <a:off x="3017073" y="2102826"/>
            <a:ext cx="59744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</a:t>
            </a:r>
            <a:endParaRPr lang="en-GB" altLang="zh-CN" sz="32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9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îŝḷîḓé-Hexagon 2"/>
          <p:cNvSpPr/>
          <p:nvPr/>
        </p:nvSpPr>
        <p:spPr>
          <a:xfrm>
            <a:off x="1109128" y="1482571"/>
            <a:ext cx="3017868" cy="2601612"/>
          </a:xfrm>
          <a:prstGeom prst="hexagon">
            <a:avLst/>
          </a:prstGeom>
          <a:noFill/>
          <a:ln w="12700" cap="flat" cmpd="sng" algn="ctr">
            <a:solidFill>
              <a:schemeClr val="tx1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4" name="组合 3"/>
          <p:cNvGrpSpPr/>
          <p:nvPr/>
        </p:nvGrpSpPr>
        <p:grpSpPr>
          <a:xfrm>
            <a:off x="1292420" y="1208821"/>
            <a:ext cx="2828687" cy="3149107"/>
            <a:chOff x="1723226" y="1611761"/>
            <a:chExt cx="3771583" cy="4198809"/>
          </a:xfrm>
        </p:grpSpPr>
        <p:grpSp>
          <p:nvGrpSpPr>
            <p:cNvPr id="24" name="组合 23"/>
            <p:cNvGrpSpPr/>
            <p:nvPr/>
          </p:nvGrpSpPr>
          <p:grpSpPr>
            <a:xfrm>
              <a:off x="3563346" y="1611761"/>
              <a:ext cx="1931463" cy="1435835"/>
              <a:chOff x="3563346" y="1611761"/>
              <a:chExt cx="1931463" cy="1435835"/>
            </a:xfrm>
          </p:grpSpPr>
          <p:sp>
            <p:nvSpPr>
              <p:cNvPr id="40" name="îŝḷîḓé-Hexagon 39"/>
              <p:cNvSpPr/>
              <p:nvPr/>
            </p:nvSpPr>
            <p:spPr>
              <a:xfrm>
                <a:off x="3563346" y="1611761"/>
                <a:ext cx="1665569" cy="1435835"/>
              </a:xfrm>
              <a:prstGeom prst="hexagon">
                <a:avLst/>
              </a:prstGeom>
              <a:solidFill>
                <a:schemeClr val="accent1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zh-CN" altLang="en-US" sz="2000">
                    <a:solidFill>
                      <a:schemeClr val="bg1"/>
                    </a:solidFill>
                  </a:rPr>
                  <a:t>关键词</a:t>
                </a:r>
              </a:p>
            </p:txBody>
          </p:sp>
          <p:grpSp>
            <p:nvGrpSpPr>
              <p:cNvPr id="41" name="组合 40"/>
              <p:cNvGrpSpPr/>
              <p:nvPr/>
            </p:nvGrpSpPr>
            <p:grpSpPr>
              <a:xfrm>
                <a:off x="4963018" y="2063783"/>
                <a:ext cx="531791" cy="531791"/>
                <a:chOff x="3909160" y="2249137"/>
                <a:chExt cx="648072" cy="648072"/>
              </a:xfrm>
            </p:grpSpPr>
            <p:sp>
              <p:nvSpPr>
                <p:cNvPr id="42" name="îŝḷîḓé-Oval 41"/>
                <p:cNvSpPr/>
                <p:nvPr/>
              </p:nvSpPr>
              <p:spPr>
                <a:xfrm>
                  <a:off x="3909160" y="2249137"/>
                  <a:ext cx="648072" cy="648072"/>
                </a:xfrm>
                <a:prstGeom prst="ellipse">
                  <a:avLst/>
                </a:prstGeom>
                <a:solidFill>
                  <a:schemeClr val="accent1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3" name="îŝḷîḓé-university7"/>
                <p:cNvSpPr/>
                <p:nvPr/>
              </p:nvSpPr>
              <p:spPr bwMode="auto">
                <a:xfrm>
                  <a:off x="4043050" y="2390028"/>
                  <a:ext cx="380293" cy="366291"/>
                </a:xfrm>
                <a:custGeom>
                  <a:avLst/>
                  <a:gdLst>
                    <a:gd name="T0" fmla="*/ 3413 w 6827"/>
                    <a:gd name="T1" fmla="*/ 0 h 5912"/>
                    <a:gd name="T2" fmla="*/ 0 w 6827"/>
                    <a:gd name="T3" fmla="*/ 5912 h 5912"/>
                    <a:gd name="T4" fmla="*/ 6827 w 6827"/>
                    <a:gd name="T5" fmla="*/ 5912 h 5912"/>
                    <a:gd name="T6" fmla="*/ 3413 w 6827"/>
                    <a:gd name="T7" fmla="*/ 0 h 5912"/>
                    <a:gd name="T8" fmla="*/ 3413 w 6827"/>
                    <a:gd name="T9" fmla="*/ 972 h 5912"/>
                    <a:gd name="T10" fmla="*/ 4489 w 6827"/>
                    <a:gd name="T11" fmla="*/ 2835 h 5912"/>
                    <a:gd name="T12" fmla="*/ 2338 w 6827"/>
                    <a:gd name="T13" fmla="*/ 2835 h 5912"/>
                    <a:gd name="T14" fmla="*/ 3413 w 6827"/>
                    <a:gd name="T15" fmla="*/ 972 h 5912"/>
                    <a:gd name="T16" fmla="*/ 842 w 6827"/>
                    <a:gd name="T17" fmla="*/ 5426 h 5912"/>
                    <a:gd name="T18" fmla="*/ 1917 w 6827"/>
                    <a:gd name="T19" fmla="*/ 3564 h 5912"/>
                    <a:gd name="T20" fmla="*/ 2993 w 6827"/>
                    <a:gd name="T21" fmla="*/ 5426 h 5912"/>
                    <a:gd name="T22" fmla="*/ 842 w 6827"/>
                    <a:gd name="T23" fmla="*/ 5426 h 5912"/>
                    <a:gd name="T24" fmla="*/ 2338 w 6827"/>
                    <a:gd name="T25" fmla="*/ 3321 h 5912"/>
                    <a:gd name="T26" fmla="*/ 4489 w 6827"/>
                    <a:gd name="T27" fmla="*/ 3321 h 5912"/>
                    <a:gd name="T28" fmla="*/ 3413 w 6827"/>
                    <a:gd name="T29" fmla="*/ 5183 h 5912"/>
                    <a:gd name="T30" fmla="*/ 2338 w 6827"/>
                    <a:gd name="T31" fmla="*/ 3321 h 5912"/>
                    <a:gd name="T32" fmla="*/ 4910 w 6827"/>
                    <a:gd name="T33" fmla="*/ 3564 h 5912"/>
                    <a:gd name="T34" fmla="*/ 5985 w 6827"/>
                    <a:gd name="T35" fmla="*/ 5426 h 5912"/>
                    <a:gd name="T36" fmla="*/ 3834 w 6827"/>
                    <a:gd name="T37" fmla="*/ 5426 h 5912"/>
                    <a:gd name="T38" fmla="*/ 4910 w 6827"/>
                    <a:gd name="T39" fmla="*/ 3564 h 59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827" h="5912">
                      <a:moveTo>
                        <a:pt x="3413" y="0"/>
                      </a:moveTo>
                      <a:lnTo>
                        <a:pt x="0" y="5912"/>
                      </a:lnTo>
                      <a:lnTo>
                        <a:pt x="6827" y="5912"/>
                      </a:lnTo>
                      <a:lnTo>
                        <a:pt x="3413" y="0"/>
                      </a:lnTo>
                      <a:close/>
                      <a:moveTo>
                        <a:pt x="3413" y="972"/>
                      </a:moveTo>
                      <a:lnTo>
                        <a:pt x="4489" y="2835"/>
                      </a:lnTo>
                      <a:lnTo>
                        <a:pt x="2338" y="2835"/>
                      </a:lnTo>
                      <a:lnTo>
                        <a:pt x="3413" y="972"/>
                      </a:lnTo>
                      <a:close/>
                      <a:moveTo>
                        <a:pt x="842" y="5426"/>
                      </a:moveTo>
                      <a:lnTo>
                        <a:pt x="1917" y="3564"/>
                      </a:lnTo>
                      <a:lnTo>
                        <a:pt x="2993" y="5426"/>
                      </a:lnTo>
                      <a:lnTo>
                        <a:pt x="842" y="5426"/>
                      </a:lnTo>
                      <a:close/>
                      <a:moveTo>
                        <a:pt x="2338" y="3321"/>
                      </a:moveTo>
                      <a:lnTo>
                        <a:pt x="4489" y="3321"/>
                      </a:lnTo>
                      <a:lnTo>
                        <a:pt x="3413" y="5183"/>
                      </a:lnTo>
                      <a:lnTo>
                        <a:pt x="2338" y="3321"/>
                      </a:lnTo>
                      <a:close/>
                      <a:moveTo>
                        <a:pt x="4910" y="3564"/>
                      </a:moveTo>
                      <a:lnTo>
                        <a:pt x="5985" y="5426"/>
                      </a:lnTo>
                      <a:lnTo>
                        <a:pt x="3834" y="5426"/>
                      </a:lnTo>
                      <a:lnTo>
                        <a:pt x="4910" y="356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25" name="组合 24"/>
            <p:cNvGrpSpPr/>
            <p:nvPr/>
          </p:nvGrpSpPr>
          <p:grpSpPr>
            <a:xfrm>
              <a:off x="2904582" y="3711165"/>
              <a:ext cx="1939815" cy="1435835"/>
              <a:chOff x="2904582" y="3711165"/>
              <a:chExt cx="1939815" cy="1435835"/>
            </a:xfrm>
          </p:grpSpPr>
          <p:sp>
            <p:nvSpPr>
              <p:cNvPr id="36" name="îŝḷîḓé-Hexagon 35"/>
              <p:cNvSpPr/>
              <p:nvPr/>
            </p:nvSpPr>
            <p:spPr>
              <a:xfrm>
                <a:off x="2904582" y="3711165"/>
                <a:ext cx="1665569" cy="1435835"/>
              </a:xfrm>
              <a:prstGeom prst="hexagon">
                <a:avLst/>
              </a:prstGeom>
              <a:solidFill>
                <a:schemeClr val="accent4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zh-CN" altLang="en-US" sz="2000">
                    <a:solidFill>
                      <a:schemeClr val="bg1"/>
                    </a:solidFill>
                  </a:rPr>
                  <a:t>关键词</a:t>
                </a:r>
              </a:p>
            </p:txBody>
          </p:sp>
          <p:grpSp>
            <p:nvGrpSpPr>
              <p:cNvPr id="37" name="组合 36"/>
              <p:cNvGrpSpPr/>
              <p:nvPr/>
            </p:nvGrpSpPr>
            <p:grpSpPr>
              <a:xfrm>
                <a:off x="4312606" y="4163187"/>
                <a:ext cx="531791" cy="531791"/>
                <a:chOff x="5675954" y="2249137"/>
                <a:chExt cx="648072" cy="648072"/>
              </a:xfrm>
            </p:grpSpPr>
            <p:sp>
              <p:nvSpPr>
                <p:cNvPr id="38" name="îŝḷîḓé-Oval 37"/>
                <p:cNvSpPr/>
                <p:nvPr/>
              </p:nvSpPr>
              <p:spPr>
                <a:xfrm>
                  <a:off x="5675954" y="2249137"/>
                  <a:ext cx="648072" cy="648072"/>
                </a:xfrm>
                <a:prstGeom prst="ellipse">
                  <a:avLst/>
                </a:prstGeom>
                <a:solidFill>
                  <a:schemeClr val="accent4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9" name="îŝḷîḓé-Freeform 428"/>
                <p:cNvSpPr/>
                <p:nvPr/>
              </p:nvSpPr>
              <p:spPr bwMode="auto">
                <a:xfrm>
                  <a:off x="5809844" y="2390028"/>
                  <a:ext cx="380293" cy="366291"/>
                </a:xfrm>
                <a:custGeom>
                  <a:avLst/>
                  <a:gdLst>
                    <a:gd name="connsiteX0" fmla="*/ 297615 w 597921"/>
                    <a:gd name="connsiteY0" fmla="*/ 96957 h 598324"/>
                    <a:gd name="connsiteX1" fmla="*/ 323434 w 597921"/>
                    <a:gd name="connsiteY1" fmla="*/ 122740 h 598324"/>
                    <a:gd name="connsiteX2" fmla="*/ 323434 w 597921"/>
                    <a:gd name="connsiteY2" fmla="*/ 289852 h 598324"/>
                    <a:gd name="connsiteX3" fmla="*/ 462572 w 597921"/>
                    <a:gd name="connsiteY3" fmla="*/ 289852 h 598324"/>
                    <a:gd name="connsiteX4" fmla="*/ 487913 w 597921"/>
                    <a:gd name="connsiteY4" fmla="*/ 315157 h 598324"/>
                    <a:gd name="connsiteX5" fmla="*/ 462572 w 597921"/>
                    <a:gd name="connsiteY5" fmla="*/ 340463 h 598324"/>
                    <a:gd name="connsiteX6" fmla="*/ 297615 w 597921"/>
                    <a:gd name="connsiteY6" fmla="*/ 340463 h 598324"/>
                    <a:gd name="connsiteX7" fmla="*/ 272274 w 597921"/>
                    <a:gd name="connsiteY7" fmla="*/ 315157 h 598324"/>
                    <a:gd name="connsiteX8" fmla="*/ 272274 w 597921"/>
                    <a:gd name="connsiteY8" fmla="*/ 122740 h 598324"/>
                    <a:gd name="connsiteX9" fmla="*/ 297615 w 597921"/>
                    <a:gd name="connsiteY9" fmla="*/ 96957 h 598324"/>
                    <a:gd name="connsiteX10" fmla="*/ 298127 w 597921"/>
                    <a:gd name="connsiteY10" fmla="*/ 0 h 598324"/>
                    <a:gd name="connsiteX11" fmla="*/ 597921 w 597921"/>
                    <a:gd name="connsiteY11" fmla="*/ 299401 h 598324"/>
                    <a:gd name="connsiteX12" fmla="*/ 298127 w 597921"/>
                    <a:gd name="connsiteY12" fmla="*/ 598324 h 598324"/>
                    <a:gd name="connsiteX13" fmla="*/ 35150 w 597921"/>
                    <a:gd name="connsiteY13" fmla="*/ 442177 h 598324"/>
                    <a:gd name="connsiteX14" fmla="*/ 34194 w 597921"/>
                    <a:gd name="connsiteY14" fmla="*/ 432149 h 598324"/>
                    <a:gd name="connsiteX15" fmla="*/ 40410 w 597921"/>
                    <a:gd name="connsiteY15" fmla="*/ 424509 h 598324"/>
                    <a:gd name="connsiteX16" fmla="*/ 74836 w 597921"/>
                    <a:gd name="connsiteY16" fmla="*/ 407796 h 598324"/>
                    <a:gd name="connsiteX17" fmla="*/ 91571 w 597921"/>
                    <a:gd name="connsiteY17" fmla="*/ 413049 h 598324"/>
                    <a:gd name="connsiteX18" fmla="*/ 298127 w 597921"/>
                    <a:gd name="connsiteY18" fmla="*/ 534815 h 598324"/>
                    <a:gd name="connsiteX19" fmla="*/ 534328 w 597921"/>
                    <a:gd name="connsiteY19" fmla="*/ 299401 h 598324"/>
                    <a:gd name="connsiteX20" fmla="*/ 298127 w 597921"/>
                    <a:gd name="connsiteY20" fmla="*/ 63509 h 598324"/>
                    <a:gd name="connsiteX21" fmla="*/ 145123 w 597921"/>
                    <a:gd name="connsiteY21" fmla="*/ 120333 h 598324"/>
                    <a:gd name="connsiteX22" fmla="*/ 200587 w 597921"/>
                    <a:gd name="connsiteY22" fmla="*/ 142299 h 598324"/>
                    <a:gd name="connsiteX23" fmla="*/ 208237 w 597921"/>
                    <a:gd name="connsiteY23" fmla="*/ 152327 h 598324"/>
                    <a:gd name="connsiteX24" fmla="*/ 203456 w 597921"/>
                    <a:gd name="connsiteY24" fmla="*/ 164265 h 598324"/>
                    <a:gd name="connsiteX25" fmla="*/ 48060 w 597921"/>
                    <a:gd name="connsiteY25" fmla="*/ 285553 h 598324"/>
                    <a:gd name="connsiteX26" fmla="*/ 35150 w 597921"/>
                    <a:gd name="connsiteY26" fmla="*/ 287463 h 598324"/>
                    <a:gd name="connsiteX27" fmla="*/ 27500 w 597921"/>
                    <a:gd name="connsiteY27" fmla="*/ 277435 h 598324"/>
                    <a:gd name="connsiteX28" fmla="*/ 246 w 597921"/>
                    <a:gd name="connsiteY28" fmla="*/ 82132 h 598324"/>
                    <a:gd name="connsiteX29" fmla="*/ 4550 w 597921"/>
                    <a:gd name="connsiteY29" fmla="*/ 70194 h 598324"/>
                    <a:gd name="connsiteX30" fmla="*/ 17459 w 597921"/>
                    <a:gd name="connsiteY30" fmla="*/ 68762 h 598324"/>
                    <a:gd name="connsiteX31" fmla="*/ 80574 w 597921"/>
                    <a:gd name="connsiteY31" fmla="*/ 94070 h 598324"/>
                    <a:gd name="connsiteX32" fmla="*/ 298127 w 597921"/>
                    <a:gd name="connsiteY32" fmla="*/ 0 h 5983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597921" h="598324">
                      <a:moveTo>
                        <a:pt x="297615" y="96957"/>
                      </a:moveTo>
                      <a:cubicBezTo>
                        <a:pt x="311959" y="96957"/>
                        <a:pt x="323434" y="108416"/>
                        <a:pt x="323434" y="122740"/>
                      </a:cubicBezTo>
                      <a:lnTo>
                        <a:pt x="323434" y="289852"/>
                      </a:lnTo>
                      <a:lnTo>
                        <a:pt x="462572" y="289852"/>
                      </a:lnTo>
                      <a:cubicBezTo>
                        <a:pt x="476438" y="289852"/>
                        <a:pt x="487913" y="301311"/>
                        <a:pt x="487913" y="315157"/>
                      </a:cubicBezTo>
                      <a:cubicBezTo>
                        <a:pt x="487913" y="329004"/>
                        <a:pt x="476438" y="340463"/>
                        <a:pt x="462572" y="340463"/>
                      </a:cubicBezTo>
                      <a:lnTo>
                        <a:pt x="297615" y="340463"/>
                      </a:lnTo>
                      <a:cubicBezTo>
                        <a:pt x="283749" y="340463"/>
                        <a:pt x="272274" y="329004"/>
                        <a:pt x="272274" y="315157"/>
                      </a:cubicBezTo>
                      <a:lnTo>
                        <a:pt x="272274" y="122740"/>
                      </a:lnTo>
                      <a:cubicBezTo>
                        <a:pt x="272274" y="108416"/>
                        <a:pt x="283749" y="96957"/>
                        <a:pt x="297615" y="96957"/>
                      </a:cubicBezTo>
                      <a:close/>
                      <a:moveTo>
                        <a:pt x="298127" y="0"/>
                      </a:moveTo>
                      <a:cubicBezTo>
                        <a:pt x="463564" y="0"/>
                        <a:pt x="597921" y="134181"/>
                        <a:pt x="597921" y="299401"/>
                      </a:cubicBezTo>
                      <a:cubicBezTo>
                        <a:pt x="597921" y="464143"/>
                        <a:pt x="463564" y="598324"/>
                        <a:pt x="298127" y="598324"/>
                      </a:cubicBezTo>
                      <a:cubicBezTo>
                        <a:pt x="188155" y="598324"/>
                        <a:pt x="87268" y="538635"/>
                        <a:pt x="35150" y="442177"/>
                      </a:cubicBezTo>
                      <a:cubicBezTo>
                        <a:pt x="33238" y="438835"/>
                        <a:pt x="32760" y="435492"/>
                        <a:pt x="34194" y="432149"/>
                      </a:cubicBezTo>
                      <a:cubicBezTo>
                        <a:pt x="35150" y="428807"/>
                        <a:pt x="37541" y="425942"/>
                        <a:pt x="40410" y="424509"/>
                      </a:cubicBezTo>
                      <a:lnTo>
                        <a:pt x="74836" y="407796"/>
                      </a:lnTo>
                      <a:cubicBezTo>
                        <a:pt x="81052" y="404931"/>
                        <a:pt x="88702" y="407319"/>
                        <a:pt x="91571" y="413049"/>
                      </a:cubicBezTo>
                      <a:cubicBezTo>
                        <a:pt x="133169" y="488018"/>
                        <a:pt x="212540" y="534815"/>
                        <a:pt x="298127" y="534815"/>
                      </a:cubicBezTo>
                      <a:cubicBezTo>
                        <a:pt x="428181" y="534815"/>
                        <a:pt x="534328" y="429284"/>
                        <a:pt x="534328" y="299401"/>
                      </a:cubicBezTo>
                      <a:cubicBezTo>
                        <a:pt x="534328" y="169517"/>
                        <a:pt x="428181" y="63509"/>
                        <a:pt x="298127" y="63509"/>
                      </a:cubicBezTo>
                      <a:cubicBezTo>
                        <a:pt x="242185" y="63509"/>
                        <a:pt x="187677" y="83565"/>
                        <a:pt x="145123" y="120333"/>
                      </a:cubicBezTo>
                      <a:lnTo>
                        <a:pt x="200587" y="142299"/>
                      </a:lnTo>
                      <a:cubicBezTo>
                        <a:pt x="204890" y="144209"/>
                        <a:pt x="207759" y="148029"/>
                        <a:pt x="208237" y="152327"/>
                      </a:cubicBezTo>
                      <a:cubicBezTo>
                        <a:pt x="208715" y="157102"/>
                        <a:pt x="207281" y="161399"/>
                        <a:pt x="203456" y="164265"/>
                      </a:cubicBezTo>
                      <a:lnTo>
                        <a:pt x="48060" y="285553"/>
                      </a:lnTo>
                      <a:cubicBezTo>
                        <a:pt x="44235" y="288418"/>
                        <a:pt x="39454" y="289373"/>
                        <a:pt x="35150" y="287463"/>
                      </a:cubicBezTo>
                      <a:cubicBezTo>
                        <a:pt x="31325" y="285553"/>
                        <a:pt x="27978" y="281733"/>
                        <a:pt x="27500" y="277435"/>
                      </a:cubicBezTo>
                      <a:lnTo>
                        <a:pt x="246" y="82132"/>
                      </a:lnTo>
                      <a:cubicBezTo>
                        <a:pt x="-710" y="77835"/>
                        <a:pt x="1203" y="73060"/>
                        <a:pt x="4550" y="70194"/>
                      </a:cubicBezTo>
                      <a:cubicBezTo>
                        <a:pt x="8375" y="67807"/>
                        <a:pt x="13156" y="66852"/>
                        <a:pt x="17459" y="68762"/>
                      </a:cubicBezTo>
                      <a:lnTo>
                        <a:pt x="80574" y="94070"/>
                      </a:lnTo>
                      <a:cubicBezTo>
                        <a:pt x="137472" y="33426"/>
                        <a:pt x="214931" y="0"/>
                        <a:pt x="29812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26" name="组合 25"/>
            <p:cNvGrpSpPr/>
            <p:nvPr/>
          </p:nvGrpSpPr>
          <p:grpSpPr>
            <a:xfrm>
              <a:off x="2359361" y="2275332"/>
              <a:ext cx="1855963" cy="1435835"/>
              <a:chOff x="2359361" y="2275332"/>
              <a:chExt cx="1855963" cy="1435835"/>
            </a:xfrm>
          </p:grpSpPr>
          <p:sp>
            <p:nvSpPr>
              <p:cNvPr id="32" name="îŝḷîḓé-Hexagon 31"/>
              <p:cNvSpPr/>
              <p:nvPr/>
            </p:nvSpPr>
            <p:spPr>
              <a:xfrm>
                <a:off x="2359361" y="2275332"/>
                <a:ext cx="1665569" cy="1435835"/>
              </a:xfrm>
              <a:prstGeom prst="hexagon">
                <a:avLst/>
              </a:prstGeom>
              <a:solidFill>
                <a:schemeClr val="accent2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zh-CN" altLang="en-US" sz="2000">
                    <a:solidFill>
                      <a:schemeClr val="bg1"/>
                    </a:solidFill>
                  </a:rPr>
                  <a:t>关键词</a:t>
                </a:r>
              </a:p>
            </p:txBody>
          </p:sp>
          <p:grpSp>
            <p:nvGrpSpPr>
              <p:cNvPr id="33" name="组合 32"/>
              <p:cNvGrpSpPr/>
              <p:nvPr/>
            </p:nvGrpSpPr>
            <p:grpSpPr>
              <a:xfrm>
                <a:off x="3683533" y="3070670"/>
                <a:ext cx="531791" cy="531791"/>
                <a:chOff x="4792557" y="2249137"/>
                <a:chExt cx="648072" cy="648072"/>
              </a:xfrm>
            </p:grpSpPr>
            <p:sp>
              <p:nvSpPr>
                <p:cNvPr id="34" name="îŝḷîḓé-Oval 33"/>
                <p:cNvSpPr/>
                <p:nvPr/>
              </p:nvSpPr>
              <p:spPr>
                <a:xfrm>
                  <a:off x="4792557" y="2249137"/>
                  <a:ext cx="648072" cy="648072"/>
                </a:xfrm>
                <a:prstGeom prst="ellipse">
                  <a:avLst/>
                </a:prstGeom>
                <a:solidFill>
                  <a:schemeClr val="accent2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" name="îŝḷîḓé-Freeform 70"/>
                <p:cNvSpPr/>
                <p:nvPr/>
              </p:nvSpPr>
              <p:spPr bwMode="auto">
                <a:xfrm>
                  <a:off x="4926447" y="2390028"/>
                  <a:ext cx="380293" cy="366291"/>
                </a:xfrm>
                <a:custGeom>
                  <a:avLst/>
                  <a:gdLst>
                    <a:gd name="T0" fmla="*/ 4096 w 6827"/>
                    <a:gd name="T1" fmla="*/ 4551 h 6827"/>
                    <a:gd name="T2" fmla="*/ 6258 w 6827"/>
                    <a:gd name="T3" fmla="*/ 4096 h 6827"/>
                    <a:gd name="T4" fmla="*/ 2348 w 6827"/>
                    <a:gd name="T5" fmla="*/ 4911 h 6827"/>
                    <a:gd name="T6" fmla="*/ 569 w 6827"/>
                    <a:gd name="T7" fmla="*/ 4551 h 6827"/>
                    <a:gd name="T8" fmla="*/ 569 w 6827"/>
                    <a:gd name="T9" fmla="*/ 3982 h 6827"/>
                    <a:gd name="T10" fmla="*/ 1707 w 6827"/>
                    <a:gd name="T11" fmla="*/ 2503 h 6827"/>
                    <a:gd name="T12" fmla="*/ 3868 w 6827"/>
                    <a:gd name="T13" fmla="*/ 2731 h 6827"/>
                    <a:gd name="T14" fmla="*/ 5827 w 6827"/>
                    <a:gd name="T15" fmla="*/ 2004 h 6827"/>
                    <a:gd name="T16" fmla="*/ 6258 w 6827"/>
                    <a:gd name="T17" fmla="*/ 1820 h 6827"/>
                    <a:gd name="T18" fmla="*/ 4779 w 6827"/>
                    <a:gd name="T19" fmla="*/ 0 h 6827"/>
                    <a:gd name="T20" fmla="*/ 2854 w 6827"/>
                    <a:gd name="T21" fmla="*/ 2381 h 6827"/>
                    <a:gd name="T22" fmla="*/ 1239 w 6827"/>
                    <a:gd name="T23" fmla="*/ 2257 h 6827"/>
                    <a:gd name="T24" fmla="*/ 569 w 6827"/>
                    <a:gd name="T25" fmla="*/ 2844 h 6827"/>
                    <a:gd name="T26" fmla="*/ 569 w 6827"/>
                    <a:gd name="T27" fmla="*/ 2276 h 6827"/>
                    <a:gd name="T28" fmla="*/ 569 w 6827"/>
                    <a:gd name="T29" fmla="*/ 1707 h 6827"/>
                    <a:gd name="T30" fmla="*/ 569 w 6827"/>
                    <a:gd name="T31" fmla="*/ 1138 h 6827"/>
                    <a:gd name="T32" fmla="*/ 569 w 6827"/>
                    <a:gd name="T33" fmla="*/ 569 h 6827"/>
                    <a:gd name="T34" fmla="*/ 341 w 6827"/>
                    <a:gd name="T35" fmla="*/ 0 h 6827"/>
                    <a:gd name="T36" fmla="*/ 114 w 6827"/>
                    <a:gd name="T37" fmla="*/ 569 h 6827"/>
                    <a:gd name="T38" fmla="*/ 114 w 6827"/>
                    <a:gd name="T39" fmla="*/ 1138 h 6827"/>
                    <a:gd name="T40" fmla="*/ 114 w 6827"/>
                    <a:gd name="T41" fmla="*/ 1707 h 6827"/>
                    <a:gd name="T42" fmla="*/ 114 w 6827"/>
                    <a:gd name="T43" fmla="*/ 2276 h 6827"/>
                    <a:gd name="T44" fmla="*/ 114 w 6827"/>
                    <a:gd name="T45" fmla="*/ 2844 h 6827"/>
                    <a:gd name="T46" fmla="*/ 114 w 6827"/>
                    <a:gd name="T47" fmla="*/ 3413 h 6827"/>
                    <a:gd name="T48" fmla="*/ 114 w 6827"/>
                    <a:gd name="T49" fmla="*/ 3982 h 6827"/>
                    <a:gd name="T50" fmla="*/ 114 w 6827"/>
                    <a:gd name="T51" fmla="*/ 4551 h 6827"/>
                    <a:gd name="T52" fmla="*/ 114 w 6827"/>
                    <a:gd name="T53" fmla="*/ 5120 h 6827"/>
                    <a:gd name="T54" fmla="*/ 114 w 6827"/>
                    <a:gd name="T55" fmla="*/ 5689 h 6827"/>
                    <a:gd name="T56" fmla="*/ 114 w 6827"/>
                    <a:gd name="T57" fmla="*/ 6258 h 6827"/>
                    <a:gd name="T58" fmla="*/ 683 w 6827"/>
                    <a:gd name="T59" fmla="*/ 6713 h 6827"/>
                    <a:gd name="T60" fmla="*/ 1252 w 6827"/>
                    <a:gd name="T61" fmla="*/ 6713 h 6827"/>
                    <a:gd name="T62" fmla="*/ 1820 w 6827"/>
                    <a:gd name="T63" fmla="*/ 6713 h 6827"/>
                    <a:gd name="T64" fmla="*/ 2389 w 6827"/>
                    <a:gd name="T65" fmla="*/ 6713 h 6827"/>
                    <a:gd name="T66" fmla="*/ 2958 w 6827"/>
                    <a:gd name="T67" fmla="*/ 6713 h 6827"/>
                    <a:gd name="T68" fmla="*/ 3527 w 6827"/>
                    <a:gd name="T69" fmla="*/ 6713 h 6827"/>
                    <a:gd name="T70" fmla="*/ 4096 w 6827"/>
                    <a:gd name="T71" fmla="*/ 6713 h 6827"/>
                    <a:gd name="T72" fmla="*/ 4665 w 6827"/>
                    <a:gd name="T73" fmla="*/ 6713 h 6827"/>
                    <a:gd name="T74" fmla="*/ 5234 w 6827"/>
                    <a:gd name="T75" fmla="*/ 6713 h 6827"/>
                    <a:gd name="T76" fmla="*/ 5803 w 6827"/>
                    <a:gd name="T77" fmla="*/ 6713 h 6827"/>
                    <a:gd name="T78" fmla="*/ 6371 w 6827"/>
                    <a:gd name="T79" fmla="*/ 6713 h 6827"/>
                    <a:gd name="T80" fmla="*/ 6827 w 6827"/>
                    <a:gd name="T81" fmla="*/ 6485 h 6827"/>
                    <a:gd name="T82" fmla="*/ 6371 w 6827"/>
                    <a:gd name="T83" fmla="*/ 6258 h 6827"/>
                    <a:gd name="T84" fmla="*/ 5803 w 6827"/>
                    <a:gd name="T85" fmla="*/ 6258 h 6827"/>
                    <a:gd name="T86" fmla="*/ 5234 w 6827"/>
                    <a:gd name="T87" fmla="*/ 6258 h 6827"/>
                    <a:gd name="T88" fmla="*/ 4665 w 6827"/>
                    <a:gd name="T89" fmla="*/ 6258 h 6827"/>
                    <a:gd name="T90" fmla="*/ 4096 w 6827"/>
                    <a:gd name="T91" fmla="*/ 6258 h 6827"/>
                    <a:gd name="T92" fmla="*/ 3527 w 6827"/>
                    <a:gd name="T93" fmla="*/ 6258 h 6827"/>
                    <a:gd name="T94" fmla="*/ 2958 w 6827"/>
                    <a:gd name="T95" fmla="*/ 6258 h 6827"/>
                    <a:gd name="T96" fmla="*/ 2389 w 6827"/>
                    <a:gd name="T97" fmla="*/ 6258 h 6827"/>
                    <a:gd name="T98" fmla="*/ 1820 w 6827"/>
                    <a:gd name="T99" fmla="*/ 6258 h 6827"/>
                    <a:gd name="T100" fmla="*/ 1252 w 6827"/>
                    <a:gd name="T101" fmla="*/ 6258 h 6827"/>
                    <a:gd name="T102" fmla="*/ 683 w 6827"/>
                    <a:gd name="T103" fmla="*/ 6258 h 68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6827" h="6827">
                      <a:moveTo>
                        <a:pt x="1263" y="5234"/>
                      </a:moveTo>
                      <a:cubicBezTo>
                        <a:pt x="1316" y="5493"/>
                        <a:pt x="1546" y="5689"/>
                        <a:pt x="1820" y="5689"/>
                      </a:cubicBezTo>
                      <a:cubicBezTo>
                        <a:pt x="2114" y="5689"/>
                        <a:pt x="2354" y="5464"/>
                        <a:pt x="2383" y="5178"/>
                      </a:cubicBezTo>
                      <a:lnTo>
                        <a:pt x="3568" y="4191"/>
                      </a:lnTo>
                      <a:cubicBezTo>
                        <a:pt x="3652" y="4401"/>
                        <a:pt x="3856" y="4551"/>
                        <a:pt x="4096" y="4551"/>
                      </a:cubicBezTo>
                      <a:cubicBezTo>
                        <a:pt x="4348" y="4551"/>
                        <a:pt x="4560" y="4385"/>
                        <a:pt x="4635" y="4157"/>
                      </a:cubicBezTo>
                      <a:lnTo>
                        <a:pt x="5696" y="4736"/>
                      </a:lnTo>
                      <a:cubicBezTo>
                        <a:pt x="5732" y="5016"/>
                        <a:pt x="5969" y="5234"/>
                        <a:pt x="6258" y="5234"/>
                      </a:cubicBezTo>
                      <a:cubicBezTo>
                        <a:pt x="6571" y="5234"/>
                        <a:pt x="6827" y="4979"/>
                        <a:pt x="6827" y="4665"/>
                      </a:cubicBezTo>
                      <a:cubicBezTo>
                        <a:pt x="6827" y="4351"/>
                        <a:pt x="6571" y="4096"/>
                        <a:pt x="6258" y="4096"/>
                      </a:cubicBezTo>
                      <a:cubicBezTo>
                        <a:pt x="6006" y="4096"/>
                        <a:pt x="5794" y="4262"/>
                        <a:pt x="5719" y="4490"/>
                      </a:cubicBezTo>
                      <a:lnTo>
                        <a:pt x="4658" y="3911"/>
                      </a:lnTo>
                      <a:cubicBezTo>
                        <a:pt x="4622" y="3631"/>
                        <a:pt x="4385" y="3413"/>
                        <a:pt x="4096" y="3413"/>
                      </a:cubicBezTo>
                      <a:cubicBezTo>
                        <a:pt x="3802" y="3413"/>
                        <a:pt x="3563" y="3638"/>
                        <a:pt x="3533" y="3924"/>
                      </a:cubicBezTo>
                      <a:lnTo>
                        <a:pt x="2348" y="4911"/>
                      </a:lnTo>
                      <a:cubicBezTo>
                        <a:pt x="2265" y="4701"/>
                        <a:pt x="2060" y="4551"/>
                        <a:pt x="1820" y="4551"/>
                      </a:cubicBezTo>
                      <a:cubicBezTo>
                        <a:pt x="1546" y="4551"/>
                        <a:pt x="1316" y="4747"/>
                        <a:pt x="1263" y="5006"/>
                      </a:cubicBezTo>
                      <a:lnTo>
                        <a:pt x="455" y="5006"/>
                      </a:lnTo>
                      <a:lnTo>
                        <a:pt x="455" y="4551"/>
                      </a:lnTo>
                      <a:lnTo>
                        <a:pt x="569" y="4551"/>
                      </a:lnTo>
                      <a:cubicBezTo>
                        <a:pt x="632" y="4551"/>
                        <a:pt x="683" y="4500"/>
                        <a:pt x="683" y="4437"/>
                      </a:cubicBezTo>
                      <a:cubicBezTo>
                        <a:pt x="683" y="4374"/>
                        <a:pt x="632" y="4324"/>
                        <a:pt x="569" y="4324"/>
                      </a:cubicBezTo>
                      <a:lnTo>
                        <a:pt x="455" y="4324"/>
                      </a:lnTo>
                      <a:lnTo>
                        <a:pt x="455" y="3982"/>
                      </a:lnTo>
                      <a:lnTo>
                        <a:pt x="569" y="3982"/>
                      </a:lnTo>
                      <a:cubicBezTo>
                        <a:pt x="632" y="3982"/>
                        <a:pt x="683" y="3931"/>
                        <a:pt x="683" y="3868"/>
                      </a:cubicBezTo>
                      <a:cubicBezTo>
                        <a:pt x="683" y="3806"/>
                        <a:pt x="632" y="3755"/>
                        <a:pt x="569" y="3755"/>
                      </a:cubicBezTo>
                      <a:lnTo>
                        <a:pt x="480" y="3755"/>
                      </a:lnTo>
                      <a:lnTo>
                        <a:pt x="1407" y="2416"/>
                      </a:lnTo>
                      <a:cubicBezTo>
                        <a:pt x="1494" y="2470"/>
                        <a:pt x="1596" y="2503"/>
                        <a:pt x="1707" y="2503"/>
                      </a:cubicBezTo>
                      <a:cubicBezTo>
                        <a:pt x="1888" y="2503"/>
                        <a:pt x="2048" y="2416"/>
                        <a:pt x="2152" y="2284"/>
                      </a:cubicBezTo>
                      <a:lnTo>
                        <a:pt x="2752" y="2584"/>
                      </a:lnTo>
                      <a:cubicBezTo>
                        <a:pt x="2740" y="2631"/>
                        <a:pt x="2731" y="2680"/>
                        <a:pt x="2731" y="2731"/>
                      </a:cubicBezTo>
                      <a:cubicBezTo>
                        <a:pt x="2731" y="3044"/>
                        <a:pt x="2986" y="3300"/>
                        <a:pt x="3300" y="3300"/>
                      </a:cubicBezTo>
                      <a:cubicBezTo>
                        <a:pt x="3613" y="3300"/>
                        <a:pt x="3868" y="3044"/>
                        <a:pt x="3868" y="2731"/>
                      </a:cubicBezTo>
                      <a:cubicBezTo>
                        <a:pt x="3868" y="2608"/>
                        <a:pt x="3829" y="2496"/>
                        <a:pt x="3763" y="2403"/>
                      </a:cubicBezTo>
                      <a:lnTo>
                        <a:pt x="4488" y="1055"/>
                      </a:lnTo>
                      <a:cubicBezTo>
                        <a:pt x="4574" y="1107"/>
                        <a:pt x="4672" y="1138"/>
                        <a:pt x="4779" y="1138"/>
                      </a:cubicBezTo>
                      <a:cubicBezTo>
                        <a:pt x="4891" y="1138"/>
                        <a:pt x="4995" y="1104"/>
                        <a:pt x="5083" y="1048"/>
                      </a:cubicBezTo>
                      <a:lnTo>
                        <a:pt x="5827" y="2004"/>
                      </a:lnTo>
                      <a:cubicBezTo>
                        <a:pt x="5829" y="2007"/>
                        <a:pt x="5833" y="2009"/>
                        <a:pt x="5836" y="2011"/>
                      </a:cubicBezTo>
                      <a:cubicBezTo>
                        <a:pt x="5745" y="2112"/>
                        <a:pt x="5689" y="2244"/>
                        <a:pt x="5689" y="2389"/>
                      </a:cubicBezTo>
                      <a:cubicBezTo>
                        <a:pt x="5689" y="2703"/>
                        <a:pt x="5944" y="2958"/>
                        <a:pt x="6258" y="2958"/>
                      </a:cubicBezTo>
                      <a:cubicBezTo>
                        <a:pt x="6571" y="2958"/>
                        <a:pt x="6827" y="2703"/>
                        <a:pt x="6827" y="2389"/>
                      </a:cubicBezTo>
                      <a:cubicBezTo>
                        <a:pt x="6827" y="2076"/>
                        <a:pt x="6571" y="1820"/>
                        <a:pt x="6258" y="1820"/>
                      </a:cubicBezTo>
                      <a:cubicBezTo>
                        <a:pt x="6170" y="1820"/>
                        <a:pt x="6087" y="1842"/>
                        <a:pt x="6013" y="1878"/>
                      </a:cubicBezTo>
                      <a:cubicBezTo>
                        <a:pt x="6010" y="1874"/>
                        <a:pt x="6010" y="1869"/>
                        <a:pt x="6006" y="1864"/>
                      </a:cubicBezTo>
                      <a:lnTo>
                        <a:pt x="5248" y="890"/>
                      </a:lnTo>
                      <a:cubicBezTo>
                        <a:pt x="5311" y="798"/>
                        <a:pt x="5348" y="688"/>
                        <a:pt x="5348" y="569"/>
                      </a:cubicBezTo>
                      <a:cubicBezTo>
                        <a:pt x="5348" y="255"/>
                        <a:pt x="5092" y="0"/>
                        <a:pt x="4779" y="0"/>
                      </a:cubicBezTo>
                      <a:cubicBezTo>
                        <a:pt x="4465" y="0"/>
                        <a:pt x="4210" y="255"/>
                        <a:pt x="4210" y="569"/>
                      </a:cubicBezTo>
                      <a:cubicBezTo>
                        <a:pt x="4210" y="691"/>
                        <a:pt x="4249" y="804"/>
                        <a:pt x="4315" y="897"/>
                      </a:cubicBezTo>
                      <a:lnTo>
                        <a:pt x="3590" y="2244"/>
                      </a:lnTo>
                      <a:cubicBezTo>
                        <a:pt x="3505" y="2193"/>
                        <a:pt x="3406" y="2162"/>
                        <a:pt x="3300" y="2162"/>
                      </a:cubicBezTo>
                      <a:cubicBezTo>
                        <a:pt x="3118" y="2162"/>
                        <a:pt x="2959" y="2248"/>
                        <a:pt x="2854" y="2381"/>
                      </a:cubicBezTo>
                      <a:lnTo>
                        <a:pt x="2254" y="2081"/>
                      </a:lnTo>
                      <a:cubicBezTo>
                        <a:pt x="2267" y="2034"/>
                        <a:pt x="2276" y="1985"/>
                        <a:pt x="2276" y="1934"/>
                      </a:cubicBezTo>
                      <a:cubicBezTo>
                        <a:pt x="2276" y="1621"/>
                        <a:pt x="2020" y="1365"/>
                        <a:pt x="1707" y="1365"/>
                      </a:cubicBezTo>
                      <a:cubicBezTo>
                        <a:pt x="1393" y="1365"/>
                        <a:pt x="1138" y="1621"/>
                        <a:pt x="1138" y="1934"/>
                      </a:cubicBezTo>
                      <a:cubicBezTo>
                        <a:pt x="1138" y="2054"/>
                        <a:pt x="1176" y="2166"/>
                        <a:pt x="1239" y="2257"/>
                      </a:cubicBezTo>
                      <a:lnTo>
                        <a:pt x="593" y="3191"/>
                      </a:lnTo>
                      <a:cubicBezTo>
                        <a:pt x="585" y="3189"/>
                        <a:pt x="578" y="3186"/>
                        <a:pt x="569" y="3186"/>
                      </a:cubicBezTo>
                      <a:lnTo>
                        <a:pt x="455" y="3186"/>
                      </a:lnTo>
                      <a:lnTo>
                        <a:pt x="455" y="2844"/>
                      </a:lnTo>
                      <a:lnTo>
                        <a:pt x="569" y="2844"/>
                      </a:lnTo>
                      <a:cubicBezTo>
                        <a:pt x="632" y="2844"/>
                        <a:pt x="683" y="2794"/>
                        <a:pt x="683" y="2731"/>
                      </a:cubicBezTo>
                      <a:cubicBezTo>
                        <a:pt x="683" y="2668"/>
                        <a:pt x="632" y="2617"/>
                        <a:pt x="569" y="2617"/>
                      </a:cubicBezTo>
                      <a:lnTo>
                        <a:pt x="455" y="2617"/>
                      </a:lnTo>
                      <a:lnTo>
                        <a:pt x="455" y="2276"/>
                      </a:lnTo>
                      <a:lnTo>
                        <a:pt x="569" y="2276"/>
                      </a:lnTo>
                      <a:cubicBezTo>
                        <a:pt x="632" y="2276"/>
                        <a:pt x="683" y="2225"/>
                        <a:pt x="683" y="2162"/>
                      </a:cubicBezTo>
                      <a:cubicBezTo>
                        <a:pt x="683" y="2099"/>
                        <a:pt x="632" y="2048"/>
                        <a:pt x="569" y="2048"/>
                      </a:cubicBezTo>
                      <a:lnTo>
                        <a:pt x="455" y="2048"/>
                      </a:lnTo>
                      <a:lnTo>
                        <a:pt x="455" y="1707"/>
                      </a:lnTo>
                      <a:lnTo>
                        <a:pt x="569" y="1707"/>
                      </a:lnTo>
                      <a:cubicBezTo>
                        <a:pt x="632" y="1707"/>
                        <a:pt x="683" y="1656"/>
                        <a:pt x="683" y="1593"/>
                      </a:cubicBezTo>
                      <a:cubicBezTo>
                        <a:pt x="683" y="1530"/>
                        <a:pt x="632" y="1479"/>
                        <a:pt x="569" y="1479"/>
                      </a:cubicBezTo>
                      <a:lnTo>
                        <a:pt x="455" y="1479"/>
                      </a:lnTo>
                      <a:lnTo>
                        <a:pt x="455" y="1138"/>
                      </a:lnTo>
                      <a:lnTo>
                        <a:pt x="569" y="1138"/>
                      </a:lnTo>
                      <a:cubicBezTo>
                        <a:pt x="632" y="1138"/>
                        <a:pt x="683" y="1087"/>
                        <a:pt x="683" y="1024"/>
                      </a:cubicBezTo>
                      <a:cubicBezTo>
                        <a:pt x="683" y="961"/>
                        <a:pt x="632" y="910"/>
                        <a:pt x="569" y="910"/>
                      </a:cubicBezTo>
                      <a:lnTo>
                        <a:pt x="455" y="910"/>
                      </a:lnTo>
                      <a:lnTo>
                        <a:pt x="455" y="569"/>
                      </a:lnTo>
                      <a:lnTo>
                        <a:pt x="569" y="569"/>
                      </a:lnTo>
                      <a:cubicBezTo>
                        <a:pt x="632" y="569"/>
                        <a:pt x="683" y="518"/>
                        <a:pt x="683" y="455"/>
                      </a:cubicBezTo>
                      <a:cubicBezTo>
                        <a:pt x="683" y="392"/>
                        <a:pt x="632" y="341"/>
                        <a:pt x="569" y="341"/>
                      </a:cubicBezTo>
                      <a:lnTo>
                        <a:pt x="455" y="341"/>
                      </a:lnTo>
                      <a:lnTo>
                        <a:pt x="455" y="114"/>
                      </a:lnTo>
                      <a:cubicBezTo>
                        <a:pt x="455" y="51"/>
                        <a:pt x="404" y="0"/>
                        <a:pt x="341" y="0"/>
                      </a:cubicBezTo>
                      <a:cubicBezTo>
                        <a:pt x="278" y="0"/>
                        <a:pt x="228" y="51"/>
                        <a:pt x="228" y="114"/>
                      </a:cubicBezTo>
                      <a:lnTo>
                        <a:pt x="228" y="341"/>
                      </a:lnTo>
                      <a:lnTo>
                        <a:pt x="114" y="341"/>
                      </a:lnTo>
                      <a:cubicBezTo>
                        <a:pt x="51" y="341"/>
                        <a:pt x="0" y="392"/>
                        <a:pt x="0" y="455"/>
                      </a:cubicBezTo>
                      <a:cubicBezTo>
                        <a:pt x="0" y="518"/>
                        <a:pt x="51" y="569"/>
                        <a:pt x="114" y="569"/>
                      </a:cubicBezTo>
                      <a:lnTo>
                        <a:pt x="228" y="569"/>
                      </a:lnTo>
                      <a:lnTo>
                        <a:pt x="228" y="910"/>
                      </a:lnTo>
                      <a:lnTo>
                        <a:pt x="114" y="910"/>
                      </a:lnTo>
                      <a:cubicBezTo>
                        <a:pt x="51" y="910"/>
                        <a:pt x="0" y="961"/>
                        <a:pt x="0" y="1024"/>
                      </a:cubicBezTo>
                      <a:cubicBezTo>
                        <a:pt x="0" y="1087"/>
                        <a:pt x="51" y="1138"/>
                        <a:pt x="114" y="1138"/>
                      </a:cubicBezTo>
                      <a:lnTo>
                        <a:pt x="228" y="1138"/>
                      </a:lnTo>
                      <a:lnTo>
                        <a:pt x="228" y="1479"/>
                      </a:lnTo>
                      <a:lnTo>
                        <a:pt x="114" y="1479"/>
                      </a:lnTo>
                      <a:cubicBezTo>
                        <a:pt x="51" y="1479"/>
                        <a:pt x="0" y="1530"/>
                        <a:pt x="0" y="1593"/>
                      </a:cubicBezTo>
                      <a:cubicBezTo>
                        <a:pt x="0" y="1656"/>
                        <a:pt x="51" y="1707"/>
                        <a:pt x="114" y="1707"/>
                      </a:cubicBezTo>
                      <a:lnTo>
                        <a:pt x="228" y="1707"/>
                      </a:lnTo>
                      <a:lnTo>
                        <a:pt x="228" y="2048"/>
                      </a:lnTo>
                      <a:lnTo>
                        <a:pt x="114" y="2048"/>
                      </a:lnTo>
                      <a:cubicBezTo>
                        <a:pt x="51" y="2048"/>
                        <a:pt x="0" y="2099"/>
                        <a:pt x="0" y="2162"/>
                      </a:cubicBezTo>
                      <a:cubicBezTo>
                        <a:pt x="0" y="2225"/>
                        <a:pt x="51" y="2276"/>
                        <a:pt x="114" y="2276"/>
                      </a:cubicBezTo>
                      <a:lnTo>
                        <a:pt x="228" y="2276"/>
                      </a:lnTo>
                      <a:lnTo>
                        <a:pt x="228" y="2617"/>
                      </a:lnTo>
                      <a:lnTo>
                        <a:pt x="114" y="2617"/>
                      </a:lnTo>
                      <a:cubicBezTo>
                        <a:pt x="51" y="2617"/>
                        <a:pt x="0" y="2668"/>
                        <a:pt x="0" y="2731"/>
                      </a:cubicBezTo>
                      <a:cubicBezTo>
                        <a:pt x="0" y="2794"/>
                        <a:pt x="51" y="2844"/>
                        <a:pt x="114" y="2844"/>
                      </a:cubicBezTo>
                      <a:lnTo>
                        <a:pt x="228" y="2844"/>
                      </a:lnTo>
                      <a:lnTo>
                        <a:pt x="228" y="3186"/>
                      </a:lnTo>
                      <a:lnTo>
                        <a:pt x="114" y="3186"/>
                      </a:lnTo>
                      <a:cubicBezTo>
                        <a:pt x="51" y="3186"/>
                        <a:pt x="0" y="3237"/>
                        <a:pt x="0" y="3300"/>
                      </a:cubicBezTo>
                      <a:cubicBezTo>
                        <a:pt x="0" y="3362"/>
                        <a:pt x="51" y="3413"/>
                        <a:pt x="114" y="3413"/>
                      </a:cubicBezTo>
                      <a:lnTo>
                        <a:pt x="228" y="3413"/>
                      </a:lnTo>
                      <a:lnTo>
                        <a:pt x="228" y="3755"/>
                      </a:lnTo>
                      <a:lnTo>
                        <a:pt x="114" y="3755"/>
                      </a:lnTo>
                      <a:cubicBezTo>
                        <a:pt x="51" y="3755"/>
                        <a:pt x="0" y="3806"/>
                        <a:pt x="0" y="3868"/>
                      </a:cubicBezTo>
                      <a:cubicBezTo>
                        <a:pt x="0" y="3931"/>
                        <a:pt x="51" y="3982"/>
                        <a:pt x="114" y="3982"/>
                      </a:cubicBezTo>
                      <a:lnTo>
                        <a:pt x="228" y="3982"/>
                      </a:lnTo>
                      <a:lnTo>
                        <a:pt x="228" y="4324"/>
                      </a:lnTo>
                      <a:lnTo>
                        <a:pt x="114" y="4324"/>
                      </a:lnTo>
                      <a:cubicBezTo>
                        <a:pt x="51" y="4324"/>
                        <a:pt x="0" y="4374"/>
                        <a:pt x="0" y="4437"/>
                      </a:cubicBezTo>
                      <a:cubicBezTo>
                        <a:pt x="0" y="4500"/>
                        <a:pt x="51" y="4551"/>
                        <a:pt x="114" y="4551"/>
                      </a:cubicBezTo>
                      <a:lnTo>
                        <a:pt x="228" y="4551"/>
                      </a:lnTo>
                      <a:lnTo>
                        <a:pt x="228" y="4892"/>
                      </a:lnTo>
                      <a:lnTo>
                        <a:pt x="114" y="4892"/>
                      </a:lnTo>
                      <a:cubicBezTo>
                        <a:pt x="51" y="4892"/>
                        <a:pt x="0" y="4943"/>
                        <a:pt x="0" y="5006"/>
                      </a:cubicBezTo>
                      <a:cubicBezTo>
                        <a:pt x="0" y="5069"/>
                        <a:pt x="51" y="5120"/>
                        <a:pt x="114" y="5120"/>
                      </a:cubicBezTo>
                      <a:lnTo>
                        <a:pt x="228" y="5120"/>
                      </a:lnTo>
                      <a:lnTo>
                        <a:pt x="228" y="5461"/>
                      </a:lnTo>
                      <a:lnTo>
                        <a:pt x="114" y="5461"/>
                      </a:lnTo>
                      <a:cubicBezTo>
                        <a:pt x="51" y="5461"/>
                        <a:pt x="0" y="5512"/>
                        <a:pt x="0" y="5575"/>
                      </a:cubicBezTo>
                      <a:cubicBezTo>
                        <a:pt x="0" y="5638"/>
                        <a:pt x="51" y="5689"/>
                        <a:pt x="114" y="5689"/>
                      </a:cubicBezTo>
                      <a:lnTo>
                        <a:pt x="228" y="5689"/>
                      </a:lnTo>
                      <a:lnTo>
                        <a:pt x="228" y="6030"/>
                      </a:lnTo>
                      <a:lnTo>
                        <a:pt x="114" y="6030"/>
                      </a:lnTo>
                      <a:cubicBezTo>
                        <a:pt x="51" y="6030"/>
                        <a:pt x="0" y="6081"/>
                        <a:pt x="0" y="6144"/>
                      </a:cubicBezTo>
                      <a:cubicBezTo>
                        <a:pt x="0" y="6207"/>
                        <a:pt x="51" y="6258"/>
                        <a:pt x="114" y="6258"/>
                      </a:cubicBezTo>
                      <a:lnTo>
                        <a:pt x="228" y="6258"/>
                      </a:lnTo>
                      <a:lnTo>
                        <a:pt x="228" y="6485"/>
                      </a:lnTo>
                      <a:cubicBezTo>
                        <a:pt x="228" y="6548"/>
                        <a:pt x="278" y="6599"/>
                        <a:pt x="341" y="6599"/>
                      </a:cubicBezTo>
                      <a:lnTo>
                        <a:pt x="683" y="6599"/>
                      </a:lnTo>
                      <a:lnTo>
                        <a:pt x="683" y="6713"/>
                      </a:lnTo>
                      <a:cubicBezTo>
                        <a:pt x="683" y="6776"/>
                        <a:pt x="734" y="6827"/>
                        <a:pt x="796" y="6827"/>
                      </a:cubicBezTo>
                      <a:cubicBezTo>
                        <a:pt x="859" y="6827"/>
                        <a:pt x="910" y="6776"/>
                        <a:pt x="910" y="6713"/>
                      </a:cubicBezTo>
                      <a:lnTo>
                        <a:pt x="910" y="6599"/>
                      </a:lnTo>
                      <a:lnTo>
                        <a:pt x="1252" y="6599"/>
                      </a:lnTo>
                      <a:lnTo>
                        <a:pt x="1252" y="6713"/>
                      </a:lnTo>
                      <a:cubicBezTo>
                        <a:pt x="1252" y="6776"/>
                        <a:pt x="1302" y="6827"/>
                        <a:pt x="1365" y="6827"/>
                      </a:cubicBezTo>
                      <a:cubicBezTo>
                        <a:pt x="1428" y="6827"/>
                        <a:pt x="1479" y="6776"/>
                        <a:pt x="1479" y="6713"/>
                      </a:cubicBezTo>
                      <a:lnTo>
                        <a:pt x="1479" y="6599"/>
                      </a:lnTo>
                      <a:lnTo>
                        <a:pt x="1820" y="6599"/>
                      </a:lnTo>
                      <a:lnTo>
                        <a:pt x="1820" y="6713"/>
                      </a:lnTo>
                      <a:cubicBezTo>
                        <a:pt x="1820" y="6776"/>
                        <a:pt x="1871" y="6827"/>
                        <a:pt x="1934" y="6827"/>
                      </a:cubicBezTo>
                      <a:cubicBezTo>
                        <a:pt x="1997" y="6827"/>
                        <a:pt x="2048" y="6776"/>
                        <a:pt x="2048" y="6713"/>
                      </a:cubicBezTo>
                      <a:lnTo>
                        <a:pt x="2048" y="6599"/>
                      </a:lnTo>
                      <a:lnTo>
                        <a:pt x="2389" y="6599"/>
                      </a:lnTo>
                      <a:lnTo>
                        <a:pt x="2389" y="6713"/>
                      </a:lnTo>
                      <a:cubicBezTo>
                        <a:pt x="2389" y="6776"/>
                        <a:pt x="2440" y="6827"/>
                        <a:pt x="2503" y="6827"/>
                      </a:cubicBezTo>
                      <a:cubicBezTo>
                        <a:pt x="2566" y="6827"/>
                        <a:pt x="2617" y="6776"/>
                        <a:pt x="2617" y="6713"/>
                      </a:cubicBezTo>
                      <a:lnTo>
                        <a:pt x="2617" y="6599"/>
                      </a:lnTo>
                      <a:lnTo>
                        <a:pt x="2958" y="6599"/>
                      </a:lnTo>
                      <a:lnTo>
                        <a:pt x="2958" y="6713"/>
                      </a:lnTo>
                      <a:cubicBezTo>
                        <a:pt x="2958" y="6776"/>
                        <a:pt x="3009" y="6827"/>
                        <a:pt x="3072" y="6827"/>
                      </a:cubicBezTo>
                      <a:cubicBezTo>
                        <a:pt x="3135" y="6827"/>
                        <a:pt x="3186" y="6776"/>
                        <a:pt x="3186" y="6713"/>
                      </a:cubicBezTo>
                      <a:lnTo>
                        <a:pt x="3186" y="6599"/>
                      </a:lnTo>
                      <a:lnTo>
                        <a:pt x="3527" y="6599"/>
                      </a:lnTo>
                      <a:lnTo>
                        <a:pt x="3527" y="6713"/>
                      </a:lnTo>
                      <a:cubicBezTo>
                        <a:pt x="3527" y="6776"/>
                        <a:pt x="3578" y="6827"/>
                        <a:pt x="3641" y="6827"/>
                      </a:cubicBezTo>
                      <a:cubicBezTo>
                        <a:pt x="3704" y="6827"/>
                        <a:pt x="3755" y="6776"/>
                        <a:pt x="3755" y="6713"/>
                      </a:cubicBezTo>
                      <a:lnTo>
                        <a:pt x="3755" y="6599"/>
                      </a:lnTo>
                      <a:lnTo>
                        <a:pt x="4096" y="6599"/>
                      </a:lnTo>
                      <a:lnTo>
                        <a:pt x="4096" y="6713"/>
                      </a:lnTo>
                      <a:cubicBezTo>
                        <a:pt x="4096" y="6776"/>
                        <a:pt x="4147" y="6827"/>
                        <a:pt x="4210" y="6827"/>
                      </a:cubicBezTo>
                      <a:cubicBezTo>
                        <a:pt x="4273" y="6827"/>
                        <a:pt x="4323" y="6776"/>
                        <a:pt x="4323" y="6713"/>
                      </a:cubicBezTo>
                      <a:lnTo>
                        <a:pt x="4323" y="6599"/>
                      </a:lnTo>
                      <a:lnTo>
                        <a:pt x="4665" y="6599"/>
                      </a:lnTo>
                      <a:lnTo>
                        <a:pt x="4665" y="6713"/>
                      </a:lnTo>
                      <a:cubicBezTo>
                        <a:pt x="4665" y="6776"/>
                        <a:pt x="4716" y="6827"/>
                        <a:pt x="4779" y="6827"/>
                      </a:cubicBezTo>
                      <a:cubicBezTo>
                        <a:pt x="4842" y="6827"/>
                        <a:pt x="4892" y="6776"/>
                        <a:pt x="4892" y="6713"/>
                      </a:cubicBezTo>
                      <a:lnTo>
                        <a:pt x="4892" y="6599"/>
                      </a:lnTo>
                      <a:lnTo>
                        <a:pt x="5234" y="6599"/>
                      </a:lnTo>
                      <a:lnTo>
                        <a:pt x="5234" y="6713"/>
                      </a:lnTo>
                      <a:cubicBezTo>
                        <a:pt x="5234" y="6776"/>
                        <a:pt x="5285" y="6827"/>
                        <a:pt x="5347" y="6827"/>
                      </a:cubicBezTo>
                      <a:cubicBezTo>
                        <a:pt x="5410" y="6827"/>
                        <a:pt x="5461" y="6776"/>
                        <a:pt x="5461" y="6713"/>
                      </a:cubicBezTo>
                      <a:lnTo>
                        <a:pt x="5461" y="6599"/>
                      </a:lnTo>
                      <a:lnTo>
                        <a:pt x="5803" y="6599"/>
                      </a:lnTo>
                      <a:lnTo>
                        <a:pt x="5803" y="6713"/>
                      </a:lnTo>
                      <a:cubicBezTo>
                        <a:pt x="5803" y="6776"/>
                        <a:pt x="5853" y="6827"/>
                        <a:pt x="5916" y="6827"/>
                      </a:cubicBezTo>
                      <a:cubicBezTo>
                        <a:pt x="5979" y="6827"/>
                        <a:pt x="6030" y="6776"/>
                        <a:pt x="6030" y="6713"/>
                      </a:cubicBezTo>
                      <a:lnTo>
                        <a:pt x="6030" y="6599"/>
                      </a:lnTo>
                      <a:lnTo>
                        <a:pt x="6371" y="6599"/>
                      </a:lnTo>
                      <a:lnTo>
                        <a:pt x="6371" y="6713"/>
                      </a:lnTo>
                      <a:cubicBezTo>
                        <a:pt x="6371" y="6776"/>
                        <a:pt x="6422" y="6827"/>
                        <a:pt x="6485" y="6827"/>
                      </a:cubicBezTo>
                      <a:cubicBezTo>
                        <a:pt x="6548" y="6827"/>
                        <a:pt x="6599" y="6776"/>
                        <a:pt x="6599" y="6713"/>
                      </a:cubicBezTo>
                      <a:lnTo>
                        <a:pt x="6599" y="6599"/>
                      </a:lnTo>
                      <a:lnTo>
                        <a:pt x="6713" y="6599"/>
                      </a:lnTo>
                      <a:cubicBezTo>
                        <a:pt x="6776" y="6599"/>
                        <a:pt x="6827" y="6548"/>
                        <a:pt x="6827" y="6485"/>
                      </a:cubicBezTo>
                      <a:cubicBezTo>
                        <a:pt x="6827" y="6422"/>
                        <a:pt x="6776" y="6372"/>
                        <a:pt x="6713" y="6372"/>
                      </a:cubicBezTo>
                      <a:lnTo>
                        <a:pt x="6599" y="6372"/>
                      </a:lnTo>
                      <a:lnTo>
                        <a:pt x="6599" y="6258"/>
                      </a:lnTo>
                      <a:cubicBezTo>
                        <a:pt x="6599" y="6195"/>
                        <a:pt x="6548" y="6144"/>
                        <a:pt x="6485" y="6144"/>
                      </a:cubicBezTo>
                      <a:cubicBezTo>
                        <a:pt x="6422" y="6144"/>
                        <a:pt x="6371" y="6195"/>
                        <a:pt x="6371" y="6258"/>
                      </a:cubicBezTo>
                      <a:lnTo>
                        <a:pt x="6371" y="6372"/>
                      </a:lnTo>
                      <a:lnTo>
                        <a:pt x="6030" y="6372"/>
                      </a:lnTo>
                      <a:lnTo>
                        <a:pt x="6030" y="6258"/>
                      </a:lnTo>
                      <a:cubicBezTo>
                        <a:pt x="6030" y="6195"/>
                        <a:pt x="5979" y="6144"/>
                        <a:pt x="5916" y="6144"/>
                      </a:cubicBezTo>
                      <a:cubicBezTo>
                        <a:pt x="5853" y="6144"/>
                        <a:pt x="5803" y="6195"/>
                        <a:pt x="5803" y="6258"/>
                      </a:cubicBezTo>
                      <a:lnTo>
                        <a:pt x="5803" y="6372"/>
                      </a:lnTo>
                      <a:lnTo>
                        <a:pt x="5461" y="6372"/>
                      </a:lnTo>
                      <a:lnTo>
                        <a:pt x="5461" y="6258"/>
                      </a:lnTo>
                      <a:cubicBezTo>
                        <a:pt x="5461" y="6195"/>
                        <a:pt x="5410" y="6144"/>
                        <a:pt x="5347" y="6144"/>
                      </a:cubicBezTo>
                      <a:cubicBezTo>
                        <a:pt x="5285" y="6144"/>
                        <a:pt x="5234" y="6195"/>
                        <a:pt x="5234" y="6258"/>
                      </a:cubicBezTo>
                      <a:lnTo>
                        <a:pt x="5234" y="6372"/>
                      </a:lnTo>
                      <a:lnTo>
                        <a:pt x="4892" y="6372"/>
                      </a:lnTo>
                      <a:lnTo>
                        <a:pt x="4892" y="6258"/>
                      </a:lnTo>
                      <a:cubicBezTo>
                        <a:pt x="4892" y="6195"/>
                        <a:pt x="4842" y="6144"/>
                        <a:pt x="4779" y="6144"/>
                      </a:cubicBezTo>
                      <a:cubicBezTo>
                        <a:pt x="4716" y="6144"/>
                        <a:pt x="4665" y="6195"/>
                        <a:pt x="4665" y="6258"/>
                      </a:cubicBezTo>
                      <a:lnTo>
                        <a:pt x="4665" y="6372"/>
                      </a:lnTo>
                      <a:lnTo>
                        <a:pt x="4323" y="6372"/>
                      </a:lnTo>
                      <a:lnTo>
                        <a:pt x="4323" y="6258"/>
                      </a:lnTo>
                      <a:cubicBezTo>
                        <a:pt x="4323" y="6195"/>
                        <a:pt x="4273" y="6144"/>
                        <a:pt x="4210" y="6144"/>
                      </a:cubicBezTo>
                      <a:cubicBezTo>
                        <a:pt x="4147" y="6144"/>
                        <a:pt x="4096" y="6195"/>
                        <a:pt x="4096" y="6258"/>
                      </a:cubicBezTo>
                      <a:lnTo>
                        <a:pt x="4096" y="6372"/>
                      </a:lnTo>
                      <a:lnTo>
                        <a:pt x="3755" y="6372"/>
                      </a:lnTo>
                      <a:lnTo>
                        <a:pt x="3755" y="6258"/>
                      </a:lnTo>
                      <a:cubicBezTo>
                        <a:pt x="3755" y="6195"/>
                        <a:pt x="3704" y="6144"/>
                        <a:pt x="3641" y="6144"/>
                      </a:cubicBezTo>
                      <a:cubicBezTo>
                        <a:pt x="3578" y="6144"/>
                        <a:pt x="3527" y="6195"/>
                        <a:pt x="3527" y="6258"/>
                      </a:cubicBezTo>
                      <a:lnTo>
                        <a:pt x="3527" y="6372"/>
                      </a:lnTo>
                      <a:lnTo>
                        <a:pt x="3186" y="6372"/>
                      </a:lnTo>
                      <a:lnTo>
                        <a:pt x="3186" y="6258"/>
                      </a:lnTo>
                      <a:cubicBezTo>
                        <a:pt x="3186" y="6195"/>
                        <a:pt x="3135" y="6144"/>
                        <a:pt x="3072" y="6144"/>
                      </a:cubicBezTo>
                      <a:cubicBezTo>
                        <a:pt x="3009" y="6144"/>
                        <a:pt x="2958" y="6195"/>
                        <a:pt x="2958" y="6258"/>
                      </a:cubicBezTo>
                      <a:lnTo>
                        <a:pt x="2958" y="6372"/>
                      </a:lnTo>
                      <a:lnTo>
                        <a:pt x="2617" y="6372"/>
                      </a:lnTo>
                      <a:lnTo>
                        <a:pt x="2617" y="6258"/>
                      </a:lnTo>
                      <a:cubicBezTo>
                        <a:pt x="2617" y="6195"/>
                        <a:pt x="2566" y="6144"/>
                        <a:pt x="2503" y="6144"/>
                      </a:cubicBezTo>
                      <a:cubicBezTo>
                        <a:pt x="2440" y="6144"/>
                        <a:pt x="2389" y="6195"/>
                        <a:pt x="2389" y="6258"/>
                      </a:cubicBezTo>
                      <a:lnTo>
                        <a:pt x="2389" y="6372"/>
                      </a:lnTo>
                      <a:lnTo>
                        <a:pt x="2048" y="6372"/>
                      </a:lnTo>
                      <a:lnTo>
                        <a:pt x="2048" y="6258"/>
                      </a:lnTo>
                      <a:cubicBezTo>
                        <a:pt x="2048" y="6195"/>
                        <a:pt x="1997" y="6144"/>
                        <a:pt x="1934" y="6144"/>
                      </a:cubicBezTo>
                      <a:cubicBezTo>
                        <a:pt x="1871" y="6144"/>
                        <a:pt x="1820" y="6195"/>
                        <a:pt x="1820" y="6258"/>
                      </a:cubicBezTo>
                      <a:lnTo>
                        <a:pt x="1820" y="6372"/>
                      </a:lnTo>
                      <a:lnTo>
                        <a:pt x="1479" y="6372"/>
                      </a:lnTo>
                      <a:lnTo>
                        <a:pt x="1479" y="6258"/>
                      </a:lnTo>
                      <a:cubicBezTo>
                        <a:pt x="1479" y="6195"/>
                        <a:pt x="1428" y="6144"/>
                        <a:pt x="1365" y="6144"/>
                      </a:cubicBezTo>
                      <a:cubicBezTo>
                        <a:pt x="1302" y="6144"/>
                        <a:pt x="1252" y="6195"/>
                        <a:pt x="1252" y="6258"/>
                      </a:cubicBezTo>
                      <a:lnTo>
                        <a:pt x="1252" y="6372"/>
                      </a:lnTo>
                      <a:lnTo>
                        <a:pt x="910" y="6372"/>
                      </a:lnTo>
                      <a:lnTo>
                        <a:pt x="910" y="6258"/>
                      </a:lnTo>
                      <a:cubicBezTo>
                        <a:pt x="910" y="6195"/>
                        <a:pt x="859" y="6144"/>
                        <a:pt x="796" y="6144"/>
                      </a:cubicBezTo>
                      <a:cubicBezTo>
                        <a:pt x="734" y="6144"/>
                        <a:pt x="683" y="6195"/>
                        <a:pt x="683" y="6258"/>
                      </a:cubicBezTo>
                      <a:lnTo>
                        <a:pt x="683" y="6372"/>
                      </a:lnTo>
                      <a:lnTo>
                        <a:pt x="455" y="6372"/>
                      </a:lnTo>
                      <a:lnTo>
                        <a:pt x="455" y="5234"/>
                      </a:lnTo>
                      <a:lnTo>
                        <a:pt x="1263" y="523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27" name="组合 26"/>
            <p:cNvGrpSpPr/>
            <p:nvPr/>
          </p:nvGrpSpPr>
          <p:grpSpPr>
            <a:xfrm>
              <a:off x="1723226" y="4374735"/>
              <a:ext cx="1840120" cy="1435835"/>
              <a:chOff x="1723226" y="4374735"/>
              <a:chExt cx="1840120" cy="1435835"/>
            </a:xfrm>
          </p:grpSpPr>
          <p:sp>
            <p:nvSpPr>
              <p:cNvPr id="28" name="îŝḷîḓé-Hexagon 27"/>
              <p:cNvSpPr/>
              <p:nvPr/>
            </p:nvSpPr>
            <p:spPr>
              <a:xfrm>
                <a:off x="1723226" y="4374735"/>
                <a:ext cx="1665569" cy="1435835"/>
              </a:xfrm>
              <a:prstGeom prst="hexagon">
                <a:avLst/>
              </a:prstGeom>
              <a:solidFill>
                <a:schemeClr val="accent3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zh-CN" altLang="en-US" sz="2000">
                    <a:solidFill>
                      <a:schemeClr val="bg1"/>
                    </a:solidFill>
                  </a:rPr>
                  <a:t>关键词</a:t>
                </a:r>
              </a:p>
            </p:txBody>
          </p:sp>
          <p:grpSp>
            <p:nvGrpSpPr>
              <p:cNvPr id="29" name="组合 28"/>
              <p:cNvGrpSpPr/>
              <p:nvPr/>
            </p:nvGrpSpPr>
            <p:grpSpPr>
              <a:xfrm>
                <a:off x="3031555" y="5261725"/>
                <a:ext cx="531791" cy="531791"/>
                <a:chOff x="6559351" y="2249137"/>
                <a:chExt cx="648072" cy="648072"/>
              </a:xfrm>
            </p:grpSpPr>
            <p:sp>
              <p:nvSpPr>
                <p:cNvPr id="30" name="îŝḷîḓé-Oval 29"/>
                <p:cNvSpPr/>
                <p:nvPr/>
              </p:nvSpPr>
              <p:spPr>
                <a:xfrm>
                  <a:off x="6559351" y="2249137"/>
                  <a:ext cx="648072" cy="648072"/>
                </a:xfrm>
                <a:prstGeom prst="ellipse">
                  <a:avLst/>
                </a:prstGeom>
                <a:solidFill>
                  <a:schemeClr val="accent3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1" name="îŝḷîḓé-AutoShape 75"/>
                <p:cNvSpPr/>
                <p:nvPr/>
              </p:nvSpPr>
              <p:spPr bwMode="auto">
                <a:xfrm>
                  <a:off x="6693241" y="2390028"/>
                  <a:ext cx="380293" cy="366291"/>
                </a:xfrm>
                <a:custGeom>
                  <a:avLst/>
                  <a:gdLst>
                    <a:gd name="connsiteX0" fmla="*/ 0 w 582235"/>
                    <a:gd name="connsiteY0" fmla="*/ 404481 h 606722"/>
                    <a:gd name="connsiteX1" fmla="*/ 101261 w 582235"/>
                    <a:gd name="connsiteY1" fmla="*/ 404481 h 606722"/>
                    <a:gd name="connsiteX2" fmla="*/ 101261 w 582235"/>
                    <a:gd name="connsiteY2" fmla="*/ 606722 h 606722"/>
                    <a:gd name="connsiteX3" fmla="*/ 0 w 582235"/>
                    <a:gd name="connsiteY3" fmla="*/ 606722 h 606722"/>
                    <a:gd name="connsiteX4" fmla="*/ 151927 w 582235"/>
                    <a:gd name="connsiteY4" fmla="*/ 328623 h 606722"/>
                    <a:gd name="connsiteX5" fmla="*/ 253188 w 582235"/>
                    <a:gd name="connsiteY5" fmla="*/ 328623 h 606722"/>
                    <a:gd name="connsiteX6" fmla="*/ 253188 w 582235"/>
                    <a:gd name="connsiteY6" fmla="*/ 606722 h 606722"/>
                    <a:gd name="connsiteX7" fmla="*/ 151927 w 582235"/>
                    <a:gd name="connsiteY7" fmla="*/ 606722 h 606722"/>
                    <a:gd name="connsiteX8" fmla="*/ 303855 w 582235"/>
                    <a:gd name="connsiteY8" fmla="*/ 252766 h 606722"/>
                    <a:gd name="connsiteX9" fmla="*/ 405046 w 582235"/>
                    <a:gd name="connsiteY9" fmla="*/ 252766 h 606722"/>
                    <a:gd name="connsiteX10" fmla="*/ 405046 w 582235"/>
                    <a:gd name="connsiteY10" fmla="*/ 606722 h 606722"/>
                    <a:gd name="connsiteX11" fmla="*/ 303855 w 582235"/>
                    <a:gd name="connsiteY11" fmla="*/ 606722 h 606722"/>
                    <a:gd name="connsiteX12" fmla="*/ 455711 w 582235"/>
                    <a:gd name="connsiteY12" fmla="*/ 202241 h 606722"/>
                    <a:gd name="connsiteX13" fmla="*/ 556972 w 582235"/>
                    <a:gd name="connsiteY13" fmla="*/ 202241 h 606722"/>
                    <a:gd name="connsiteX14" fmla="*/ 556972 w 582235"/>
                    <a:gd name="connsiteY14" fmla="*/ 606722 h 606722"/>
                    <a:gd name="connsiteX15" fmla="*/ 455711 w 582235"/>
                    <a:gd name="connsiteY15" fmla="*/ 606722 h 606722"/>
                    <a:gd name="connsiteX16" fmla="*/ 455697 w 582235"/>
                    <a:gd name="connsiteY16" fmla="*/ 0 h 606722"/>
                    <a:gd name="connsiteX17" fmla="*/ 556785 w 582235"/>
                    <a:gd name="connsiteY17" fmla="*/ 0 h 606722"/>
                    <a:gd name="connsiteX18" fmla="*/ 556874 w 582235"/>
                    <a:gd name="connsiteY18" fmla="*/ 0 h 606722"/>
                    <a:gd name="connsiteX19" fmla="*/ 556963 w 582235"/>
                    <a:gd name="connsiteY19" fmla="*/ 0 h 606722"/>
                    <a:gd name="connsiteX20" fmla="*/ 557675 w 582235"/>
                    <a:gd name="connsiteY20" fmla="*/ 0 h 606722"/>
                    <a:gd name="connsiteX21" fmla="*/ 559366 w 582235"/>
                    <a:gd name="connsiteY21" fmla="*/ 89 h 606722"/>
                    <a:gd name="connsiteX22" fmla="*/ 560611 w 582235"/>
                    <a:gd name="connsiteY22" fmla="*/ 267 h 606722"/>
                    <a:gd name="connsiteX23" fmla="*/ 561857 w 582235"/>
                    <a:gd name="connsiteY23" fmla="*/ 444 h 606722"/>
                    <a:gd name="connsiteX24" fmla="*/ 563192 w 582235"/>
                    <a:gd name="connsiteY24" fmla="*/ 800 h 606722"/>
                    <a:gd name="connsiteX25" fmla="*/ 564171 w 582235"/>
                    <a:gd name="connsiteY25" fmla="*/ 1067 h 606722"/>
                    <a:gd name="connsiteX26" fmla="*/ 565506 w 582235"/>
                    <a:gd name="connsiteY26" fmla="*/ 1511 h 606722"/>
                    <a:gd name="connsiteX27" fmla="*/ 566574 w 582235"/>
                    <a:gd name="connsiteY27" fmla="*/ 1867 h 606722"/>
                    <a:gd name="connsiteX28" fmla="*/ 567730 w 582235"/>
                    <a:gd name="connsiteY28" fmla="*/ 2400 h 606722"/>
                    <a:gd name="connsiteX29" fmla="*/ 568798 w 582235"/>
                    <a:gd name="connsiteY29" fmla="*/ 2933 h 606722"/>
                    <a:gd name="connsiteX30" fmla="*/ 569777 w 582235"/>
                    <a:gd name="connsiteY30" fmla="*/ 3467 h 606722"/>
                    <a:gd name="connsiteX31" fmla="*/ 570934 w 582235"/>
                    <a:gd name="connsiteY31" fmla="*/ 4178 h 606722"/>
                    <a:gd name="connsiteX32" fmla="*/ 571824 w 582235"/>
                    <a:gd name="connsiteY32" fmla="*/ 4800 h 606722"/>
                    <a:gd name="connsiteX33" fmla="*/ 572891 w 582235"/>
                    <a:gd name="connsiteY33" fmla="*/ 5689 h 606722"/>
                    <a:gd name="connsiteX34" fmla="*/ 573781 w 582235"/>
                    <a:gd name="connsiteY34" fmla="*/ 6489 h 606722"/>
                    <a:gd name="connsiteX35" fmla="*/ 574760 w 582235"/>
                    <a:gd name="connsiteY35" fmla="*/ 7289 h 606722"/>
                    <a:gd name="connsiteX36" fmla="*/ 575917 w 582235"/>
                    <a:gd name="connsiteY36" fmla="*/ 8533 h 606722"/>
                    <a:gd name="connsiteX37" fmla="*/ 576451 w 582235"/>
                    <a:gd name="connsiteY37" fmla="*/ 9066 h 606722"/>
                    <a:gd name="connsiteX38" fmla="*/ 576451 w 582235"/>
                    <a:gd name="connsiteY38" fmla="*/ 9155 h 606722"/>
                    <a:gd name="connsiteX39" fmla="*/ 577964 w 582235"/>
                    <a:gd name="connsiteY39" fmla="*/ 11200 h 606722"/>
                    <a:gd name="connsiteX40" fmla="*/ 578053 w 582235"/>
                    <a:gd name="connsiteY40" fmla="*/ 11289 h 606722"/>
                    <a:gd name="connsiteX41" fmla="*/ 579209 w 582235"/>
                    <a:gd name="connsiteY41" fmla="*/ 13244 h 606722"/>
                    <a:gd name="connsiteX42" fmla="*/ 579743 w 582235"/>
                    <a:gd name="connsiteY42" fmla="*/ 14222 h 606722"/>
                    <a:gd name="connsiteX43" fmla="*/ 580277 w 582235"/>
                    <a:gd name="connsiteY43" fmla="*/ 15555 h 606722"/>
                    <a:gd name="connsiteX44" fmla="*/ 580722 w 582235"/>
                    <a:gd name="connsiteY44" fmla="*/ 16711 h 606722"/>
                    <a:gd name="connsiteX45" fmla="*/ 581167 w 582235"/>
                    <a:gd name="connsiteY45" fmla="*/ 17866 h 606722"/>
                    <a:gd name="connsiteX46" fmla="*/ 581523 w 582235"/>
                    <a:gd name="connsiteY46" fmla="*/ 19199 h 606722"/>
                    <a:gd name="connsiteX47" fmla="*/ 581790 w 582235"/>
                    <a:gd name="connsiteY47" fmla="*/ 20266 h 606722"/>
                    <a:gd name="connsiteX48" fmla="*/ 582146 w 582235"/>
                    <a:gd name="connsiteY48" fmla="*/ 22488 h 606722"/>
                    <a:gd name="connsiteX49" fmla="*/ 582146 w 582235"/>
                    <a:gd name="connsiteY49" fmla="*/ 22666 h 606722"/>
                    <a:gd name="connsiteX50" fmla="*/ 582235 w 582235"/>
                    <a:gd name="connsiteY50" fmla="*/ 25244 h 606722"/>
                    <a:gd name="connsiteX51" fmla="*/ 582235 w 582235"/>
                    <a:gd name="connsiteY51" fmla="*/ 126396 h 606722"/>
                    <a:gd name="connsiteX52" fmla="*/ 556963 w 582235"/>
                    <a:gd name="connsiteY52" fmla="*/ 151728 h 606722"/>
                    <a:gd name="connsiteX53" fmla="*/ 531691 w 582235"/>
                    <a:gd name="connsiteY53" fmla="*/ 126396 h 606722"/>
                    <a:gd name="connsiteX54" fmla="*/ 531691 w 582235"/>
                    <a:gd name="connsiteY54" fmla="*/ 79286 h 606722"/>
                    <a:gd name="connsiteX55" fmla="*/ 421260 w 582235"/>
                    <a:gd name="connsiteY55" fmla="*/ 171106 h 606722"/>
                    <a:gd name="connsiteX56" fmla="*/ 385666 w 582235"/>
                    <a:gd name="connsiteY56" fmla="*/ 167906 h 606722"/>
                    <a:gd name="connsiteX57" fmla="*/ 388869 w 582235"/>
                    <a:gd name="connsiteY57" fmla="*/ 132262 h 606722"/>
                    <a:gd name="connsiteX58" fmla="*/ 487020 w 582235"/>
                    <a:gd name="connsiteY58" fmla="*/ 50576 h 606722"/>
                    <a:gd name="connsiteX59" fmla="*/ 455697 w 582235"/>
                    <a:gd name="connsiteY59" fmla="*/ 50576 h 606722"/>
                    <a:gd name="connsiteX60" fmla="*/ 430425 w 582235"/>
                    <a:gd name="connsiteY60" fmla="*/ 25244 h 606722"/>
                    <a:gd name="connsiteX61" fmla="*/ 455697 w 582235"/>
                    <a:gd name="connsiteY61" fmla="*/ 0 h 606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</a:cxnLst>
                  <a:rect l="l" t="t" r="r" b="b"/>
                  <a:pathLst>
                    <a:path w="582235" h="606722">
                      <a:moveTo>
                        <a:pt x="0" y="404481"/>
                      </a:moveTo>
                      <a:lnTo>
                        <a:pt x="101261" y="404481"/>
                      </a:lnTo>
                      <a:lnTo>
                        <a:pt x="101261" y="606722"/>
                      </a:lnTo>
                      <a:lnTo>
                        <a:pt x="0" y="606722"/>
                      </a:lnTo>
                      <a:close/>
                      <a:moveTo>
                        <a:pt x="151927" y="328623"/>
                      </a:moveTo>
                      <a:lnTo>
                        <a:pt x="253188" y="328623"/>
                      </a:lnTo>
                      <a:lnTo>
                        <a:pt x="253188" y="606722"/>
                      </a:lnTo>
                      <a:lnTo>
                        <a:pt x="151927" y="606722"/>
                      </a:lnTo>
                      <a:close/>
                      <a:moveTo>
                        <a:pt x="303855" y="252766"/>
                      </a:moveTo>
                      <a:lnTo>
                        <a:pt x="405046" y="252766"/>
                      </a:lnTo>
                      <a:lnTo>
                        <a:pt x="405046" y="606722"/>
                      </a:lnTo>
                      <a:lnTo>
                        <a:pt x="303855" y="606722"/>
                      </a:lnTo>
                      <a:close/>
                      <a:moveTo>
                        <a:pt x="455711" y="202241"/>
                      </a:moveTo>
                      <a:lnTo>
                        <a:pt x="556972" y="202241"/>
                      </a:lnTo>
                      <a:lnTo>
                        <a:pt x="556972" y="606722"/>
                      </a:lnTo>
                      <a:lnTo>
                        <a:pt x="455711" y="606722"/>
                      </a:lnTo>
                      <a:close/>
                      <a:moveTo>
                        <a:pt x="455697" y="0"/>
                      </a:moveTo>
                      <a:lnTo>
                        <a:pt x="556785" y="0"/>
                      </a:lnTo>
                      <a:lnTo>
                        <a:pt x="556874" y="0"/>
                      </a:lnTo>
                      <a:lnTo>
                        <a:pt x="556963" y="0"/>
                      </a:lnTo>
                      <a:cubicBezTo>
                        <a:pt x="557230" y="0"/>
                        <a:pt x="557408" y="0"/>
                        <a:pt x="557675" y="0"/>
                      </a:cubicBezTo>
                      <a:cubicBezTo>
                        <a:pt x="558298" y="89"/>
                        <a:pt x="558832" y="89"/>
                        <a:pt x="559366" y="89"/>
                      </a:cubicBezTo>
                      <a:cubicBezTo>
                        <a:pt x="559811" y="178"/>
                        <a:pt x="560256" y="267"/>
                        <a:pt x="560611" y="267"/>
                      </a:cubicBezTo>
                      <a:cubicBezTo>
                        <a:pt x="561056" y="356"/>
                        <a:pt x="561412" y="444"/>
                        <a:pt x="561857" y="444"/>
                      </a:cubicBezTo>
                      <a:cubicBezTo>
                        <a:pt x="562302" y="533"/>
                        <a:pt x="562747" y="711"/>
                        <a:pt x="563192" y="800"/>
                      </a:cubicBezTo>
                      <a:cubicBezTo>
                        <a:pt x="563548" y="889"/>
                        <a:pt x="563904" y="978"/>
                        <a:pt x="564171" y="1067"/>
                      </a:cubicBezTo>
                      <a:cubicBezTo>
                        <a:pt x="564616" y="1156"/>
                        <a:pt x="565061" y="1333"/>
                        <a:pt x="565506" y="1511"/>
                      </a:cubicBezTo>
                      <a:cubicBezTo>
                        <a:pt x="565862" y="1600"/>
                        <a:pt x="566218" y="1778"/>
                        <a:pt x="566574" y="1867"/>
                      </a:cubicBezTo>
                      <a:cubicBezTo>
                        <a:pt x="566929" y="2044"/>
                        <a:pt x="567285" y="2222"/>
                        <a:pt x="567730" y="2400"/>
                      </a:cubicBezTo>
                      <a:cubicBezTo>
                        <a:pt x="568086" y="2578"/>
                        <a:pt x="568442" y="2755"/>
                        <a:pt x="568798" y="2933"/>
                      </a:cubicBezTo>
                      <a:cubicBezTo>
                        <a:pt x="569154" y="3111"/>
                        <a:pt x="569421" y="3289"/>
                        <a:pt x="569777" y="3467"/>
                      </a:cubicBezTo>
                      <a:cubicBezTo>
                        <a:pt x="570133" y="3733"/>
                        <a:pt x="570578" y="4000"/>
                        <a:pt x="570934" y="4178"/>
                      </a:cubicBezTo>
                      <a:cubicBezTo>
                        <a:pt x="571201" y="4444"/>
                        <a:pt x="571557" y="4622"/>
                        <a:pt x="571824" y="4800"/>
                      </a:cubicBezTo>
                      <a:cubicBezTo>
                        <a:pt x="572180" y="5155"/>
                        <a:pt x="572536" y="5422"/>
                        <a:pt x="572891" y="5689"/>
                      </a:cubicBezTo>
                      <a:cubicBezTo>
                        <a:pt x="573247" y="5955"/>
                        <a:pt x="573514" y="6222"/>
                        <a:pt x="573781" y="6489"/>
                      </a:cubicBezTo>
                      <a:cubicBezTo>
                        <a:pt x="574137" y="6755"/>
                        <a:pt x="574493" y="7022"/>
                        <a:pt x="574760" y="7289"/>
                      </a:cubicBezTo>
                      <a:cubicBezTo>
                        <a:pt x="575205" y="7733"/>
                        <a:pt x="575561" y="8178"/>
                        <a:pt x="575917" y="8533"/>
                      </a:cubicBezTo>
                      <a:cubicBezTo>
                        <a:pt x="576095" y="8711"/>
                        <a:pt x="576273" y="8889"/>
                        <a:pt x="576451" y="9066"/>
                      </a:cubicBezTo>
                      <a:cubicBezTo>
                        <a:pt x="576451" y="9155"/>
                        <a:pt x="576451" y="9155"/>
                        <a:pt x="576451" y="9155"/>
                      </a:cubicBezTo>
                      <a:cubicBezTo>
                        <a:pt x="576985" y="9777"/>
                        <a:pt x="577519" y="10489"/>
                        <a:pt x="577964" y="11200"/>
                      </a:cubicBezTo>
                      <a:cubicBezTo>
                        <a:pt x="577964" y="11200"/>
                        <a:pt x="578053" y="11289"/>
                        <a:pt x="578053" y="11289"/>
                      </a:cubicBezTo>
                      <a:cubicBezTo>
                        <a:pt x="578498" y="12000"/>
                        <a:pt x="578854" y="12622"/>
                        <a:pt x="579209" y="13244"/>
                      </a:cubicBezTo>
                      <a:cubicBezTo>
                        <a:pt x="579387" y="13600"/>
                        <a:pt x="579565" y="13955"/>
                        <a:pt x="579743" y="14222"/>
                      </a:cubicBezTo>
                      <a:cubicBezTo>
                        <a:pt x="579921" y="14666"/>
                        <a:pt x="580099" y="15111"/>
                        <a:pt x="580277" y="15555"/>
                      </a:cubicBezTo>
                      <a:cubicBezTo>
                        <a:pt x="580455" y="15911"/>
                        <a:pt x="580633" y="16266"/>
                        <a:pt x="580722" y="16711"/>
                      </a:cubicBezTo>
                      <a:cubicBezTo>
                        <a:pt x="580900" y="17066"/>
                        <a:pt x="581078" y="17422"/>
                        <a:pt x="581167" y="17866"/>
                      </a:cubicBezTo>
                      <a:cubicBezTo>
                        <a:pt x="581256" y="18311"/>
                        <a:pt x="581434" y="18755"/>
                        <a:pt x="581523" y="19199"/>
                      </a:cubicBezTo>
                      <a:cubicBezTo>
                        <a:pt x="581612" y="19555"/>
                        <a:pt x="581701" y="19910"/>
                        <a:pt x="581790" y="20266"/>
                      </a:cubicBezTo>
                      <a:cubicBezTo>
                        <a:pt x="581879" y="20977"/>
                        <a:pt x="582057" y="21777"/>
                        <a:pt x="582146" y="22488"/>
                      </a:cubicBezTo>
                      <a:cubicBezTo>
                        <a:pt x="582146" y="22577"/>
                        <a:pt x="582146" y="22666"/>
                        <a:pt x="582146" y="22666"/>
                      </a:cubicBezTo>
                      <a:cubicBezTo>
                        <a:pt x="582235" y="23555"/>
                        <a:pt x="582235" y="24355"/>
                        <a:pt x="582235" y="25244"/>
                      </a:cubicBezTo>
                      <a:lnTo>
                        <a:pt x="582235" y="126396"/>
                      </a:lnTo>
                      <a:cubicBezTo>
                        <a:pt x="582235" y="140351"/>
                        <a:pt x="570934" y="151728"/>
                        <a:pt x="556963" y="151728"/>
                      </a:cubicBezTo>
                      <a:cubicBezTo>
                        <a:pt x="542992" y="151728"/>
                        <a:pt x="531691" y="140351"/>
                        <a:pt x="531691" y="126396"/>
                      </a:cubicBezTo>
                      <a:lnTo>
                        <a:pt x="531691" y="79286"/>
                      </a:lnTo>
                      <a:lnTo>
                        <a:pt x="421260" y="171106"/>
                      </a:lnTo>
                      <a:cubicBezTo>
                        <a:pt x="410582" y="180083"/>
                        <a:pt x="394564" y="178572"/>
                        <a:pt x="385666" y="167906"/>
                      </a:cubicBezTo>
                      <a:cubicBezTo>
                        <a:pt x="376678" y="157150"/>
                        <a:pt x="378191" y="141240"/>
                        <a:pt x="388869" y="132262"/>
                      </a:cubicBezTo>
                      <a:lnTo>
                        <a:pt x="487020" y="50576"/>
                      </a:lnTo>
                      <a:lnTo>
                        <a:pt x="455697" y="50576"/>
                      </a:lnTo>
                      <a:cubicBezTo>
                        <a:pt x="441727" y="50576"/>
                        <a:pt x="430425" y="39288"/>
                        <a:pt x="430425" y="25244"/>
                      </a:cubicBezTo>
                      <a:cubicBezTo>
                        <a:pt x="430425" y="11289"/>
                        <a:pt x="441727" y="0"/>
                        <a:pt x="45569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</p:grpSp>
      <p:cxnSp>
        <p:nvCxnSpPr>
          <p:cNvPr id="5" name="îŝḷîḓé-Straight Connector 4"/>
          <p:cNvCxnSpPr/>
          <p:nvPr/>
        </p:nvCxnSpPr>
        <p:spPr>
          <a:xfrm>
            <a:off x="5020037" y="3543859"/>
            <a:ext cx="3186354" cy="0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îŝḷîḓé-Straight Connector 5"/>
          <p:cNvCxnSpPr/>
          <p:nvPr/>
        </p:nvCxnSpPr>
        <p:spPr>
          <a:xfrm flipV="1">
            <a:off x="6613214" y="2571751"/>
            <a:ext cx="0" cy="2015728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4613124" y="2703328"/>
            <a:ext cx="4000180" cy="1752575"/>
            <a:chOff x="6150832" y="3631810"/>
            <a:chExt cx="5333573" cy="2336767"/>
          </a:xfrm>
        </p:grpSpPr>
        <p:grpSp>
          <p:nvGrpSpPr>
            <p:cNvPr id="12" name="组合 11"/>
            <p:cNvGrpSpPr/>
            <p:nvPr/>
          </p:nvGrpSpPr>
          <p:grpSpPr>
            <a:xfrm>
              <a:off x="6150832" y="3631810"/>
              <a:ext cx="2578029" cy="1046002"/>
              <a:chOff x="8662573" y="1518902"/>
              <a:chExt cx="2578029" cy="1046002"/>
            </a:xfrm>
          </p:grpSpPr>
          <p:sp>
            <p:nvSpPr>
              <p:cNvPr id="22" name="îŝḷîḓé-TextBox 5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r>
                  <a:rPr lang="en-US" altLang="zh-CN" sz="1100" dirty="0" smtClean="0">
                    <a:solidFill>
                      <a:schemeClr val="dk1">
                        <a:lumMod val="100000"/>
                      </a:schemeClr>
                    </a:solidFill>
                  </a:rPr>
                  <a:t>xxx</a:t>
                </a:r>
                <a:endParaRPr lang="en-US" altLang="zh-CN" sz="11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r>
                  <a:rPr lang="en-US" altLang="zh-CN" sz="1100" dirty="0" smtClean="0">
                    <a:solidFill>
                      <a:schemeClr val="dk1">
                        <a:lumMod val="100000"/>
                      </a:schemeClr>
                    </a:solidFill>
                  </a:rPr>
                  <a:t>xxx</a:t>
                </a: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3" name="îŝḷîḓé-Rectangle 22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fontScale="77500" lnSpcReduction="20000"/>
              </a:bodyPr>
              <a:lstStyle/>
              <a:p>
                <a:pPr lvl="0" algn="ctr" defTabSz="913765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8906376" y="4922575"/>
              <a:ext cx="2578029" cy="1046002"/>
              <a:chOff x="8662573" y="1518902"/>
              <a:chExt cx="2578029" cy="1046002"/>
            </a:xfrm>
          </p:grpSpPr>
          <p:sp>
            <p:nvSpPr>
              <p:cNvPr id="20" name="îŝḷîḓé-TextBox 5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r>
                  <a:rPr lang="en-US" altLang="zh-CN" sz="1100" dirty="0" smtClean="0">
                    <a:solidFill>
                      <a:schemeClr val="dk1">
                        <a:lumMod val="100000"/>
                      </a:schemeClr>
                    </a:solidFill>
                  </a:rPr>
                  <a:t>xxx</a:t>
                </a:r>
                <a:endParaRPr lang="en-US" altLang="zh-CN" sz="11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r>
                  <a:rPr lang="en-US" altLang="zh-CN" sz="1100" dirty="0" smtClean="0">
                    <a:solidFill>
                      <a:schemeClr val="dk1">
                        <a:lumMod val="100000"/>
                      </a:schemeClr>
                    </a:solidFill>
                  </a:rPr>
                  <a:t>xxx</a:t>
                </a: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1" name="îŝḷîḓé-Rectangle 20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fontScale="77500" lnSpcReduction="20000"/>
              </a:bodyPr>
              <a:lstStyle/>
              <a:p>
                <a:pPr lvl="0" algn="ctr" defTabSz="913765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6150832" y="4922575"/>
              <a:ext cx="2578029" cy="1046002"/>
              <a:chOff x="8662573" y="1518902"/>
              <a:chExt cx="2578029" cy="1046002"/>
            </a:xfrm>
          </p:grpSpPr>
          <p:sp>
            <p:nvSpPr>
              <p:cNvPr id="18" name="îŝḷîḓé-TextBox 5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r>
                  <a:rPr lang="en-US" altLang="zh-CN" sz="1100" dirty="0" smtClean="0">
                    <a:solidFill>
                      <a:schemeClr val="dk1">
                        <a:lumMod val="100000"/>
                      </a:schemeClr>
                    </a:solidFill>
                  </a:rPr>
                  <a:t>xxx</a:t>
                </a:r>
                <a:endParaRPr lang="en-US" altLang="zh-CN" sz="11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r>
                  <a:rPr lang="en-US" altLang="zh-CN" sz="1100" dirty="0" smtClean="0">
                    <a:solidFill>
                      <a:schemeClr val="dk1">
                        <a:lumMod val="100000"/>
                      </a:schemeClr>
                    </a:solidFill>
                  </a:rPr>
                  <a:t>xxx</a:t>
                </a: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9" name="îŝḷîḓé-Rectangle 18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fontScale="77500" lnSpcReduction="20000"/>
              </a:bodyPr>
              <a:lstStyle/>
              <a:p>
                <a:pPr lvl="0" algn="ctr" defTabSz="913765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8906376" y="3631810"/>
              <a:ext cx="2578029" cy="1046002"/>
              <a:chOff x="8662573" y="1518902"/>
              <a:chExt cx="2578029" cy="1046002"/>
            </a:xfrm>
          </p:grpSpPr>
          <p:sp>
            <p:nvSpPr>
              <p:cNvPr id="16" name="îŝḷîḓé-TextBox 5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r>
                  <a:rPr lang="en-US" altLang="zh-CN" sz="1100" dirty="0" smtClean="0">
                    <a:solidFill>
                      <a:schemeClr val="dk1">
                        <a:lumMod val="100000"/>
                      </a:schemeClr>
                    </a:solidFill>
                  </a:rPr>
                  <a:t>xxx</a:t>
                </a:r>
                <a:endParaRPr lang="en-US" altLang="zh-CN" sz="11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r>
                  <a:rPr lang="en-US" altLang="zh-CN" sz="1100" dirty="0" smtClean="0">
                    <a:solidFill>
                      <a:schemeClr val="dk1">
                        <a:lumMod val="100000"/>
                      </a:schemeClr>
                    </a:solidFill>
                  </a:rPr>
                  <a:t>xxx</a:t>
                </a: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7" name="îŝḷîḓé-Rectangle 16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fontScale="77500" lnSpcReduction="20000"/>
              </a:bodyPr>
              <a:lstStyle/>
              <a:p>
                <a:pPr lvl="0" algn="ctr" defTabSz="913765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5150382" y="933132"/>
            <a:ext cx="2921333" cy="1260574"/>
            <a:chOff x="688718" y="4458378"/>
            <a:chExt cx="5104263" cy="1539905"/>
          </a:xfrm>
        </p:grpSpPr>
        <p:sp>
          <p:nvSpPr>
            <p:cNvPr id="9" name="îŝḷîḓé-文本框 128"/>
            <p:cNvSpPr txBox="1"/>
            <p:nvPr/>
          </p:nvSpPr>
          <p:spPr>
            <a:xfrm>
              <a:off x="688718" y="4458378"/>
              <a:ext cx="542364" cy="451105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prstTxWarp prst="textPlain">
                <a:avLst/>
              </a:prstTxWarp>
              <a:normAutofit fontScale="40000" lnSpcReduction="20000"/>
            </a:bodyPr>
            <a:lstStyle/>
            <a:p>
              <a:r>
                <a:rPr lang="en-US" sz="4800" dirty="0"/>
                <a:t>“</a:t>
              </a:r>
            </a:p>
          </p:txBody>
        </p:sp>
        <p:sp>
          <p:nvSpPr>
            <p:cNvPr id="10" name="îŝḷîḓé-Rectangle 9"/>
            <p:cNvSpPr/>
            <p:nvPr/>
          </p:nvSpPr>
          <p:spPr>
            <a:xfrm>
              <a:off x="688718" y="4909483"/>
              <a:ext cx="5104263" cy="697902"/>
            </a:xfrm>
            <a:prstGeom prst="rect">
              <a:avLst/>
            </a:prstGeom>
          </p:spPr>
          <p:txBody>
            <a:bodyPr wrap="square" lIns="90000" tIns="46800" rIns="90000" bIns="46800" anchor="ctr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b="1" dirty="0"/>
                <a:t>此部分内容作为文字排版占位显示</a:t>
              </a:r>
              <a:br>
                <a:rPr lang="zh-CN" altLang="en-US" sz="2000" b="1" dirty="0"/>
              </a:br>
              <a:r>
                <a:rPr lang="zh-CN" altLang="en-US" sz="2000" b="1" dirty="0"/>
                <a:t>（建议使用主题字体）</a:t>
              </a:r>
            </a:p>
          </p:txBody>
        </p:sp>
        <p:sp>
          <p:nvSpPr>
            <p:cNvPr id="11" name="îŝḷîḓé-Rectangle 10"/>
            <p:cNvSpPr/>
            <p:nvPr/>
          </p:nvSpPr>
          <p:spPr>
            <a:xfrm>
              <a:off x="688718" y="5607385"/>
              <a:ext cx="5104263" cy="390898"/>
            </a:xfrm>
            <a:prstGeom prst="rect">
              <a:avLst/>
            </a:prstGeom>
          </p:spPr>
          <p:txBody>
            <a:bodyPr wrap="square" lIns="90000" tIns="46800" rIns="90000" bIns="46800" anchor="ctr">
              <a:normAutofit fontScale="70000" lnSpcReduction="2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0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en-US" altLang="zh-CN" sz="10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0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sp>
        <p:nvSpPr>
          <p:cNvPr id="44" name="矩形 43"/>
          <p:cNvSpPr/>
          <p:nvPr/>
        </p:nvSpPr>
        <p:spPr>
          <a:xfrm>
            <a:off x="121187" y="12347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accent1">
                    <a:lumMod val="100000"/>
                  </a:schemeClr>
                </a:solidFill>
              </a:rPr>
              <a:t>工作完成情况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îŝḷîḓé-Rectangle 1"/>
          <p:cNvSpPr/>
          <p:nvPr/>
        </p:nvSpPr>
        <p:spPr>
          <a:xfrm>
            <a:off x="-23418" y="842963"/>
            <a:ext cx="2814602" cy="3744516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cxnSp>
        <p:nvCxnSpPr>
          <p:cNvPr id="6" name="îŝḷîḓé-Straight Connector 16"/>
          <p:cNvCxnSpPr/>
          <p:nvPr/>
        </p:nvCxnSpPr>
        <p:spPr>
          <a:xfrm>
            <a:off x="5271641" y="1683600"/>
            <a:ext cx="204642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组合 55"/>
          <p:cNvGrpSpPr/>
          <p:nvPr/>
        </p:nvGrpSpPr>
        <p:grpSpPr>
          <a:xfrm>
            <a:off x="2791380" y="1414366"/>
            <a:ext cx="2292673" cy="538469"/>
            <a:chOff x="2791380" y="1414366"/>
            <a:chExt cx="2292673" cy="538469"/>
          </a:xfrm>
        </p:grpSpPr>
        <p:sp>
          <p:nvSpPr>
            <p:cNvPr id="4" name="îŝḷîḓé-Rectangle 8"/>
            <p:cNvSpPr/>
            <p:nvPr/>
          </p:nvSpPr>
          <p:spPr>
            <a:xfrm>
              <a:off x="2791380" y="1463644"/>
              <a:ext cx="1880816" cy="4399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îŝḷîḓé-Oval 9"/>
            <p:cNvSpPr/>
            <p:nvPr/>
          </p:nvSpPr>
          <p:spPr>
            <a:xfrm>
              <a:off x="4545584" y="1414366"/>
              <a:ext cx="538469" cy="538469"/>
            </a:xfrm>
            <a:prstGeom prst="ellipse">
              <a:avLst/>
            </a:prstGeom>
            <a:solidFill>
              <a:schemeClr val="bg1"/>
            </a:solidFill>
            <a:ln w="920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7" name="Group 21"/>
            <p:cNvGrpSpPr/>
            <p:nvPr/>
          </p:nvGrpSpPr>
          <p:grpSpPr>
            <a:xfrm>
              <a:off x="3156132" y="1545639"/>
              <a:ext cx="1804060" cy="275928"/>
              <a:chOff x="486336" y="2978028"/>
              <a:chExt cx="2405413" cy="367904"/>
            </a:xfrm>
          </p:grpSpPr>
          <p:grpSp>
            <p:nvGrpSpPr>
              <p:cNvPr id="50" name="Group 22"/>
              <p:cNvGrpSpPr/>
              <p:nvPr/>
            </p:nvGrpSpPr>
            <p:grpSpPr>
              <a:xfrm>
                <a:off x="2517894" y="2978028"/>
                <a:ext cx="373855" cy="367904"/>
                <a:chOff x="6297613" y="1392238"/>
                <a:chExt cx="498475" cy="490537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52" name="îŝḷîḓé-Freeform: Shape 24"/>
                <p:cNvSpPr/>
                <p:nvPr/>
              </p:nvSpPr>
              <p:spPr bwMode="auto">
                <a:xfrm>
                  <a:off x="6570663" y="1454150"/>
                  <a:ext cx="160338" cy="160337"/>
                </a:xfrm>
                <a:custGeom>
                  <a:avLst/>
                  <a:gdLst>
                    <a:gd name="T0" fmla="*/ 38 w 42"/>
                    <a:gd name="T1" fmla="*/ 40 h 42"/>
                    <a:gd name="T2" fmla="*/ 38 w 42"/>
                    <a:gd name="T3" fmla="*/ 40 h 42"/>
                    <a:gd name="T4" fmla="*/ 40 w 42"/>
                    <a:gd name="T5" fmla="*/ 42 h 42"/>
                    <a:gd name="T6" fmla="*/ 42 w 42"/>
                    <a:gd name="T7" fmla="*/ 40 h 42"/>
                    <a:gd name="T8" fmla="*/ 42 w 42"/>
                    <a:gd name="T9" fmla="*/ 40 h 42"/>
                    <a:gd name="T10" fmla="*/ 2 w 42"/>
                    <a:gd name="T11" fmla="*/ 0 h 42"/>
                    <a:gd name="T12" fmla="*/ 2 w 42"/>
                    <a:gd name="T13" fmla="*/ 0 h 42"/>
                    <a:gd name="T14" fmla="*/ 0 w 42"/>
                    <a:gd name="T15" fmla="*/ 2 h 42"/>
                    <a:gd name="T16" fmla="*/ 2 w 42"/>
                    <a:gd name="T17" fmla="*/ 4 h 42"/>
                    <a:gd name="T18" fmla="*/ 2 w 42"/>
                    <a:gd name="T19" fmla="*/ 4 h 42"/>
                    <a:gd name="T20" fmla="*/ 38 w 42"/>
                    <a:gd name="T21" fmla="*/ 4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2" h="42">
                      <a:moveTo>
                        <a:pt x="38" y="40"/>
                      </a:moveTo>
                      <a:cubicBezTo>
                        <a:pt x="38" y="40"/>
                        <a:pt x="38" y="40"/>
                        <a:pt x="38" y="40"/>
                      </a:cubicBezTo>
                      <a:cubicBezTo>
                        <a:pt x="38" y="41"/>
                        <a:pt x="39" y="42"/>
                        <a:pt x="40" y="42"/>
                      </a:cubicBezTo>
                      <a:cubicBezTo>
                        <a:pt x="41" y="42"/>
                        <a:pt x="42" y="41"/>
                        <a:pt x="42" y="40"/>
                      </a:cubicBezTo>
                      <a:cubicBezTo>
                        <a:pt x="42" y="40"/>
                        <a:pt x="42" y="40"/>
                        <a:pt x="42" y="40"/>
                      </a:cubicBezTo>
                      <a:cubicBezTo>
                        <a:pt x="42" y="18"/>
                        <a:pt x="24" y="0"/>
                        <a:pt x="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2" y="4"/>
                        <a:pt x="38" y="20"/>
                        <a:pt x="38" y="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3" name="îŝḷîḓé-Freeform: Shape 25"/>
                <p:cNvSpPr/>
                <p:nvPr/>
              </p:nvSpPr>
              <p:spPr bwMode="auto">
                <a:xfrm>
                  <a:off x="6297613" y="1392238"/>
                  <a:ext cx="498475" cy="490537"/>
                </a:xfrm>
                <a:custGeom>
                  <a:avLst/>
                  <a:gdLst>
                    <a:gd name="T0" fmla="*/ 37 w 130"/>
                    <a:gd name="T1" fmla="*/ 4 h 128"/>
                    <a:gd name="T2" fmla="*/ 29 w 130"/>
                    <a:gd name="T3" fmla="*/ 0 h 128"/>
                    <a:gd name="T4" fmla="*/ 24 w 130"/>
                    <a:gd name="T5" fmla="*/ 1 h 128"/>
                    <a:gd name="T6" fmla="*/ 17 w 130"/>
                    <a:gd name="T7" fmla="*/ 12 h 128"/>
                    <a:gd name="T8" fmla="*/ 17 w 130"/>
                    <a:gd name="T9" fmla="*/ 67 h 128"/>
                    <a:gd name="T10" fmla="*/ 5 w 130"/>
                    <a:gd name="T11" fmla="*/ 80 h 128"/>
                    <a:gd name="T12" fmla="*/ 5 w 130"/>
                    <a:gd name="T13" fmla="*/ 96 h 128"/>
                    <a:gd name="T14" fmla="*/ 33 w 130"/>
                    <a:gd name="T15" fmla="*/ 124 h 128"/>
                    <a:gd name="T16" fmla="*/ 41 w 130"/>
                    <a:gd name="T17" fmla="*/ 128 h 128"/>
                    <a:gd name="T18" fmla="*/ 49 w 130"/>
                    <a:gd name="T19" fmla="*/ 124 h 128"/>
                    <a:gd name="T20" fmla="*/ 62 w 130"/>
                    <a:gd name="T21" fmla="*/ 112 h 128"/>
                    <a:gd name="T22" fmla="*/ 117 w 130"/>
                    <a:gd name="T23" fmla="*/ 112 h 128"/>
                    <a:gd name="T24" fmla="*/ 128 w 130"/>
                    <a:gd name="T25" fmla="*/ 105 h 128"/>
                    <a:gd name="T26" fmla="*/ 125 w 130"/>
                    <a:gd name="T27" fmla="*/ 92 h 128"/>
                    <a:gd name="T28" fmla="*/ 37 w 130"/>
                    <a:gd name="T29" fmla="*/ 4 h 128"/>
                    <a:gd name="T30" fmla="*/ 56 w 130"/>
                    <a:gd name="T31" fmla="*/ 106 h 128"/>
                    <a:gd name="T32" fmla="*/ 44 w 130"/>
                    <a:gd name="T33" fmla="*/ 119 h 128"/>
                    <a:gd name="T34" fmla="*/ 41 w 130"/>
                    <a:gd name="T35" fmla="*/ 120 h 128"/>
                    <a:gd name="T36" fmla="*/ 38 w 130"/>
                    <a:gd name="T37" fmla="*/ 119 h 128"/>
                    <a:gd name="T38" fmla="*/ 10 w 130"/>
                    <a:gd name="T39" fmla="*/ 91 h 128"/>
                    <a:gd name="T40" fmla="*/ 9 w 130"/>
                    <a:gd name="T41" fmla="*/ 88 h 128"/>
                    <a:gd name="T42" fmla="*/ 10 w 130"/>
                    <a:gd name="T43" fmla="*/ 85 h 128"/>
                    <a:gd name="T44" fmla="*/ 23 w 130"/>
                    <a:gd name="T45" fmla="*/ 73 h 128"/>
                    <a:gd name="T46" fmla="*/ 23 w 130"/>
                    <a:gd name="T47" fmla="*/ 73 h 128"/>
                    <a:gd name="T48" fmla="*/ 56 w 130"/>
                    <a:gd name="T49" fmla="*/ 106 h 128"/>
                    <a:gd name="T50" fmla="*/ 56 w 130"/>
                    <a:gd name="T51" fmla="*/ 106 h 128"/>
                    <a:gd name="T52" fmla="*/ 62 w 130"/>
                    <a:gd name="T53" fmla="*/ 104 h 128"/>
                    <a:gd name="T54" fmla="*/ 60 w 130"/>
                    <a:gd name="T55" fmla="*/ 104 h 128"/>
                    <a:gd name="T56" fmla="*/ 25 w 130"/>
                    <a:gd name="T57" fmla="*/ 69 h 128"/>
                    <a:gd name="T58" fmla="*/ 25 w 130"/>
                    <a:gd name="T59" fmla="*/ 67 h 128"/>
                    <a:gd name="T60" fmla="*/ 25 w 130"/>
                    <a:gd name="T61" fmla="*/ 19 h 128"/>
                    <a:gd name="T62" fmla="*/ 110 w 130"/>
                    <a:gd name="T63" fmla="*/ 104 h 128"/>
                    <a:gd name="T64" fmla="*/ 62 w 130"/>
                    <a:gd name="T65" fmla="*/ 104 h 128"/>
                    <a:gd name="T66" fmla="*/ 121 w 130"/>
                    <a:gd name="T67" fmla="*/ 102 h 128"/>
                    <a:gd name="T68" fmla="*/ 117 w 130"/>
                    <a:gd name="T69" fmla="*/ 104 h 128"/>
                    <a:gd name="T70" fmla="*/ 116 w 130"/>
                    <a:gd name="T71" fmla="*/ 104 h 128"/>
                    <a:gd name="T72" fmla="*/ 25 w 130"/>
                    <a:gd name="T73" fmla="*/ 13 h 128"/>
                    <a:gd name="T74" fmla="*/ 25 w 130"/>
                    <a:gd name="T75" fmla="*/ 12 h 128"/>
                    <a:gd name="T76" fmla="*/ 27 w 130"/>
                    <a:gd name="T77" fmla="*/ 8 h 128"/>
                    <a:gd name="T78" fmla="*/ 29 w 130"/>
                    <a:gd name="T79" fmla="*/ 8 h 128"/>
                    <a:gd name="T80" fmla="*/ 32 w 130"/>
                    <a:gd name="T81" fmla="*/ 9 h 128"/>
                    <a:gd name="T82" fmla="*/ 120 w 130"/>
                    <a:gd name="T83" fmla="*/ 97 h 128"/>
                    <a:gd name="T84" fmla="*/ 121 w 130"/>
                    <a:gd name="T85" fmla="*/ 102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130" h="128">
                      <a:moveTo>
                        <a:pt x="37" y="4"/>
                      </a:moveTo>
                      <a:cubicBezTo>
                        <a:pt x="35" y="1"/>
                        <a:pt x="32" y="0"/>
                        <a:pt x="29" y="0"/>
                      </a:cubicBezTo>
                      <a:cubicBezTo>
                        <a:pt x="27" y="0"/>
                        <a:pt x="26" y="0"/>
                        <a:pt x="24" y="1"/>
                      </a:cubicBezTo>
                      <a:cubicBezTo>
                        <a:pt x="20" y="3"/>
                        <a:pt x="17" y="7"/>
                        <a:pt x="17" y="12"/>
                      </a:cubicBezTo>
                      <a:cubicBezTo>
                        <a:pt x="17" y="67"/>
                        <a:pt x="17" y="67"/>
                        <a:pt x="17" y="67"/>
                      </a:cubicBezTo>
                      <a:cubicBezTo>
                        <a:pt x="5" y="80"/>
                        <a:pt x="5" y="80"/>
                        <a:pt x="5" y="80"/>
                      </a:cubicBezTo>
                      <a:cubicBezTo>
                        <a:pt x="0" y="84"/>
                        <a:pt x="0" y="92"/>
                        <a:pt x="5" y="96"/>
                      </a:cubicBezTo>
                      <a:cubicBezTo>
                        <a:pt x="33" y="124"/>
                        <a:pt x="33" y="124"/>
                        <a:pt x="33" y="124"/>
                      </a:cubicBezTo>
                      <a:cubicBezTo>
                        <a:pt x="35" y="127"/>
                        <a:pt x="38" y="128"/>
                        <a:pt x="41" y="128"/>
                      </a:cubicBezTo>
                      <a:cubicBezTo>
                        <a:pt x="44" y="128"/>
                        <a:pt x="47" y="127"/>
                        <a:pt x="49" y="124"/>
                      </a:cubicBezTo>
                      <a:cubicBezTo>
                        <a:pt x="62" y="112"/>
                        <a:pt x="62" y="112"/>
                        <a:pt x="62" y="112"/>
                      </a:cubicBezTo>
                      <a:cubicBezTo>
                        <a:pt x="117" y="112"/>
                        <a:pt x="117" y="112"/>
                        <a:pt x="117" y="112"/>
                      </a:cubicBezTo>
                      <a:cubicBezTo>
                        <a:pt x="122" y="112"/>
                        <a:pt x="126" y="109"/>
                        <a:pt x="128" y="105"/>
                      </a:cubicBezTo>
                      <a:cubicBezTo>
                        <a:pt x="130" y="100"/>
                        <a:pt x="129" y="95"/>
                        <a:pt x="125" y="92"/>
                      </a:cubicBezTo>
                      <a:lnTo>
                        <a:pt x="37" y="4"/>
                      </a:lnTo>
                      <a:close/>
                      <a:moveTo>
                        <a:pt x="56" y="106"/>
                      </a:moveTo>
                      <a:cubicBezTo>
                        <a:pt x="44" y="119"/>
                        <a:pt x="44" y="119"/>
                        <a:pt x="44" y="119"/>
                      </a:cubicBezTo>
                      <a:cubicBezTo>
                        <a:pt x="43" y="120"/>
                        <a:pt x="42" y="120"/>
                        <a:pt x="41" y="120"/>
                      </a:cubicBezTo>
                      <a:cubicBezTo>
                        <a:pt x="40" y="120"/>
                        <a:pt x="39" y="120"/>
                        <a:pt x="38" y="119"/>
                      </a:cubicBezTo>
                      <a:cubicBezTo>
                        <a:pt x="10" y="91"/>
                        <a:pt x="10" y="91"/>
                        <a:pt x="10" y="91"/>
                      </a:cubicBezTo>
                      <a:cubicBezTo>
                        <a:pt x="9" y="90"/>
                        <a:pt x="9" y="89"/>
                        <a:pt x="9" y="88"/>
                      </a:cubicBezTo>
                      <a:cubicBezTo>
                        <a:pt x="9" y="87"/>
                        <a:pt x="9" y="86"/>
                        <a:pt x="10" y="85"/>
                      </a:cubicBezTo>
                      <a:cubicBezTo>
                        <a:pt x="23" y="73"/>
                        <a:pt x="23" y="73"/>
                        <a:pt x="23" y="73"/>
                      </a:cubicBezTo>
                      <a:cubicBezTo>
                        <a:pt x="23" y="73"/>
                        <a:pt x="23" y="73"/>
                        <a:pt x="23" y="73"/>
                      </a:cubicBezTo>
                      <a:cubicBezTo>
                        <a:pt x="56" y="106"/>
                        <a:pt x="56" y="106"/>
                        <a:pt x="56" y="106"/>
                      </a:cubicBezTo>
                      <a:cubicBezTo>
                        <a:pt x="56" y="106"/>
                        <a:pt x="56" y="106"/>
                        <a:pt x="56" y="106"/>
                      </a:cubicBezTo>
                      <a:close/>
                      <a:moveTo>
                        <a:pt x="62" y="104"/>
                      </a:moveTo>
                      <a:cubicBezTo>
                        <a:pt x="61" y="104"/>
                        <a:pt x="61" y="104"/>
                        <a:pt x="60" y="104"/>
                      </a:cubicBezTo>
                      <a:cubicBezTo>
                        <a:pt x="25" y="69"/>
                        <a:pt x="25" y="69"/>
                        <a:pt x="25" y="69"/>
                      </a:cubicBezTo>
                      <a:cubicBezTo>
                        <a:pt x="25" y="68"/>
                        <a:pt x="25" y="68"/>
                        <a:pt x="25" y="67"/>
                      </a:cubicBezTo>
                      <a:cubicBezTo>
                        <a:pt x="25" y="19"/>
                        <a:pt x="25" y="19"/>
                        <a:pt x="25" y="19"/>
                      </a:cubicBezTo>
                      <a:cubicBezTo>
                        <a:pt x="110" y="104"/>
                        <a:pt x="110" y="104"/>
                        <a:pt x="110" y="104"/>
                      </a:cubicBezTo>
                      <a:lnTo>
                        <a:pt x="62" y="104"/>
                      </a:lnTo>
                      <a:close/>
                      <a:moveTo>
                        <a:pt x="121" y="102"/>
                      </a:moveTo>
                      <a:cubicBezTo>
                        <a:pt x="120" y="103"/>
                        <a:pt x="119" y="104"/>
                        <a:pt x="117" y="104"/>
                      </a:cubicBezTo>
                      <a:cubicBezTo>
                        <a:pt x="116" y="104"/>
                        <a:pt x="116" y="104"/>
                        <a:pt x="116" y="104"/>
                      </a:cubicBezTo>
                      <a:cubicBezTo>
                        <a:pt x="25" y="13"/>
                        <a:pt x="25" y="13"/>
                        <a:pt x="25" y="13"/>
                      </a:cubicBezTo>
                      <a:cubicBezTo>
                        <a:pt x="25" y="12"/>
                        <a:pt x="25" y="12"/>
                        <a:pt x="25" y="12"/>
                      </a:cubicBezTo>
                      <a:cubicBezTo>
                        <a:pt x="25" y="10"/>
                        <a:pt x="26" y="9"/>
                        <a:pt x="27" y="8"/>
                      </a:cubicBezTo>
                      <a:cubicBezTo>
                        <a:pt x="28" y="8"/>
                        <a:pt x="28" y="8"/>
                        <a:pt x="29" y="8"/>
                      </a:cubicBezTo>
                      <a:cubicBezTo>
                        <a:pt x="30" y="8"/>
                        <a:pt x="31" y="8"/>
                        <a:pt x="32" y="9"/>
                      </a:cubicBezTo>
                      <a:cubicBezTo>
                        <a:pt x="120" y="97"/>
                        <a:pt x="120" y="97"/>
                        <a:pt x="120" y="97"/>
                      </a:cubicBezTo>
                      <a:cubicBezTo>
                        <a:pt x="121" y="98"/>
                        <a:pt x="121" y="100"/>
                        <a:pt x="121" y="10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4" name="îŝḷîḓé-Freeform: Shape 26"/>
                <p:cNvSpPr/>
                <p:nvPr/>
              </p:nvSpPr>
              <p:spPr bwMode="auto">
                <a:xfrm>
                  <a:off x="6562726" y="1392238"/>
                  <a:ext cx="230188" cy="230187"/>
                </a:xfrm>
                <a:custGeom>
                  <a:avLst/>
                  <a:gdLst>
                    <a:gd name="T0" fmla="*/ 4 w 60"/>
                    <a:gd name="T1" fmla="*/ 8 h 60"/>
                    <a:gd name="T2" fmla="*/ 4 w 60"/>
                    <a:gd name="T3" fmla="*/ 8 h 60"/>
                    <a:gd name="T4" fmla="*/ 52 w 60"/>
                    <a:gd name="T5" fmla="*/ 56 h 60"/>
                    <a:gd name="T6" fmla="*/ 52 w 60"/>
                    <a:gd name="T7" fmla="*/ 56 h 60"/>
                    <a:gd name="T8" fmla="*/ 56 w 60"/>
                    <a:gd name="T9" fmla="*/ 60 h 60"/>
                    <a:gd name="T10" fmla="*/ 60 w 60"/>
                    <a:gd name="T11" fmla="*/ 56 h 60"/>
                    <a:gd name="T12" fmla="*/ 60 w 60"/>
                    <a:gd name="T13" fmla="*/ 56 h 60"/>
                    <a:gd name="T14" fmla="*/ 4 w 60"/>
                    <a:gd name="T15" fmla="*/ 0 h 60"/>
                    <a:gd name="T16" fmla="*/ 4 w 60"/>
                    <a:gd name="T17" fmla="*/ 0 h 60"/>
                    <a:gd name="T18" fmla="*/ 0 w 60"/>
                    <a:gd name="T19" fmla="*/ 4 h 60"/>
                    <a:gd name="T20" fmla="*/ 4 w 60"/>
                    <a:gd name="T21" fmla="*/ 8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0" h="60">
                      <a:moveTo>
                        <a:pt x="4" y="8"/>
                      </a:move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30" y="8"/>
                        <a:pt x="52" y="30"/>
                        <a:pt x="52" y="56"/>
                      </a:cubicBezTo>
                      <a:cubicBezTo>
                        <a:pt x="52" y="56"/>
                        <a:pt x="52" y="56"/>
                        <a:pt x="52" y="56"/>
                      </a:cubicBezTo>
                      <a:cubicBezTo>
                        <a:pt x="52" y="58"/>
                        <a:pt x="54" y="60"/>
                        <a:pt x="56" y="60"/>
                      </a:cubicBezTo>
                      <a:cubicBezTo>
                        <a:pt x="58" y="60"/>
                        <a:pt x="60" y="58"/>
                        <a:pt x="60" y="56"/>
                      </a:cubicBezTo>
                      <a:cubicBezTo>
                        <a:pt x="60" y="56"/>
                        <a:pt x="60" y="56"/>
                        <a:pt x="60" y="56"/>
                      </a:cubicBezTo>
                      <a:cubicBezTo>
                        <a:pt x="60" y="25"/>
                        <a:pt x="35" y="0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6"/>
                        <a:pt x="2" y="8"/>
                        <a:pt x="4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51" name="îŝḷîḓé-TextBox 23"/>
              <p:cNvSpPr txBox="1"/>
              <p:nvPr/>
            </p:nvSpPr>
            <p:spPr>
              <a:xfrm>
                <a:off x="486336" y="3047399"/>
                <a:ext cx="1107996" cy="276999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r>
                  <a:rPr lang="zh-CN" altLang="en-US" sz="1200">
                    <a:solidFill>
                      <a:schemeClr val="bg1">
                        <a:lumMod val="95000"/>
                      </a:schemeClr>
                    </a:solidFill>
                  </a:rPr>
                  <a:t>标题文本预设</a:t>
                </a:r>
              </a:p>
            </p:txBody>
          </p:sp>
        </p:grpSp>
      </p:grpSp>
      <p:sp>
        <p:nvSpPr>
          <p:cNvPr id="8" name="îŝḷîḓé-TextBox 52"/>
          <p:cNvSpPr txBox="1"/>
          <p:nvPr/>
        </p:nvSpPr>
        <p:spPr>
          <a:xfrm>
            <a:off x="7316152" y="1420534"/>
            <a:ext cx="2093184" cy="526132"/>
          </a:xfrm>
          <a:prstGeom prst="rect">
            <a:avLst/>
          </a:prstGeom>
        </p:spPr>
        <p:txBody>
          <a:bodyPr vert="horz" wrap="none" lIns="91440" tIns="45720" rIns="91440" bIns="45720" anchor="ctr">
            <a:normAutofit/>
          </a:bodyPr>
          <a:lstStyle/>
          <a:p>
            <a:r>
              <a:rPr lang="zh-CN" altLang="en-US" sz="1200" b="1" dirty="0">
                <a:solidFill>
                  <a:schemeClr val="accent1"/>
                </a:solidFill>
              </a:rPr>
              <a:t>标题文本预设</a:t>
            </a:r>
          </a:p>
        </p:txBody>
      </p:sp>
      <p:cxnSp>
        <p:nvCxnSpPr>
          <p:cNvPr id="11" name="îŝḷîḓé-Straight Connector 17"/>
          <p:cNvCxnSpPr/>
          <p:nvPr/>
        </p:nvCxnSpPr>
        <p:spPr>
          <a:xfrm>
            <a:off x="6078296" y="2237219"/>
            <a:ext cx="1239774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组合 56"/>
          <p:cNvGrpSpPr/>
          <p:nvPr/>
        </p:nvGrpSpPr>
        <p:grpSpPr>
          <a:xfrm>
            <a:off x="2791380" y="1967985"/>
            <a:ext cx="3154280" cy="538469"/>
            <a:chOff x="2791380" y="1967985"/>
            <a:chExt cx="3154280" cy="538469"/>
          </a:xfrm>
        </p:grpSpPr>
        <p:sp>
          <p:nvSpPr>
            <p:cNvPr id="9" name="îŝḷîḓé-Rectangle 2"/>
            <p:cNvSpPr/>
            <p:nvPr/>
          </p:nvSpPr>
          <p:spPr>
            <a:xfrm>
              <a:off x="2791380" y="2017264"/>
              <a:ext cx="2778488" cy="43991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îŝḷîḓé-Oval 3"/>
            <p:cNvSpPr/>
            <p:nvPr/>
          </p:nvSpPr>
          <p:spPr>
            <a:xfrm>
              <a:off x="5407191" y="1967985"/>
              <a:ext cx="538469" cy="538469"/>
            </a:xfrm>
            <a:prstGeom prst="ellipse">
              <a:avLst/>
            </a:prstGeom>
            <a:solidFill>
              <a:schemeClr val="bg1"/>
            </a:solidFill>
            <a:ln w="920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2" name="Group 27"/>
            <p:cNvGrpSpPr/>
            <p:nvPr/>
          </p:nvGrpSpPr>
          <p:grpSpPr>
            <a:xfrm>
              <a:off x="3156131" y="2099255"/>
              <a:ext cx="2652617" cy="275928"/>
              <a:chOff x="486335" y="3603921"/>
              <a:chExt cx="3536822" cy="367904"/>
            </a:xfrm>
          </p:grpSpPr>
          <p:grpSp>
            <p:nvGrpSpPr>
              <p:cNvPr id="45" name="Group 28"/>
              <p:cNvGrpSpPr/>
              <p:nvPr/>
            </p:nvGrpSpPr>
            <p:grpSpPr>
              <a:xfrm>
                <a:off x="3676685" y="3603921"/>
                <a:ext cx="346472" cy="367904"/>
                <a:chOff x="6881813" y="2154238"/>
                <a:chExt cx="461963" cy="490538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47" name="îŝḷîḓé-Freeform: Shape 30"/>
                <p:cNvSpPr/>
                <p:nvPr/>
              </p:nvSpPr>
              <p:spPr bwMode="auto">
                <a:xfrm>
                  <a:off x="6881813" y="2154238"/>
                  <a:ext cx="461963" cy="490538"/>
                </a:xfrm>
                <a:custGeom>
                  <a:avLst/>
                  <a:gdLst>
                    <a:gd name="T0" fmla="*/ 104 w 120"/>
                    <a:gd name="T1" fmla="*/ 0 h 128"/>
                    <a:gd name="T2" fmla="*/ 16 w 120"/>
                    <a:gd name="T3" fmla="*/ 0 h 128"/>
                    <a:gd name="T4" fmla="*/ 0 w 120"/>
                    <a:gd name="T5" fmla="*/ 16 h 128"/>
                    <a:gd name="T6" fmla="*/ 0 w 120"/>
                    <a:gd name="T7" fmla="*/ 112 h 128"/>
                    <a:gd name="T8" fmla="*/ 16 w 120"/>
                    <a:gd name="T9" fmla="*/ 128 h 128"/>
                    <a:gd name="T10" fmla="*/ 104 w 120"/>
                    <a:gd name="T11" fmla="*/ 128 h 128"/>
                    <a:gd name="T12" fmla="*/ 120 w 120"/>
                    <a:gd name="T13" fmla="*/ 112 h 128"/>
                    <a:gd name="T14" fmla="*/ 120 w 120"/>
                    <a:gd name="T15" fmla="*/ 16 h 128"/>
                    <a:gd name="T16" fmla="*/ 104 w 120"/>
                    <a:gd name="T17" fmla="*/ 0 h 128"/>
                    <a:gd name="T18" fmla="*/ 112 w 120"/>
                    <a:gd name="T19" fmla="*/ 112 h 128"/>
                    <a:gd name="T20" fmla="*/ 104 w 120"/>
                    <a:gd name="T21" fmla="*/ 120 h 128"/>
                    <a:gd name="T22" fmla="*/ 16 w 120"/>
                    <a:gd name="T23" fmla="*/ 120 h 128"/>
                    <a:gd name="T24" fmla="*/ 8 w 120"/>
                    <a:gd name="T25" fmla="*/ 112 h 128"/>
                    <a:gd name="T26" fmla="*/ 8 w 120"/>
                    <a:gd name="T27" fmla="*/ 16 h 128"/>
                    <a:gd name="T28" fmla="*/ 16 w 120"/>
                    <a:gd name="T29" fmla="*/ 8 h 128"/>
                    <a:gd name="T30" fmla="*/ 104 w 120"/>
                    <a:gd name="T31" fmla="*/ 8 h 128"/>
                    <a:gd name="T32" fmla="*/ 112 w 120"/>
                    <a:gd name="T33" fmla="*/ 16 h 128"/>
                    <a:gd name="T34" fmla="*/ 112 w 120"/>
                    <a:gd name="T35" fmla="*/ 112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20" h="128">
                      <a:moveTo>
                        <a:pt x="104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112"/>
                        <a:pt x="0" y="112"/>
                        <a:pt x="0" y="112"/>
                      </a:cubicBezTo>
                      <a:cubicBezTo>
                        <a:pt x="0" y="121"/>
                        <a:pt x="7" y="128"/>
                        <a:pt x="16" y="128"/>
                      </a:cubicBezTo>
                      <a:cubicBezTo>
                        <a:pt x="104" y="128"/>
                        <a:pt x="104" y="128"/>
                        <a:pt x="104" y="128"/>
                      </a:cubicBezTo>
                      <a:cubicBezTo>
                        <a:pt x="113" y="128"/>
                        <a:pt x="120" y="121"/>
                        <a:pt x="120" y="112"/>
                      </a:cubicBezTo>
                      <a:cubicBezTo>
                        <a:pt x="120" y="16"/>
                        <a:pt x="120" y="16"/>
                        <a:pt x="120" y="16"/>
                      </a:cubicBezTo>
                      <a:cubicBezTo>
                        <a:pt x="120" y="7"/>
                        <a:pt x="113" y="0"/>
                        <a:pt x="104" y="0"/>
                      </a:cubicBezTo>
                      <a:close/>
                      <a:moveTo>
                        <a:pt x="112" y="112"/>
                      </a:moveTo>
                      <a:cubicBezTo>
                        <a:pt x="112" y="116"/>
                        <a:pt x="108" y="120"/>
                        <a:pt x="104" y="120"/>
                      </a:cubicBezTo>
                      <a:cubicBezTo>
                        <a:pt x="16" y="120"/>
                        <a:pt x="16" y="120"/>
                        <a:pt x="16" y="120"/>
                      </a:cubicBezTo>
                      <a:cubicBezTo>
                        <a:pt x="12" y="120"/>
                        <a:pt x="8" y="116"/>
                        <a:pt x="8" y="112"/>
                      </a:cubicBezTo>
                      <a:cubicBezTo>
                        <a:pt x="8" y="16"/>
                        <a:pt x="8" y="16"/>
                        <a:pt x="8" y="16"/>
                      </a:cubicBezTo>
                      <a:cubicBezTo>
                        <a:pt x="8" y="12"/>
                        <a:pt x="12" y="8"/>
                        <a:pt x="16" y="8"/>
                      </a:cubicBezTo>
                      <a:cubicBezTo>
                        <a:pt x="104" y="8"/>
                        <a:pt x="104" y="8"/>
                        <a:pt x="104" y="8"/>
                      </a:cubicBezTo>
                      <a:cubicBezTo>
                        <a:pt x="108" y="8"/>
                        <a:pt x="112" y="12"/>
                        <a:pt x="112" y="16"/>
                      </a:cubicBezTo>
                      <a:lnTo>
                        <a:pt x="112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8" name="îŝḷîḓé-Freeform: Shape 31"/>
                <p:cNvSpPr/>
                <p:nvPr/>
              </p:nvSpPr>
              <p:spPr bwMode="auto">
                <a:xfrm>
                  <a:off x="6942138" y="2214563"/>
                  <a:ext cx="339725" cy="307975"/>
                </a:xfrm>
                <a:custGeom>
                  <a:avLst/>
                  <a:gdLst>
                    <a:gd name="T0" fmla="*/ 84 w 88"/>
                    <a:gd name="T1" fmla="*/ 0 h 80"/>
                    <a:gd name="T2" fmla="*/ 4 w 88"/>
                    <a:gd name="T3" fmla="*/ 0 h 80"/>
                    <a:gd name="T4" fmla="*/ 0 w 88"/>
                    <a:gd name="T5" fmla="*/ 4 h 80"/>
                    <a:gd name="T6" fmla="*/ 0 w 88"/>
                    <a:gd name="T7" fmla="*/ 76 h 80"/>
                    <a:gd name="T8" fmla="*/ 4 w 88"/>
                    <a:gd name="T9" fmla="*/ 80 h 80"/>
                    <a:gd name="T10" fmla="*/ 84 w 88"/>
                    <a:gd name="T11" fmla="*/ 80 h 80"/>
                    <a:gd name="T12" fmla="*/ 88 w 88"/>
                    <a:gd name="T13" fmla="*/ 76 h 80"/>
                    <a:gd name="T14" fmla="*/ 88 w 88"/>
                    <a:gd name="T15" fmla="*/ 4 h 80"/>
                    <a:gd name="T16" fmla="*/ 84 w 88"/>
                    <a:gd name="T17" fmla="*/ 0 h 80"/>
                    <a:gd name="T18" fmla="*/ 84 w 88"/>
                    <a:gd name="T19" fmla="*/ 4 h 80"/>
                    <a:gd name="T20" fmla="*/ 84 w 88"/>
                    <a:gd name="T21" fmla="*/ 59 h 80"/>
                    <a:gd name="T22" fmla="*/ 71 w 88"/>
                    <a:gd name="T23" fmla="*/ 45 h 80"/>
                    <a:gd name="T24" fmla="*/ 68 w 88"/>
                    <a:gd name="T25" fmla="*/ 44 h 80"/>
                    <a:gd name="T26" fmla="*/ 65 w 88"/>
                    <a:gd name="T27" fmla="*/ 45 h 80"/>
                    <a:gd name="T28" fmla="*/ 55 w 88"/>
                    <a:gd name="T29" fmla="*/ 57 h 80"/>
                    <a:gd name="T30" fmla="*/ 23 w 88"/>
                    <a:gd name="T31" fmla="*/ 21 h 80"/>
                    <a:gd name="T32" fmla="*/ 20 w 88"/>
                    <a:gd name="T33" fmla="*/ 20 h 80"/>
                    <a:gd name="T34" fmla="*/ 17 w 88"/>
                    <a:gd name="T35" fmla="*/ 21 h 80"/>
                    <a:gd name="T36" fmla="*/ 4 w 88"/>
                    <a:gd name="T37" fmla="*/ 36 h 80"/>
                    <a:gd name="T38" fmla="*/ 4 w 88"/>
                    <a:gd name="T39" fmla="*/ 4 h 80"/>
                    <a:gd name="T40" fmla="*/ 84 w 88"/>
                    <a:gd name="T41" fmla="*/ 4 h 80"/>
                    <a:gd name="T42" fmla="*/ 4 w 88"/>
                    <a:gd name="T43" fmla="*/ 42 h 80"/>
                    <a:gd name="T44" fmla="*/ 20 w 88"/>
                    <a:gd name="T45" fmla="*/ 24 h 80"/>
                    <a:gd name="T46" fmla="*/ 52 w 88"/>
                    <a:gd name="T47" fmla="*/ 61 h 80"/>
                    <a:gd name="T48" fmla="*/ 55 w 88"/>
                    <a:gd name="T49" fmla="*/ 63 h 80"/>
                    <a:gd name="T50" fmla="*/ 66 w 88"/>
                    <a:gd name="T51" fmla="*/ 76 h 80"/>
                    <a:gd name="T52" fmla="*/ 4 w 88"/>
                    <a:gd name="T53" fmla="*/ 76 h 80"/>
                    <a:gd name="T54" fmla="*/ 4 w 88"/>
                    <a:gd name="T55" fmla="*/ 42 h 80"/>
                    <a:gd name="T56" fmla="*/ 71 w 88"/>
                    <a:gd name="T57" fmla="*/ 76 h 80"/>
                    <a:gd name="T58" fmla="*/ 57 w 88"/>
                    <a:gd name="T59" fmla="*/ 60 h 80"/>
                    <a:gd name="T60" fmla="*/ 68 w 88"/>
                    <a:gd name="T61" fmla="*/ 48 h 80"/>
                    <a:gd name="T62" fmla="*/ 84 w 88"/>
                    <a:gd name="T63" fmla="*/ 66 h 80"/>
                    <a:gd name="T64" fmla="*/ 84 w 88"/>
                    <a:gd name="T65" fmla="*/ 76 h 80"/>
                    <a:gd name="T66" fmla="*/ 71 w 88"/>
                    <a:gd name="T67" fmla="*/ 76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88" h="80">
                      <a:moveTo>
                        <a:pt x="84" y="0"/>
                      </a:move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76"/>
                        <a:pt x="0" y="76"/>
                        <a:pt x="0" y="76"/>
                      </a:cubicBezTo>
                      <a:cubicBezTo>
                        <a:pt x="0" y="78"/>
                        <a:pt x="2" y="80"/>
                        <a:pt x="4" y="80"/>
                      </a:cubicBezTo>
                      <a:cubicBezTo>
                        <a:pt x="84" y="80"/>
                        <a:pt x="84" y="80"/>
                        <a:pt x="84" y="80"/>
                      </a:cubicBezTo>
                      <a:cubicBezTo>
                        <a:pt x="86" y="80"/>
                        <a:pt x="88" y="78"/>
                        <a:pt x="88" y="76"/>
                      </a:cubicBezTo>
                      <a:cubicBezTo>
                        <a:pt x="88" y="4"/>
                        <a:pt x="88" y="4"/>
                        <a:pt x="88" y="4"/>
                      </a:cubicBezTo>
                      <a:cubicBezTo>
                        <a:pt x="88" y="2"/>
                        <a:pt x="86" y="0"/>
                        <a:pt x="84" y="0"/>
                      </a:cubicBezTo>
                      <a:close/>
                      <a:moveTo>
                        <a:pt x="84" y="4"/>
                      </a:moveTo>
                      <a:cubicBezTo>
                        <a:pt x="84" y="59"/>
                        <a:pt x="84" y="59"/>
                        <a:pt x="84" y="59"/>
                      </a:cubicBezTo>
                      <a:cubicBezTo>
                        <a:pt x="71" y="45"/>
                        <a:pt x="71" y="45"/>
                        <a:pt x="71" y="45"/>
                      </a:cubicBezTo>
                      <a:cubicBezTo>
                        <a:pt x="70" y="44"/>
                        <a:pt x="69" y="44"/>
                        <a:pt x="68" y="44"/>
                      </a:cubicBezTo>
                      <a:cubicBezTo>
                        <a:pt x="67" y="44"/>
                        <a:pt x="66" y="44"/>
                        <a:pt x="65" y="45"/>
                      </a:cubicBezTo>
                      <a:cubicBezTo>
                        <a:pt x="55" y="57"/>
                        <a:pt x="55" y="57"/>
                        <a:pt x="55" y="57"/>
                      </a:cubicBezTo>
                      <a:cubicBezTo>
                        <a:pt x="23" y="21"/>
                        <a:pt x="23" y="21"/>
                        <a:pt x="23" y="21"/>
                      </a:cubicBezTo>
                      <a:cubicBezTo>
                        <a:pt x="22" y="20"/>
                        <a:pt x="21" y="20"/>
                        <a:pt x="20" y="20"/>
                      </a:cubicBezTo>
                      <a:cubicBezTo>
                        <a:pt x="19" y="20"/>
                        <a:pt x="18" y="20"/>
                        <a:pt x="17" y="21"/>
                      </a:cubicBezTo>
                      <a:cubicBezTo>
                        <a:pt x="4" y="36"/>
                        <a:pt x="4" y="36"/>
                        <a:pt x="4" y="36"/>
                      </a:cubicBezTo>
                      <a:cubicBezTo>
                        <a:pt x="4" y="4"/>
                        <a:pt x="4" y="4"/>
                        <a:pt x="4" y="4"/>
                      </a:cubicBezTo>
                      <a:lnTo>
                        <a:pt x="84" y="4"/>
                      </a:lnTo>
                      <a:close/>
                      <a:moveTo>
                        <a:pt x="4" y="42"/>
                      </a:moveTo>
                      <a:cubicBezTo>
                        <a:pt x="20" y="24"/>
                        <a:pt x="20" y="24"/>
                        <a:pt x="20" y="24"/>
                      </a:cubicBezTo>
                      <a:cubicBezTo>
                        <a:pt x="52" y="61"/>
                        <a:pt x="52" y="61"/>
                        <a:pt x="52" y="61"/>
                      </a:cubicBezTo>
                      <a:cubicBezTo>
                        <a:pt x="55" y="63"/>
                        <a:pt x="55" y="63"/>
                        <a:pt x="55" y="63"/>
                      </a:cubicBezTo>
                      <a:cubicBezTo>
                        <a:pt x="66" y="76"/>
                        <a:pt x="66" y="76"/>
                        <a:pt x="66" y="76"/>
                      </a:cubicBezTo>
                      <a:cubicBezTo>
                        <a:pt x="4" y="76"/>
                        <a:pt x="4" y="76"/>
                        <a:pt x="4" y="76"/>
                      </a:cubicBezTo>
                      <a:lnTo>
                        <a:pt x="4" y="42"/>
                      </a:lnTo>
                      <a:close/>
                      <a:moveTo>
                        <a:pt x="71" y="76"/>
                      </a:moveTo>
                      <a:cubicBezTo>
                        <a:pt x="57" y="60"/>
                        <a:pt x="57" y="60"/>
                        <a:pt x="57" y="60"/>
                      </a:cubicBezTo>
                      <a:cubicBezTo>
                        <a:pt x="68" y="48"/>
                        <a:pt x="68" y="48"/>
                        <a:pt x="68" y="48"/>
                      </a:cubicBezTo>
                      <a:cubicBezTo>
                        <a:pt x="84" y="66"/>
                        <a:pt x="84" y="66"/>
                        <a:pt x="84" y="66"/>
                      </a:cubicBezTo>
                      <a:cubicBezTo>
                        <a:pt x="84" y="76"/>
                        <a:pt x="84" y="76"/>
                        <a:pt x="84" y="76"/>
                      </a:cubicBezTo>
                      <a:lnTo>
                        <a:pt x="71" y="7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9" name="îŝḷîḓé-Freeform: Shape 32"/>
                <p:cNvSpPr/>
                <p:nvPr/>
              </p:nvSpPr>
              <p:spPr bwMode="auto">
                <a:xfrm>
                  <a:off x="7127875" y="2260600"/>
                  <a:ext cx="92075" cy="92075"/>
                </a:xfrm>
                <a:custGeom>
                  <a:avLst/>
                  <a:gdLst>
                    <a:gd name="T0" fmla="*/ 12 w 24"/>
                    <a:gd name="T1" fmla="*/ 24 h 24"/>
                    <a:gd name="T2" fmla="*/ 24 w 24"/>
                    <a:gd name="T3" fmla="*/ 12 h 24"/>
                    <a:gd name="T4" fmla="*/ 12 w 24"/>
                    <a:gd name="T5" fmla="*/ 0 h 24"/>
                    <a:gd name="T6" fmla="*/ 0 w 24"/>
                    <a:gd name="T7" fmla="*/ 12 h 24"/>
                    <a:gd name="T8" fmla="*/ 12 w 24"/>
                    <a:gd name="T9" fmla="*/ 24 h 24"/>
                    <a:gd name="T10" fmla="*/ 12 w 24"/>
                    <a:gd name="T11" fmla="*/ 4 h 24"/>
                    <a:gd name="T12" fmla="*/ 20 w 24"/>
                    <a:gd name="T13" fmla="*/ 12 h 24"/>
                    <a:gd name="T14" fmla="*/ 12 w 24"/>
                    <a:gd name="T15" fmla="*/ 20 h 24"/>
                    <a:gd name="T16" fmla="*/ 4 w 24"/>
                    <a:gd name="T17" fmla="*/ 12 h 24"/>
                    <a:gd name="T18" fmla="*/ 12 w 24"/>
                    <a:gd name="T19" fmla="*/ 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4" h="24">
                      <a:moveTo>
                        <a:pt x="12" y="24"/>
                      </a:moveTo>
                      <a:cubicBezTo>
                        <a:pt x="19" y="24"/>
                        <a:pt x="24" y="19"/>
                        <a:pt x="24" y="12"/>
                      </a:cubicBezTo>
                      <a:cubicBezTo>
                        <a:pt x="24" y="5"/>
                        <a:pt x="19" y="0"/>
                        <a:pt x="12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19"/>
                        <a:pt x="5" y="24"/>
                        <a:pt x="12" y="24"/>
                      </a:cubicBezTo>
                      <a:close/>
                      <a:moveTo>
                        <a:pt x="12" y="4"/>
                      </a:moveTo>
                      <a:cubicBezTo>
                        <a:pt x="16" y="4"/>
                        <a:pt x="20" y="8"/>
                        <a:pt x="20" y="12"/>
                      </a:cubicBezTo>
                      <a:cubicBezTo>
                        <a:pt x="20" y="16"/>
                        <a:pt x="16" y="20"/>
                        <a:pt x="12" y="20"/>
                      </a:cubicBezTo>
                      <a:cubicBezTo>
                        <a:pt x="8" y="20"/>
                        <a:pt x="4" y="16"/>
                        <a:pt x="4" y="12"/>
                      </a:cubicBezTo>
                      <a:cubicBezTo>
                        <a:pt x="4" y="8"/>
                        <a:pt x="8" y="4"/>
                        <a:pt x="1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46" name="îŝḷîḓé-TextBox 29"/>
              <p:cNvSpPr txBox="1"/>
              <p:nvPr/>
            </p:nvSpPr>
            <p:spPr>
              <a:xfrm>
                <a:off x="486335" y="3663814"/>
                <a:ext cx="1107996" cy="276999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r>
                  <a:rPr lang="zh-CN" altLang="en-US" sz="1200">
                    <a:solidFill>
                      <a:schemeClr val="bg1">
                        <a:lumMod val="95000"/>
                      </a:schemeClr>
                    </a:solidFill>
                  </a:rPr>
                  <a:t>标题文本预设</a:t>
                </a:r>
              </a:p>
            </p:txBody>
          </p:sp>
        </p:grpSp>
      </p:grpSp>
      <p:sp>
        <p:nvSpPr>
          <p:cNvPr id="13" name="îṥļîḑé-TextBox 53"/>
          <p:cNvSpPr txBox="1"/>
          <p:nvPr/>
        </p:nvSpPr>
        <p:spPr>
          <a:xfrm>
            <a:off x="7316152" y="1974154"/>
            <a:ext cx="2093184" cy="526132"/>
          </a:xfrm>
          <a:prstGeom prst="rect">
            <a:avLst/>
          </a:prstGeom>
        </p:spPr>
        <p:txBody>
          <a:bodyPr vert="horz" wrap="none" lIns="91440" tIns="45720" rIns="91440" bIns="45720" anchor="ctr">
            <a:normAutofit/>
          </a:bodyPr>
          <a:lstStyle/>
          <a:p>
            <a:r>
              <a:rPr lang="zh-CN" altLang="en-US" sz="1200" b="1">
                <a:solidFill>
                  <a:schemeClr val="accent2"/>
                </a:solidFill>
              </a:rPr>
              <a:t>标题文本预设</a:t>
            </a:r>
          </a:p>
        </p:txBody>
      </p:sp>
      <p:cxnSp>
        <p:nvCxnSpPr>
          <p:cNvPr id="16" name="îṥļîḑé-Straight Connector 18"/>
          <p:cNvCxnSpPr/>
          <p:nvPr/>
        </p:nvCxnSpPr>
        <p:spPr>
          <a:xfrm>
            <a:off x="5640684" y="2790838"/>
            <a:ext cx="1677386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组合 57"/>
          <p:cNvGrpSpPr/>
          <p:nvPr/>
        </p:nvGrpSpPr>
        <p:grpSpPr>
          <a:xfrm>
            <a:off x="2791380" y="2521604"/>
            <a:ext cx="2701546" cy="538469"/>
            <a:chOff x="2791380" y="2521604"/>
            <a:chExt cx="2701546" cy="538469"/>
          </a:xfrm>
        </p:grpSpPr>
        <p:sp>
          <p:nvSpPr>
            <p:cNvPr id="14" name="îṥļîḑé-Rectangle 11"/>
            <p:cNvSpPr/>
            <p:nvPr/>
          </p:nvSpPr>
          <p:spPr>
            <a:xfrm>
              <a:off x="2791380" y="2570883"/>
              <a:ext cx="2378153" cy="43991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îṥļîḑé-Oval 12"/>
            <p:cNvSpPr/>
            <p:nvPr/>
          </p:nvSpPr>
          <p:spPr>
            <a:xfrm>
              <a:off x="4954457" y="2521604"/>
              <a:ext cx="538469" cy="538469"/>
            </a:xfrm>
            <a:prstGeom prst="ellipse">
              <a:avLst/>
            </a:prstGeom>
            <a:solidFill>
              <a:schemeClr val="bg1"/>
            </a:solidFill>
            <a:ln w="920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7" name="Group 33"/>
            <p:cNvGrpSpPr/>
            <p:nvPr/>
          </p:nvGrpSpPr>
          <p:grpSpPr>
            <a:xfrm>
              <a:off x="3156131" y="2652428"/>
              <a:ext cx="2188558" cy="276821"/>
              <a:chOff x="486334" y="4191149"/>
              <a:chExt cx="2918077" cy="369094"/>
            </a:xfrm>
          </p:grpSpPr>
          <p:grpSp>
            <p:nvGrpSpPr>
              <p:cNvPr id="39" name="Group 34"/>
              <p:cNvGrpSpPr/>
              <p:nvPr/>
            </p:nvGrpSpPr>
            <p:grpSpPr>
              <a:xfrm>
                <a:off x="3081751" y="4191149"/>
                <a:ext cx="322660" cy="369094"/>
                <a:chOff x="8004175" y="1949450"/>
                <a:chExt cx="430213" cy="492125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41" name="îṥļîḑé-Freeform: Shape 36"/>
                <p:cNvSpPr/>
                <p:nvPr/>
              </p:nvSpPr>
              <p:spPr bwMode="auto">
                <a:xfrm>
                  <a:off x="8004175" y="1949450"/>
                  <a:ext cx="430213" cy="492125"/>
                </a:xfrm>
                <a:custGeom>
                  <a:avLst/>
                  <a:gdLst>
                    <a:gd name="T0" fmla="*/ 112 w 112"/>
                    <a:gd name="T1" fmla="*/ 27 h 128"/>
                    <a:gd name="T2" fmla="*/ 100 w 112"/>
                    <a:gd name="T3" fmla="*/ 16 h 128"/>
                    <a:gd name="T4" fmla="*/ 88 w 112"/>
                    <a:gd name="T5" fmla="*/ 16 h 128"/>
                    <a:gd name="T6" fmla="*/ 88 w 112"/>
                    <a:gd name="T7" fmla="*/ 12 h 128"/>
                    <a:gd name="T8" fmla="*/ 88 w 112"/>
                    <a:gd name="T9" fmla="*/ 12 h 128"/>
                    <a:gd name="T10" fmla="*/ 76 w 112"/>
                    <a:gd name="T11" fmla="*/ 0 h 128"/>
                    <a:gd name="T12" fmla="*/ 36 w 112"/>
                    <a:gd name="T13" fmla="*/ 0 h 128"/>
                    <a:gd name="T14" fmla="*/ 24 w 112"/>
                    <a:gd name="T15" fmla="*/ 12 h 128"/>
                    <a:gd name="T16" fmla="*/ 24 w 112"/>
                    <a:gd name="T17" fmla="*/ 12 h 128"/>
                    <a:gd name="T18" fmla="*/ 24 w 112"/>
                    <a:gd name="T19" fmla="*/ 16 h 128"/>
                    <a:gd name="T20" fmla="*/ 12 w 112"/>
                    <a:gd name="T21" fmla="*/ 16 h 128"/>
                    <a:gd name="T22" fmla="*/ 0 w 112"/>
                    <a:gd name="T23" fmla="*/ 27 h 128"/>
                    <a:gd name="T24" fmla="*/ 0 w 112"/>
                    <a:gd name="T25" fmla="*/ 27 h 128"/>
                    <a:gd name="T26" fmla="*/ 0 w 112"/>
                    <a:gd name="T27" fmla="*/ 32 h 128"/>
                    <a:gd name="T28" fmla="*/ 0 w 112"/>
                    <a:gd name="T29" fmla="*/ 36 h 128"/>
                    <a:gd name="T30" fmla="*/ 8 w 112"/>
                    <a:gd name="T31" fmla="*/ 44 h 128"/>
                    <a:gd name="T32" fmla="*/ 8 w 112"/>
                    <a:gd name="T33" fmla="*/ 44 h 128"/>
                    <a:gd name="T34" fmla="*/ 8 w 112"/>
                    <a:gd name="T35" fmla="*/ 112 h 128"/>
                    <a:gd name="T36" fmla="*/ 24 w 112"/>
                    <a:gd name="T37" fmla="*/ 128 h 128"/>
                    <a:gd name="T38" fmla="*/ 88 w 112"/>
                    <a:gd name="T39" fmla="*/ 128 h 128"/>
                    <a:gd name="T40" fmla="*/ 104 w 112"/>
                    <a:gd name="T41" fmla="*/ 112 h 128"/>
                    <a:gd name="T42" fmla="*/ 104 w 112"/>
                    <a:gd name="T43" fmla="*/ 44 h 128"/>
                    <a:gd name="T44" fmla="*/ 104 w 112"/>
                    <a:gd name="T45" fmla="*/ 44 h 128"/>
                    <a:gd name="T46" fmla="*/ 112 w 112"/>
                    <a:gd name="T47" fmla="*/ 36 h 128"/>
                    <a:gd name="T48" fmla="*/ 112 w 112"/>
                    <a:gd name="T49" fmla="*/ 32 h 128"/>
                    <a:gd name="T50" fmla="*/ 112 w 112"/>
                    <a:gd name="T51" fmla="*/ 27 h 128"/>
                    <a:gd name="T52" fmla="*/ 32 w 112"/>
                    <a:gd name="T53" fmla="*/ 12 h 128"/>
                    <a:gd name="T54" fmla="*/ 36 w 112"/>
                    <a:gd name="T55" fmla="*/ 8 h 128"/>
                    <a:gd name="T56" fmla="*/ 76 w 112"/>
                    <a:gd name="T57" fmla="*/ 8 h 128"/>
                    <a:gd name="T58" fmla="*/ 80 w 112"/>
                    <a:gd name="T59" fmla="*/ 12 h 128"/>
                    <a:gd name="T60" fmla="*/ 80 w 112"/>
                    <a:gd name="T61" fmla="*/ 16 h 128"/>
                    <a:gd name="T62" fmla="*/ 32 w 112"/>
                    <a:gd name="T63" fmla="*/ 16 h 128"/>
                    <a:gd name="T64" fmla="*/ 32 w 112"/>
                    <a:gd name="T65" fmla="*/ 12 h 128"/>
                    <a:gd name="T66" fmla="*/ 96 w 112"/>
                    <a:gd name="T67" fmla="*/ 112 h 128"/>
                    <a:gd name="T68" fmla="*/ 88 w 112"/>
                    <a:gd name="T69" fmla="*/ 120 h 128"/>
                    <a:gd name="T70" fmla="*/ 24 w 112"/>
                    <a:gd name="T71" fmla="*/ 120 h 128"/>
                    <a:gd name="T72" fmla="*/ 16 w 112"/>
                    <a:gd name="T73" fmla="*/ 112 h 128"/>
                    <a:gd name="T74" fmla="*/ 16 w 112"/>
                    <a:gd name="T75" fmla="*/ 44 h 128"/>
                    <a:gd name="T76" fmla="*/ 96 w 112"/>
                    <a:gd name="T77" fmla="*/ 44 h 128"/>
                    <a:gd name="T78" fmla="*/ 96 w 112"/>
                    <a:gd name="T79" fmla="*/ 112 h 128"/>
                    <a:gd name="T80" fmla="*/ 104 w 112"/>
                    <a:gd name="T81" fmla="*/ 32 h 128"/>
                    <a:gd name="T82" fmla="*/ 104 w 112"/>
                    <a:gd name="T83" fmla="*/ 36 h 128"/>
                    <a:gd name="T84" fmla="*/ 8 w 112"/>
                    <a:gd name="T85" fmla="*/ 36 h 128"/>
                    <a:gd name="T86" fmla="*/ 8 w 112"/>
                    <a:gd name="T87" fmla="*/ 32 h 128"/>
                    <a:gd name="T88" fmla="*/ 8 w 112"/>
                    <a:gd name="T89" fmla="*/ 28 h 128"/>
                    <a:gd name="T90" fmla="*/ 12 w 112"/>
                    <a:gd name="T91" fmla="*/ 24 h 128"/>
                    <a:gd name="T92" fmla="*/ 100 w 112"/>
                    <a:gd name="T93" fmla="*/ 24 h 128"/>
                    <a:gd name="T94" fmla="*/ 104 w 112"/>
                    <a:gd name="T95" fmla="*/ 28 h 128"/>
                    <a:gd name="T96" fmla="*/ 104 w 112"/>
                    <a:gd name="T97" fmla="*/ 32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112" h="128">
                      <a:moveTo>
                        <a:pt x="112" y="27"/>
                      </a:moveTo>
                      <a:cubicBezTo>
                        <a:pt x="112" y="21"/>
                        <a:pt x="106" y="16"/>
                        <a:pt x="100" y="16"/>
                      </a:cubicBezTo>
                      <a:cubicBezTo>
                        <a:pt x="88" y="16"/>
                        <a:pt x="88" y="16"/>
                        <a:pt x="88" y="16"/>
                      </a:cubicBezTo>
                      <a:cubicBezTo>
                        <a:pt x="88" y="12"/>
                        <a:pt x="88" y="12"/>
                        <a:pt x="88" y="12"/>
                      </a:cubicBezTo>
                      <a:cubicBezTo>
                        <a:pt x="88" y="12"/>
                        <a:pt x="88" y="12"/>
                        <a:pt x="88" y="12"/>
                      </a:cubicBezTo>
                      <a:cubicBezTo>
                        <a:pt x="88" y="5"/>
                        <a:pt x="83" y="0"/>
                        <a:pt x="76" y="0"/>
                      </a:cubicBezTo>
                      <a:cubicBezTo>
                        <a:pt x="36" y="0"/>
                        <a:pt x="36" y="0"/>
                        <a:pt x="36" y="0"/>
                      </a:cubicBezTo>
                      <a:cubicBezTo>
                        <a:pt x="29" y="0"/>
                        <a:pt x="24" y="5"/>
                        <a:pt x="24" y="12"/>
                      </a:cubicBezTo>
                      <a:cubicBezTo>
                        <a:pt x="24" y="12"/>
                        <a:pt x="24" y="12"/>
                        <a:pt x="24" y="12"/>
                      </a:cubicBezTo>
                      <a:cubicBezTo>
                        <a:pt x="24" y="16"/>
                        <a:pt x="24" y="16"/>
                        <a:pt x="24" y="16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6" y="16"/>
                        <a:pt x="0" y="21"/>
                        <a:pt x="0" y="27"/>
                      </a:cubicBezTo>
                      <a:cubicBezTo>
                        <a:pt x="0" y="27"/>
                        <a:pt x="0" y="27"/>
                        <a:pt x="0" y="27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40"/>
                        <a:pt x="4" y="44"/>
                        <a:pt x="8" y="44"/>
                      </a:cubicBezTo>
                      <a:cubicBezTo>
                        <a:pt x="8" y="44"/>
                        <a:pt x="8" y="44"/>
                        <a:pt x="8" y="44"/>
                      </a:cubicBezTo>
                      <a:cubicBezTo>
                        <a:pt x="8" y="112"/>
                        <a:pt x="8" y="112"/>
                        <a:pt x="8" y="112"/>
                      </a:cubicBezTo>
                      <a:cubicBezTo>
                        <a:pt x="8" y="121"/>
                        <a:pt x="15" y="128"/>
                        <a:pt x="24" y="128"/>
                      </a:cubicBezTo>
                      <a:cubicBezTo>
                        <a:pt x="88" y="128"/>
                        <a:pt x="88" y="128"/>
                        <a:pt x="88" y="128"/>
                      </a:cubicBezTo>
                      <a:cubicBezTo>
                        <a:pt x="97" y="128"/>
                        <a:pt x="104" y="121"/>
                        <a:pt x="104" y="112"/>
                      </a:cubicBezTo>
                      <a:cubicBezTo>
                        <a:pt x="104" y="44"/>
                        <a:pt x="104" y="44"/>
                        <a:pt x="104" y="44"/>
                      </a:cubicBezTo>
                      <a:cubicBezTo>
                        <a:pt x="104" y="44"/>
                        <a:pt x="104" y="44"/>
                        <a:pt x="104" y="44"/>
                      </a:cubicBezTo>
                      <a:cubicBezTo>
                        <a:pt x="108" y="44"/>
                        <a:pt x="112" y="40"/>
                        <a:pt x="112" y="36"/>
                      </a:cubicBezTo>
                      <a:cubicBezTo>
                        <a:pt x="112" y="32"/>
                        <a:pt x="112" y="32"/>
                        <a:pt x="112" y="32"/>
                      </a:cubicBezTo>
                      <a:cubicBezTo>
                        <a:pt x="112" y="27"/>
                        <a:pt x="112" y="27"/>
                        <a:pt x="112" y="27"/>
                      </a:cubicBezTo>
                      <a:close/>
                      <a:moveTo>
                        <a:pt x="32" y="12"/>
                      </a:moveTo>
                      <a:cubicBezTo>
                        <a:pt x="32" y="10"/>
                        <a:pt x="34" y="8"/>
                        <a:pt x="36" y="8"/>
                      </a:cubicBezTo>
                      <a:cubicBezTo>
                        <a:pt x="76" y="8"/>
                        <a:pt x="76" y="8"/>
                        <a:pt x="76" y="8"/>
                      </a:cubicBezTo>
                      <a:cubicBezTo>
                        <a:pt x="78" y="8"/>
                        <a:pt x="80" y="10"/>
                        <a:pt x="80" y="12"/>
                      </a:cubicBezTo>
                      <a:cubicBezTo>
                        <a:pt x="80" y="16"/>
                        <a:pt x="80" y="16"/>
                        <a:pt x="80" y="16"/>
                      </a:cubicBezTo>
                      <a:cubicBezTo>
                        <a:pt x="32" y="16"/>
                        <a:pt x="32" y="16"/>
                        <a:pt x="32" y="16"/>
                      </a:cubicBezTo>
                      <a:lnTo>
                        <a:pt x="32" y="12"/>
                      </a:lnTo>
                      <a:close/>
                      <a:moveTo>
                        <a:pt x="96" y="112"/>
                      </a:moveTo>
                      <a:cubicBezTo>
                        <a:pt x="96" y="116"/>
                        <a:pt x="92" y="120"/>
                        <a:pt x="88" y="120"/>
                      </a:cubicBezTo>
                      <a:cubicBezTo>
                        <a:pt x="24" y="120"/>
                        <a:pt x="24" y="120"/>
                        <a:pt x="24" y="120"/>
                      </a:cubicBezTo>
                      <a:cubicBezTo>
                        <a:pt x="20" y="120"/>
                        <a:pt x="16" y="116"/>
                        <a:pt x="16" y="112"/>
                      </a:cubicBezTo>
                      <a:cubicBezTo>
                        <a:pt x="16" y="44"/>
                        <a:pt x="16" y="44"/>
                        <a:pt x="16" y="44"/>
                      </a:cubicBezTo>
                      <a:cubicBezTo>
                        <a:pt x="96" y="44"/>
                        <a:pt x="96" y="44"/>
                        <a:pt x="96" y="44"/>
                      </a:cubicBezTo>
                      <a:lnTo>
                        <a:pt x="96" y="112"/>
                      </a:lnTo>
                      <a:close/>
                      <a:moveTo>
                        <a:pt x="104" y="32"/>
                      </a:moveTo>
                      <a:cubicBezTo>
                        <a:pt x="104" y="36"/>
                        <a:pt x="104" y="36"/>
                        <a:pt x="104" y="36"/>
                      </a:cubicBezTo>
                      <a:cubicBezTo>
                        <a:pt x="8" y="36"/>
                        <a:pt x="8" y="36"/>
                        <a:pt x="8" y="36"/>
                      </a:cubicBezTo>
                      <a:cubicBezTo>
                        <a:pt x="8" y="32"/>
                        <a:pt x="8" y="32"/>
                        <a:pt x="8" y="32"/>
                      </a:cubicBezTo>
                      <a:cubicBezTo>
                        <a:pt x="8" y="28"/>
                        <a:pt x="8" y="28"/>
                        <a:pt x="8" y="28"/>
                      </a:cubicBezTo>
                      <a:cubicBezTo>
                        <a:pt x="8" y="26"/>
                        <a:pt x="10" y="24"/>
                        <a:pt x="12" y="24"/>
                      </a:cubicBezTo>
                      <a:cubicBezTo>
                        <a:pt x="100" y="24"/>
                        <a:pt x="100" y="24"/>
                        <a:pt x="100" y="24"/>
                      </a:cubicBezTo>
                      <a:cubicBezTo>
                        <a:pt x="102" y="24"/>
                        <a:pt x="104" y="26"/>
                        <a:pt x="104" y="28"/>
                      </a:cubicBezTo>
                      <a:lnTo>
                        <a:pt x="104" y="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2" name="îṥļîḑé-Freeform: Shape 37"/>
                <p:cNvSpPr/>
                <p:nvPr/>
              </p:nvSpPr>
              <p:spPr bwMode="auto">
                <a:xfrm>
                  <a:off x="8096250" y="2149475"/>
                  <a:ext cx="61913" cy="230188"/>
                </a:xfrm>
                <a:custGeom>
                  <a:avLst/>
                  <a:gdLst>
                    <a:gd name="T0" fmla="*/ 4 w 16"/>
                    <a:gd name="T1" fmla="*/ 60 h 60"/>
                    <a:gd name="T2" fmla="*/ 12 w 16"/>
                    <a:gd name="T3" fmla="*/ 60 h 60"/>
                    <a:gd name="T4" fmla="*/ 16 w 16"/>
                    <a:gd name="T5" fmla="*/ 56 h 60"/>
                    <a:gd name="T6" fmla="*/ 16 w 16"/>
                    <a:gd name="T7" fmla="*/ 4 h 60"/>
                    <a:gd name="T8" fmla="*/ 12 w 16"/>
                    <a:gd name="T9" fmla="*/ 0 h 60"/>
                    <a:gd name="T10" fmla="*/ 4 w 16"/>
                    <a:gd name="T11" fmla="*/ 0 h 60"/>
                    <a:gd name="T12" fmla="*/ 0 w 16"/>
                    <a:gd name="T13" fmla="*/ 4 h 60"/>
                    <a:gd name="T14" fmla="*/ 0 w 16"/>
                    <a:gd name="T15" fmla="*/ 56 h 60"/>
                    <a:gd name="T16" fmla="*/ 4 w 16"/>
                    <a:gd name="T17" fmla="*/ 60 h 60"/>
                    <a:gd name="T18" fmla="*/ 4 w 16"/>
                    <a:gd name="T19" fmla="*/ 4 h 60"/>
                    <a:gd name="T20" fmla="*/ 12 w 16"/>
                    <a:gd name="T21" fmla="*/ 4 h 60"/>
                    <a:gd name="T22" fmla="*/ 12 w 16"/>
                    <a:gd name="T23" fmla="*/ 56 h 60"/>
                    <a:gd name="T24" fmla="*/ 4 w 16"/>
                    <a:gd name="T25" fmla="*/ 56 h 60"/>
                    <a:gd name="T26" fmla="*/ 4 w 16"/>
                    <a:gd name="T27" fmla="*/ 4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6" h="60">
                      <a:moveTo>
                        <a:pt x="4" y="60"/>
                      </a:moveTo>
                      <a:cubicBezTo>
                        <a:pt x="12" y="60"/>
                        <a:pt x="12" y="60"/>
                        <a:pt x="12" y="60"/>
                      </a:cubicBezTo>
                      <a:cubicBezTo>
                        <a:pt x="14" y="60"/>
                        <a:pt x="16" y="58"/>
                        <a:pt x="16" y="56"/>
                      </a:cubicBezTo>
                      <a:cubicBezTo>
                        <a:pt x="16" y="4"/>
                        <a:pt x="16" y="4"/>
                        <a:pt x="16" y="4"/>
                      </a:cubicBezTo>
                      <a:cubicBezTo>
                        <a:pt x="16" y="2"/>
                        <a:pt x="14" y="0"/>
                        <a:pt x="12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56"/>
                        <a:pt x="0" y="56"/>
                        <a:pt x="0" y="56"/>
                      </a:cubicBezTo>
                      <a:cubicBezTo>
                        <a:pt x="0" y="58"/>
                        <a:pt x="2" y="60"/>
                        <a:pt x="4" y="60"/>
                      </a:cubicBezTo>
                      <a:close/>
                      <a:moveTo>
                        <a:pt x="4" y="4"/>
                      </a:moveTo>
                      <a:cubicBezTo>
                        <a:pt x="12" y="4"/>
                        <a:pt x="12" y="4"/>
                        <a:pt x="12" y="4"/>
                      </a:cubicBezTo>
                      <a:cubicBezTo>
                        <a:pt x="12" y="56"/>
                        <a:pt x="12" y="56"/>
                        <a:pt x="12" y="56"/>
                      </a:cubicBezTo>
                      <a:cubicBezTo>
                        <a:pt x="4" y="56"/>
                        <a:pt x="4" y="56"/>
                        <a:pt x="4" y="56"/>
                      </a:cubicBezTo>
                      <a:lnTo>
                        <a:pt x="4" y="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3" name="îṥļîḑé-Freeform: Shape 38"/>
                <p:cNvSpPr/>
                <p:nvPr/>
              </p:nvSpPr>
              <p:spPr bwMode="auto">
                <a:xfrm>
                  <a:off x="8188325" y="2149475"/>
                  <a:ext cx="61913" cy="230188"/>
                </a:xfrm>
                <a:custGeom>
                  <a:avLst/>
                  <a:gdLst>
                    <a:gd name="T0" fmla="*/ 4 w 16"/>
                    <a:gd name="T1" fmla="*/ 60 h 60"/>
                    <a:gd name="T2" fmla="*/ 12 w 16"/>
                    <a:gd name="T3" fmla="*/ 60 h 60"/>
                    <a:gd name="T4" fmla="*/ 16 w 16"/>
                    <a:gd name="T5" fmla="*/ 56 h 60"/>
                    <a:gd name="T6" fmla="*/ 16 w 16"/>
                    <a:gd name="T7" fmla="*/ 4 h 60"/>
                    <a:gd name="T8" fmla="*/ 12 w 16"/>
                    <a:gd name="T9" fmla="*/ 0 h 60"/>
                    <a:gd name="T10" fmla="*/ 4 w 16"/>
                    <a:gd name="T11" fmla="*/ 0 h 60"/>
                    <a:gd name="T12" fmla="*/ 0 w 16"/>
                    <a:gd name="T13" fmla="*/ 4 h 60"/>
                    <a:gd name="T14" fmla="*/ 0 w 16"/>
                    <a:gd name="T15" fmla="*/ 56 h 60"/>
                    <a:gd name="T16" fmla="*/ 4 w 16"/>
                    <a:gd name="T17" fmla="*/ 60 h 60"/>
                    <a:gd name="T18" fmla="*/ 4 w 16"/>
                    <a:gd name="T19" fmla="*/ 4 h 60"/>
                    <a:gd name="T20" fmla="*/ 12 w 16"/>
                    <a:gd name="T21" fmla="*/ 4 h 60"/>
                    <a:gd name="T22" fmla="*/ 12 w 16"/>
                    <a:gd name="T23" fmla="*/ 56 h 60"/>
                    <a:gd name="T24" fmla="*/ 4 w 16"/>
                    <a:gd name="T25" fmla="*/ 56 h 60"/>
                    <a:gd name="T26" fmla="*/ 4 w 16"/>
                    <a:gd name="T27" fmla="*/ 4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6" h="60">
                      <a:moveTo>
                        <a:pt x="4" y="60"/>
                      </a:moveTo>
                      <a:cubicBezTo>
                        <a:pt x="12" y="60"/>
                        <a:pt x="12" y="60"/>
                        <a:pt x="12" y="60"/>
                      </a:cubicBezTo>
                      <a:cubicBezTo>
                        <a:pt x="14" y="60"/>
                        <a:pt x="16" y="58"/>
                        <a:pt x="16" y="56"/>
                      </a:cubicBezTo>
                      <a:cubicBezTo>
                        <a:pt x="16" y="4"/>
                        <a:pt x="16" y="4"/>
                        <a:pt x="16" y="4"/>
                      </a:cubicBezTo>
                      <a:cubicBezTo>
                        <a:pt x="16" y="2"/>
                        <a:pt x="14" y="0"/>
                        <a:pt x="12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56"/>
                        <a:pt x="0" y="56"/>
                        <a:pt x="0" y="56"/>
                      </a:cubicBezTo>
                      <a:cubicBezTo>
                        <a:pt x="0" y="58"/>
                        <a:pt x="2" y="60"/>
                        <a:pt x="4" y="60"/>
                      </a:cubicBezTo>
                      <a:close/>
                      <a:moveTo>
                        <a:pt x="4" y="4"/>
                      </a:moveTo>
                      <a:cubicBezTo>
                        <a:pt x="12" y="4"/>
                        <a:pt x="12" y="4"/>
                        <a:pt x="12" y="4"/>
                      </a:cubicBezTo>
                      <a:cubicBezTo>
                        <a:pt x="12" y="56"/>
                        <a:pt x="12" y="56"/>
                        <a:pt x="12" y="56"/>
                      </a:cubicBezTo>
                      <a:cubicBezTo>
                        <a:pt x="4" y="56"/>
                        <a:pt x="4" y="56"/>
                        <a:pt x="4" y="56"/>
                      </a:cubicBezTo>
                      <a:lnTo>
                        <a:pt x="4" y="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4" name="îṥļîḑé-Freeform: Shape 39"/>
                <p:cNvSpPr/>
                <p:nvPr/>
              </p:nvSpPr>
              <p:spPr bwMode="auto">
                <a:xfrm>
                  <a:off x="8280400" y="2149475"/>
                  <a:ext cx="61913" cy="230188"/>
                </a:xfrm>
                <a:custGeom>
                  <a:avLst/>
                  <a:gdLst>
                    <a:gd name="T0" fmla="*/ 4 w 16"/>
                    <a:gd name="T1" fmla="*/ 60 h 60"/>
                    <a:gd name="T2" fmla="*/ 12 w 16"/>
                    <a:gd name="T3" fmla="*/ 60 h 60"/>
                    <a:gd name="T4" fmla="*/ 16 w 16"/>
                    <a:gd name="T5" fmla="*/ 56 h 60"/>
                    <a:gd name="T6" fmla="*/ 16 w 16"/>
                    <a:gd name="T7" fmla="*/ 4 h 60"/>
                    <a:gd name="T8" fmla="*/ 12 w 16"/>
                    <a:gd name="T9" fmla="*/ 0 h 60"/>
                    <a:gd name="T10" fmla="*/ 4 w 16"/>
                    <a:gd name="T11" fmla="*/ 0 h 60"/>
                    <a:gd name="T12" fmla="*/ 0 w 16"/>
                    <a:gd name="T13" fmla="*/ 4 h 60"/>
                    <a:gd name="T14" fmla="*/ 0 w 16"/>
                    <a:gd name="T15" fmla="*/ 56 h 60"/>
                    <a:gd name="T16" fmla="*/ 4 w 16"/>
                    <a:gd name="T17" fmla="*/ 60 h 60"/>
                    <a:gd name="T18" fmla="*/ 4 w 16"/>
                    <a:gd name="T19" fmla="*/ 4 h 60"/>
                    <a:gd name="T20" fmla="*/ 12 w 16"/>
                    <a:gd name="T21" fmla="*/ 4 h 60"/>
                    <a:gd name="T22" fmla="*/ 12 w 16"/>
                    <a:gd name="T23" fmla="*/ 56 h 60"/>
                    <a:gd name="T24" fmla="*/ 4 w 16"/>
                    <a:gd name="T25" fmla="*/ 56 h 60"/>
                    <a:gd name="T26" fmla="*/ 4 w 16"/>
                    <a:gd name="T27" fmla="*/ 4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6" h="60">
                      <a:moveTo>
                        <a:pt x="4" y="60"/>
                      </a:moveTo>
                      <a:cubicBezTo>
                        <a:pt x="12" y="60"/>
                        <a:pt x="12" y="60"/>
                        <a:pt x="12" y="60"/>
                      </a:cubicBezTo>
                      <a:cubicBezTo>
                        <a:pt x="14" y="60"/>
                        <a:pt x="16" y="58"/>
                        <a:pt x="16" y="56"/>
                      </a:cubicBezTo>
                      <a:cubicBezTo>
                        <a:pt x="16" y="4"/>
                        <a:pt x="16" y="4"/>
                        <a:pt x="16" y="4"/>
                      </a:cubicBezTo>
                      <a:cubicBezTo>
                        <a:pt x="16" y="2"/>
                        <a:pt x="14" y="0"/>
                        <a:pt x="12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56"/>
                        <a:pt x="0" y="56"/>
                        <a:pt x="0" y="56"/>
                      </a:cubicBezTo>
                      <a:cubicBezTo>
                        <a:pt x="0" y="58"/>
                        <a:pt x="2" y="60"/>
                        <a:pt x="4" y="60"/>
                      </a:cubicBezTo>
                      <a:close/>
                      <a:moveTo>
                        <a:pt x="4" y="4"/>
                      </a:moveTo>
                      <a:cubicBezTo>
                        <a:pt x="12" y="4"/>
                        <a:pt x="12" y="4"/>
                        <a:pt x="12" y="4"/>
                      </a:cubicBezTo>
                      <a:cubicBezTo>
                        <a:pt x="12" y="56"/>
                        <a:pt x="12" y="56"/>
                        <a:pt x="12" y="56"/>
                      </a:cubicBezTo>
                      <a:cubicBezTo>
                        <a:pt x="4" y="56"/>
                        <a:pt x="4" y="56"/>
                        <a:pt x="4" y="56"/>
                      </a:cubicBezTo>
                      <a:lnTo>
                        <a:pt x="4" y="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40" name="îṥļîḑé-TextBox 35"/>
              <p:cNvSpPr txBox="1"/>
              <p:nvPr/>
            </p:nvSpPr>
            <p:spPr>
              <a:xfrm>
                <a:off x="486334" y="4268193"/>
                <a:ext cx="1107996" cy="276999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r>
                  <a:rPr lang="zh-CN" altLang="en-US" sz="1200">
                    <a:solidFill>
                      <a:schemeClr val="bg1">
                        <a:lumMod val="95000"/>
                      </a:schemeClr>
                    </a:solidFill>
                  </a:rPr>
                  <a:t>标题文本预设</a:t>
                </a:r>
              </a:p>
            </p:txBody>
          </p:sp>
        </p:grpSp>
      </p:grpSp>
      <p:sp>
        <p:nvSpPr>
          <p:cNvPr id="18" name="îṥļîḑé-TextBox 54"/>
          <p:cNvSpPr txBox="1"/>
          <p:nvPr/>
        </p:nvSpPr>
        <p:spPr>
          <a:xfrm>
            <a:off x="7316152" y="2527773"/>
            <a:ext cx="2093184" cy="526132"/>
          </a:xfrm>
          <a:prstGeom prst="rect">
            <a:avLst/>
          </a:prstGeom>
        </p:spPr>
        <p:txBody>
          <a:bodyPr vert="horz" wrap="none" lIns="91440" tIns="45720" rIns="91440" bIns="45720" anchor="ctr">
            <a:normAutofit/>
          </a:bodyPr>
          <a:lstStyle/>
          <a:p>
            <a:r>
              <a:rPr lang="zh-CN" altLang="en-US" sz="1200" b="1">
                <a:solidFill>
                  <a:schemeClr val="accent3"/>
                </a:solidFill>
              </a:rPr>
              <a:t>标题文本预设</a:t>
            </a:r>
          </a:p>
        </p:txBody>
      </p:sp>
      <p:cxnSp>
        <p:nvCxnSpPr>
          <p:cNvPr id="21" name="îṥļîḑé-Straight Connector 19"/>
          <p:cNvCxnSpPr/>
          <p:nvPr/>
        </p:nvCxnSpPr>
        <p:spPr>
          <a:xfrm>
            <a:off x="6421196" y="3344458"/>
            <a:ext cx="896874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îṥļîḑé-Straight Connector 20"/>
          <p:cNvCxnSpPr/>
          <p:nvPr/>
        </p:nvCxnSpPr>
        <p:spPr>
          <a:xfrm>
            <a:off x="5991842" y="3898077"/>
            <a:ext cx="132622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组合 58"/>
          <p:cNvGrpSpPr/>
          <p:nvPr/>
        </p:nvGrpSpPr>
        <p:grpSpPr>
          <a:xfrm>
            <a:off x="2791380" y="3075223"/>
            <a:ext cx="3498775" cy="538469"/>
            <a:chOff x="2791380" y="3075223"/>
            <a:chExt cx="3498775" cy="538469"/>
          </a:xfrm>
        </p:grpSpPr>
        <p:sp>
          <p:nvSpPr>
            <p:cNvPr id="19" name="îṥļîḑé-Rectangle 5"/>
            <p:cNvSpPr/>
            <p:nvPr/>
          </p:nvSpPr>
          <p:spPr>
            <a:xfrm>
              <a:off x="2791380" y="3124502"/>
              <a:ext cx="3138170" cy="43991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îṥļîḑé-Oval 6"/>
            <p:cNvSpPr/>
            <p:nvPr/>
          </p:nvSpPr>
          <p:spPr>
            <a:xfrm>
              <a:off x="5751686" y="3075223"/>
              <a:ext cx="538469" cy="538469"/>
            </a:xfrm>
            <a:prstGeom prst="ellipse">
              <a:avLst/>
            </a:prstGeom>
            <a:solidFill>
              <a:schemeClr val="bg1"/>
            </a:solidFill>
            <a:ln w="920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3" name="Group 40"/>
            <p:cNvGrpSpPr/>
            <p:nvPr/>
          </p:nvGrpSpPr>
          <p:grpSpPr>
            <a:xfrm>
              <a:off x="3156903" y="3206047"/>
              <a:ext cx="3012979" cy="276821"/>
              <a:chOff x="487364" y="4810443"/>
              <a:chExt cx="4017305" cy="369094"/>
            </a:xfrm>
          </p:grpSpPr>
          <p:sp>
            <p:nvSpPr>
              <p:cNvPr id="37" name="îṥļîḑé-Freeform: Shape 41"/>
              <p:cNvSpPr/>
              <p:nvPr/>
            </p:nvSpPr>
            <p:spPr bwMode="auto">
              <a:xfrm>
                <a:off x="4135575" y="4810443"/>
                <a:ext cx="369094" cy="369094"/>
              </a:xfrm>
              <a:custGeom>
                <a:avLst/>
                <a:gdLst>
                  <a:gd name="T0" fmla="*/ 114 w 128"/>
                  <a:gd name="T1" fmla="*/ 29 h 128"/>
                  <a:gd name="T2" fmla="*/ 112 w 128"/>
                  <a:gd name="T3" fmla="*/ 8 h 128"/>
                  <a:gd name="T4" fmla="*/ 24 w 128"/>
                  <a:gd name="T5" fmla="*/ 0 h 128"/>
                  <a:gd name="T6" fmla="*/ 16 w 128"/>
                  <a:gd name="T7" fmla="*/ 27 h 128"/>
                  <a:gd name="T8" fmla="*/ 2 w 128"/>
                  <a:gd name="T9" fmla="*/ 45 h 128"/>
                  <a:gd name="T10" fmla="*/ 0 w 128"/>
                  <a:gd name="T11" fmla="*/ 56 h 128"/>
                  <a:gd name="T12" fmla="*/ 12 w 128"/>
                  <a:gd name="T13" fmla="*/ 68 h 128"/>
                  <a:gd name="T14" fmla="*/ 20 w 128"/>
                  <a:gd name="T15" fmla="*/ 128 h 128"/>
                  <a:gd name="T16" fmla="*/ 116 w 128"/>
                  <a:gd name="T17" fmla="*/ 120 h 128"/>
                  <a:gd name="T18" fmla="*/ 116 w 128"/>
                  <a:gd name="T19" fmla="*/ 68 h 128"/>
                  <a:gd name="T20" fmla="*/ 128 w 128"/>
                  <a:gd name="T21" fmla="*/ 52 h 128"/>
                  <a:gd name="T22" fmla="*/ 104 w 128"/>
                  <a:gd name="T23" fmla="*/ 8 h 128"/>
                  <a:gd name="T24" fmla="*/ 24 w 128"/>
                  <a:gd name="T25" fmla="*/ 24 h 128"/>
                  <a:gd name="T26" fmla="*/ 24 w 128"/>
                  <a:gd name="T27" fmla="*/ 8 h 128"/>
                  <a:gd name="T28" fmla="*/ 41 w 128"/>
                  <a:gd name="T29" fmla="*/ 60 h 128"/>
                  <a:gd name="T30" fmla="*/ 40 w 128"/>
                  <a:gd name="T31" fmla="*/ 32 h 128"/>
                  <a:gd name="T32" fmla="*/ 41 w 128"/>
                  <a:gd name="T33" fmla="*/ 60 h 128"/>
                  <a:gd name="T34" fmla="*/ 62 w 128"/>
                  <a:gd name="T35" fmla="*/ 32 h 128"/>
                  <a:gd name="T36" fmla="*/ 45 w 128"/>
                  <a:gd name="T37" fmla="*/ 60 h 128"/>
                  <a:gd name="T38" fmla="*/ 66 w 128"/>
                  <a:gd name="T39" fmla="*/ 32 h 128"/>
                  <a:gd name="T40" fmla="*/ 83 w 128"/>
                  <a:gd name="T41" fmla="*/ 60 h 128"/>
                  <a:gd name="T42" fmla="*/ 66 w 128"/>
                  <a:gd name="T43" fmla="*/ 32 h 128"/>
                  <a:gd name="T44" fmla="*/ 88 w 128"/>
                  <a:gd name="T45" fmla="*/ 32 h 128"/>
                  <a:gd name="T46" fmla="*/ 87 w 128"/>
                  <a:gd name="T47" fmla="*/ 60 h 128"/>
                  <a:gd name="T48" fmla="*/ 8 w 128"/>
                  <a:gd name="T49" fmla="*/ 56 h 128"/>
                  <a:gd name="T50" fmla="*/ 9 w 128"/>
                  <a:gd name="T51" fmla="*/ 50 h 128"/>
                  <a:gd name="T52" fmla="*/ 24 w 128"/>
                  <a:gd name="T53" fmla="*/ 32 h 128"/>
                  <a:gd name="T54" fmla="*/ 19 w 128"/>
                  <a:gd name="T55" fmla="*/ 60 h 128"/>
                  <a:gd name="T56" fmla="*/ 8 w 128"/>
                  <a:gd name="T57" fmla="*/ 56 h 128"/>
                  <a:gd name="T58" fmla="*/ 50 w 128"/>
                  <a:gd name="T59" fmla="*/ 120 h 128"/>
                  <a:gd name="T60" fmla="*/ 80 w 128"/>
                  <a:gd name="T61" fmla="*/ 80 h 128"/>
                  <a:gd name="T62" fmla="*/ 108 w 128"/>
                  <a:gd name="T63" fmla="*/ 120 h 128"/>
                  <a:gd name="T64" fmla="*/ 84 w 128"/>
                  <a:gd name="T65" fmla="*/ 80 h 128"/>
                  <a:gd name="T66" fmla="*/ 50 w 128"/>
                  <a:gd name="T67" fmla="*/ 76 h 128"/>
                  <a:gd name="T68" fmla="*/ 46 w 128"/>
                  <a:gd name="T69" fmla="*/ 120 h 128"/>
                  <a:gd name="T70" fmla="*/ 20 w 128"/>
                  <a:gd name="T71" fmla="*/ 68 h 128"/>
                  <a:gd name="T72" fmla="*/ 108 w 128"/>
                  <a:gd name="T73" fmla="*/ 120 h 128"/>
                  <a:gd name="T74" fmla="*/ 116 w 128"/>
                  <a:gd name="T75" fmla="*/ 60 h 128"/>
                  <a:gd name="T76" fmla="*/ 93 w 128"/>
                  <a:gd name="T77" fmla="*/ 32 h 128"/>
                  <a:gd name="T78" fmla="*/ 104 w 128"/>
                  <a:gd name="T79" fmla="*/ 32 h 128"/>
                  <a:gd name="T80" fmla="*/ 119 w 128"/>
                  <a:gd name="T81" fmla="*/ 50 h 128"/>
                  <a:gd name="T82" fmla="*/ 120 w 128"/>
                  <a:gd name="T83" fmla="*/ 56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8" h="128">
                    <a:moveTo>
                      <a:pt x="126" y="45"/>
                    </a:moveTo>
                    <a:cubicBezTo>
                      <a:pt x="114" y="29"/>
                      <a:pt x="114" y="29"/>
                      <a:pt x="114" y="29"/>
                    </a:cubicBezTo>
                    <a:cubicBezTo>
                      <a:pt x="113" y="28"/>
                      <a:pt x="113" y="28"/>
                      <a:pt x="112" y="27"/>
                    </a:cubicBezTo>
                    <a:cubicBezTo>
                      <a:pt x="112" y="8"/>
                      <a:pt x="112" y="8"/>
                      <a:pt x="112" y="8"/>
                    </a:cubicBezTo>
                    <a:cubicBezTo>
                      <a:pt x="112" y="4"/>
                      <a:pt x="108" y="0"/>
                      <a:pt x="104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0" y="0"/>
                      <a:pt x="16" y="4"/>
                      <a:pt x="16" y="8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5" y="28"/>
                      <a:pt x="15" y="28"/>
                      <a:pt x="14" y="29"/>
                    </a:cubicBezTo>
                    <a:cubicBezTo>
                      <a:pt x="2" y="45"/>
                      <a:pt x="2" y="45"/>
                      <a:pt x="2" y="45"/>
                    </a:cubicBezTo>
                    <a:cubicBezTo>
                      <a:pt x="1" y="47"/>
                      <a:pt x="0" y="49"/>
                      <a:pt x="0" y="52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63"/>
                      <a:pt x="5" y="68"/>
                      <a:pt x="12" y="68"/>
                    </a:cubicBezTo>
                    <a:cubicBezTo>
                      <a:pt x="12" y="68"/>
                      <a:pt x="12" y="68"/>
                      <a:pt x="12" y="68"/>
                    </a:cubicBezTo>
                    <a:cubicBezTo>
                      <a:pt x="12" y="120"/>
                      <a:pt x="12" y="120"/>
                      <a:pt x="12" y="120"/>
                    </a:cubicBezTo>
                    <a:cubicBezTo>
                      <a:pt x="12" y="124"/>
                      <a:pt x="16" y="128"/>
                      <a:pt x="20" y="128"/>
                    </a:cubicBezTo>
                    <a:cubicBezTo>
                      <a:pt x="108" y="128"/>
                      <a:pt x="108" y="128"/>
                      <a:pt x="108" y="128"/>
                    </a:cubicBezTo>
                    <a:cubicBezTo>
                      <a:pt x="112" y="128"/>
                      <a:pt x="116" y="124"/>
                      <a:pt x="116" y="120"/>
                    </a:cubicBezTo>
                    <a:cubicBezTo>
                      <a:pt x="116" y="68"/>
                      <a:pt x="116" y="68"/>
                      <a:pt x="116" y="68"/>
                    </a:cubicBezTo>
                    <a:cubicBezTo>
                      <a:pt x="116" y="68"/>
                      <a:pt x="116" y="68"/>
                      <a:pt x="116" y="68"/>
                    </a:cubicBezTo>
                    <a:cubicBezTo>
                      <a:pt x="123" y="68"/>
                      <a:pt x="128" y="63"/>
                      <a:pt x="128" y="56"/>
                    </a:cubicBezTo>
                    <a:cubicBezTo>
                      <a:pt x="128" y="52"/>
                      <a:pt x="128" y="52"/>
                      <a:pt x="128" y="52"/>
                    </a:cubicBezTo>
                    <a:cubicBezTo>
                      <a:pt x="128" y="49"/>
                      <a:pt x="127" y="47"/>
                      <a:pt x="126" y="45"/>
                    </a:cubicBezTo>
                    <a:close/>
                    <a:moveTo>
                      <a:pt x="104" y="8"/>
                    </a:moveTo>
                    <a:cubicBezTo>
                      <a:pt x="104" y="24"/>
                      <a:pt x="104" y="24"/>
                      <a:pt x="10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8"/>
                      <a:pt x="24" y="8"/>
                      <a:pt x="24" y="8"/>
                    </a:cubicBezTo>
                    <a:lnTo>
                      <a:pt x="104" y="8"/>
                    </a:lnTo>
                    <a:close/>
                    <a:moveTo>
                      <a:pt x="41" y="60"/>
                    </a:moveTo>
                    <a:cubicBezTo>
                      <a:pt x="24" y="60"/>
                      <a:pt x="24" y="60"/>
                      <a:pt x="24" y="60"/>
                    </a:cubicBezTo>
                    <a:cubicBezTo>
                      <a:pt x="40" y="32"/>
                      <a:pt x="40" y="32"/>
                      <a:pt x="40" y="32"/>
                    </a:cubicBezTo>
                    <a:cubicBezTo>
                      <a:pt x="49" y="32"/>
                      <a:pt x="49" y="32"/>
                      <a:pt x="49" y="32"/>
                    </a:cubicBezTo>
                    <a:lnTo>
                      <a:pt x="41" y="60"/>
                    </a:lnTo>
                    <a:close/>
                    <a:moveTo>
                      <a:pt x="53" y="32"/>
                    </a:moveTo>
                    <a:cubicBezTo>
                      <a:pt x="62" y="32"/>
                      <a:pt x="62" y="32"/>
                      <a:pt x="62" y="32"/>
                    </a:cubicBezTo>
                    <a:cubicBezTo>
                      <a:pt x="62" y="60"/>
                      <a:pt x="62" y="60"/>
                      <a:pt x="62" y="60"/>
                    </a:cubicBezTo>
                    <a:cubicBezTo>
                      <a:pt x="45" y="60"/>
                      <a:pt x="45" y="60"/>
                      <a:pt x="45" y="60"/>
                    </a:cubicBezTo>
                    <a:lnTo>
                      <a:pt x="53" y="32"/>
                    </a:lnTo>
                    <a:close/>
                    <a:moveTo>
                      <a:pt x="66" y="32"/>
                    </a:moveTo>
                    <a:cubicBezTo>
                      <a:pt x="75" y="32"/>
                      <a:pt x="75" y="32"/>
                      <a:pt x="75" y="32"/>
                    </a:cubicBezTo>
                    <a:cubicBezTo>
                      <a:pt x="83" y="60"/>
                      <a:pt x="83" y="60"/>
                      <a:pt x="83" y="60"/>
                    </a:cubicBezTo>
                    <a:cubicBezTo>
                      <a:pt x="66" y="60"/>
                      <a:pt x="66" y="60"/>
                      <a:pt x="66" y="60"/>
                    </a:cubicBezTo>
                    <a:lnTo>
                      <a:pt x="66" y="32"/>
                    </a:lnTo>
                    <a:close/>
                    <a:moveTo>
                      <a:pt x="79" y="32"/>
                    </a:moveTo>
                    <a:cubicBezTo>
                      <a:pt x="88" y="32"/>
                      <a:pt x="88" y="32"/>
                      <a:pt x="88" y="32"/>
                    </a:cubicBezTo>
                    <a:cubicBezTo>
                      <a:pt x="104" y="60"/>
                      <a:pt x="104" y="60"/>
                      <a:pt x="104" y="60"/>
                    </a:cubicBezTo>
                    <a:cubicBezTo>
                      <a:pt x="87" y="60"/>
                      <a:pt x="87" y="60"/>
                      <a:pt x="87" y="60"/>
                    </a:cubicBezTo>
                    <a:lnTo>
                      <a:pt x="79" y="32"/>
                    </a:lnTo>
                    <a:close/>
                    <a:moveTo>
                      <a:pt x="8" y="56"/>
                    </a:moveTo>
                    <a:cubicBezTo>
                      <a:pt x="8" y="52"/>
                      <a:pt x="8" y="52"/>
                      <a:pt x="8" y="52"/>
                    </a:cubicBezTo>
                    <a:cubicBezTo>
                      <a:pt x="8" y="51"/>
                      <a:pt x="8" y="50"/>
                      <a:pt x="9" y="50"/>
                    </a:cubicBezTo>
                    <a:cubicBezTo>
                      <a:pt x="21" y="34"/>
                      <a:pt x="21" y="34"/>
                      <a:pt x="21" y="34"/>
                    </a:cubicBezTo>
                    <a:cubicBezTo>
                      <a:pt x="22" y="33"/>
                      <a:pt x="23" y="32"/>
                      <a:pt x="24" y="32"/>
                    </a:cubicBezTo>
                    <a:cubicBezTo>
                      <a:pt x="35" y="32"/>
                      <a:pt x="35" y="32"/>
                      <a:pt x="35" y="32"/>
                    </a:cubicBezTo>
                    <a:cubicBezTo>
                      <a:pt x="19" y="60"/>
                      <a:pt x="19" y="60"/>
                      <a:pt x="19" y="60"/>
                    </a:cubicBezTo>
                    <a:cubicBezTo>
                      <a:pt x="12" y="60"/>
                      <a:pt x="12" y="60"/>
                      <a:pt x="12" y="60"/>
                    </a:cubicBezTo>
                    <a:cubicBezTo>
                      <a:pt x="10" y="60"/>
                      <a:pt x="8" y="58"/>
                      <a:pt x="8" y="56"/>
                    </a:cubicBezTo>
                    <a:close/>
                    <a:moveTo>
                      <a:pt x="80" y="120"/>
                    </a:moveTo>
                    <a:cubicBezTo>
                      <a:pt x="50" y="120"/>
                      <a:pt x="50" y="120"/>
                      <a:pt x="50" y="120"/>
                    </a:cubicBezTo>
                    <a:cubicBezTo>
                      <a:pt x="50" y="80"/>
                      <a:pt x="50" y="80"/>
                      <a:pt x="50" y="80"/>
                    </a:cubicBezTo>
                    <a:cubicBezTo>
                      <a:pt x="80" y="80"/>
                      <a:pt x="80" y="80"/>
                      <a:pt x="80" y="80"/>
                    </a:cubicBezTo>
                    <a:lnTo>
                      <a:pt x="80" y="120"/>
                    </a:lnTo>
                    <a:close/>
                    <a:moveTo>
                      <a:pt x="108" y="120"/>
                    </a:moveTo>
                    <a:cubicBezTo>
                      <a:pt x="84" y="120"/>
                      <a:pt x="84" y="120"/>
                      <a:pt x="84" y="120"/>
                    </a:cubicBezTo>
                    <a:cubicBezTo>
                      <a:pt x="84" y="80"/>
                      <a:pt x="84" y="80"/>
                      <a:pt x="84" y="80"/>
                    </a:cubicBezTo>
                    <a:cubicBezTo>
                      <a:pt x="84" y="78"/>
                      <a:pt x="82" y="76"/>
                      <a:pt x="80" y="76"/>
                    </a:cubicBezTo>
                    <a:cubicBezTo>
                      <a:pt x="50" y="76"/>
                      <a:pt x="50" y="76"/>
                      <a:pt x="50" y="76"/>
                    </a:cubicBezTo>
                    <a:cubicBezTo>
                      <a:pt x="48" y="76"/>
                      <a:pt x="46" y="78"/>
                      <a:pt x="46" y="80"/>
                    </a:cubicBezTo>
                    <a:cubicBezTo>
                      <a:pt x="46" y="120"/>
                      <a:pt x="46" y="120"/>
                      <a:pt x="46" y="120"/>
                    </a:cubicBezTo>
                    <a:cubicBezTo>
                      <a:pt x="20" y="120"/>
                      <a:pt x="20" y="120"/>
                      <a:pt x="20" y="120"/>
                    </a:cubicBezTo>
                    <a:cubicBezTo>
                      <a:pt x="20" y="68"/>
                      <a:pt x="20" y="68"/>
                      <a:pt x="20" y="68"/>
                    </a:cubicBezTo>
                    <a:cubicBezTo>
                      <a:pt x="108" y="68"/>
                      <a:pt x="108" y="68"/>
                      <a:pt x="108" y="68"/>
                    </a:cubicBezTo>
                    <a:lnTo>
                      <a:pt x="108" y="120"/>
                    </a:lnTo>
                    <a:close/>
                    <a:moveTo>
                      <a:pt x="120" y="56"/>
                    </a:moveTo>
                    <a:cubicBezTo>
                      <a:pt x="120" y="58"/>
                      <a:pt x="118" y="60"/>
                      <a:pt x="116" y="60"/>
                    </a:cubicBezTo>
                    <a:cubicBezTo>
                      <a:pt x="109" y="60"/>
                      <a:pt x="109" y="60"/>
                      <a:pt x="109" y="60"/>
                    </a:cubicBezTo>
                    <a:cubicBezTo>
                      <a:pt x="93" y="32"/>
                      <a:pt x="93" y="32"/>
                      <a:pt x="93" y="32"/>
                    </a:cubicBezTo>
                    <a:cubicBezTo>
                      <a:pt x="104" y="32"/>
                      <a:pt x="104" y="32"/>
                      <a:pt x="104" y="32"/>
                    </a:cubicBezTo>
                    <a:cubicBezTo>
                      <a:pt x="104" y="32"/>
                      <a:pt x="104" y="32"/>
                      <a:pt x="104" y="32"/>
                    </a:cubicBezTo>
                    <a:cubicBezTo>
                      <a:pt x="105" y="32"/>
                      <a:pt x="106" y="33"/>
                      <a:pt x="107" y="34"/>
                    </a:cubicBezTo>
                    <a:cubicBezTo>
                      <a:pt x="119" y="50"/>
                      <a:pt x="119" y="50"/>
                      <a:pt x="119" y="50"/>
                    </a:cubicBezTo>
                    <a:cubicBezTo>
                      <a:pt x="120" y="50"/>
                      <a:pt x="120" y="51"/>
                      <a:pt x="120" y="52"/>
                    </a:cubicBezTo>
                    <a:lnTo>
                      <a:pt x="120" y="56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îṥļîḑé-TextBox 42"/>
              <p:cNvSpPr txBox="1"/>
              <p:nvPr/>
            </p:nvSpPr>
            <p:spPr>
              <a:xfrm>
                <a:off x="487364" y="4859447"/>
                <a:ext cx="1107996" cy="276999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r>
                  <a:rPr lang="zh-CN" altLang="en-US" sz="1200">
                    <a:solidFill>
                      <a:schemeClr val="bg1">
                        <a:lumMod val="95000"/>
                      </a:schemeClr>
                    </a:solidFill>
                  </a:rPr>
                  <a:t>标题文本预设</a:t>
                </a:r>
              </a:p>
            </p:txBody>
          </p:sp>
        </p:grpSp>
      </p:grpSp>
      <p:sp>
        <p:nvSpPr>
          <p:cNvPr id="24" name="îṥļîḑé-TextBox 55"/>
          <p:cNvSpPr txBox="1"/>
          <p:nvPr/>
        </p:nvSpPr>
        <p:spPr>
          <a:xfrm>
            <a:off x="7316152" y="3081392"/>
            <a:ext cx="2093184" cy="526132"/>
          </a:xfrm>
          <a:prstGeom prst="rect">
            <a:avLst/>
          </a:prstGeom>
        </p:spPr>
        <p:txBody>
          <a:bodyPr vert="horz" wrap="none" lIns="91440" tIns="45720" rIns="91440" bIns="45720" anchor="ctr">
            <a:normAutofit/>
          </a:bodyPr>
          <a:lstStyle/>
          <a:p>
            <a:r>
              <a:rPr lang="zh-CN" altLang="en-US" sz="1200" b="1">
                <a:solidFill>
                  <a:schemeClr val="accent4"/>
                </a:solidFill>
              </a:rPr>
              <a:t>标题文本预设</a:t>
            </a:r>
          </a:p>
        </p:txBody>
      </p:sp>
      <p:grpSp>
        <p:nvGrpSpPr>
          <p:cNvPr id="60" name="组合 59"/>
          <p:cNvGrpSpPr/>
          <p:nvPr/>
        </p:nvGrpSpPr>
        <p:grpSpPr>
          <a:xfrm>
            <a:off x="2791380" y="3628843"/>
            <a:ext cx="3070093" cy="538469"/>
            <a:chOff x="2791380" y="3628843"/>
            <a:chExt cx="3070093" cy="538469"/>
          </a:xfrm>
        </p:grpSpPr>
        <p:sp>
          <p:nvSpPr>
            <p:cNvPr id="25" name="îṥļîḑé-Rectangle 14"/>
            <p:cNvSpPr/>
            <p:nvPr/>
          </p:nvSpPr>
          <p:spPr>
            <a:xfrm>
              <a:off x="2791380" y="3678121"/>
              <a:ext cx="2680443" cy="4399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îṥļîḑé-Oval 15"/>
            <p:cNvSpPr/>
            <p:nvPr/>
          </p:nvSpPr>
          <p:spPr>
            <a:xfrm>
              <a:off x="5323004" y="3628843"/>
              <a:ext cx="538469" cy="538469"/>
            </a:xfrm>
            <a:prstGeom prst="ellipse">
              <a:avLst/>
            </a:prstGeom>
            <a:solidFill>
              <a:schemeClr val="bg1"/>
            </a:solidFill>
            <a:ln w="920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7" name="Group 43"/>
            <p:cNvGrpSpPr/>
            <p:nvPr/>
          </p:nvGrpSpPr>
          <p:grpSpPr>
            <a:xfrm>
              <a:off x="3156131" y="3760113"/>
              <a:ext cx="2563915" cy="275928"/>
              <a:chOff x="486334" y="5432583"/>
              <a:chExt cx="3418553" cy="367904"/>
            </a:xfrm>
          </p:grpSpPr>
          <p:grpSp>
            <p:nvGrpSpPr>
              <p:cNvPr id="29" name="Group 44"/>
              <p:cNvGrpSpPr/>
              <p:nvPr/>
            </p:nvGrpSpPr>
            <p:grpSpPr>
              <a:xfrm>
                <a:off x="3533411" y="5432583"/>
                <a:ext cx="371476" cy="367904"/>
                <a:chOff x="7219950" y="3429000"/>
                <a:chExt cx="495300" cy="490538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31" name="îṥļîḑé-Freeform: Shape 46"/>
                <p:cNvSpPr/>
                <p:nvPr/>
              </p:nvSpPr>
              <p:spPr bwMode="auto">
                <a:xfrm>
                  <a:off x="7219950" y="3475038"/>
                  <a:ext cx="452438" cy="444500"/>
                </a:xfrm>
                <a:custGeom>
                  <a:avLst/>
                  <a:gdLst>
                    <a:gd name="T0" fmla="*/ 84 w 118"/>
                    <a:gd name="T1" fmla="*/ 3 h 116"/>
                    <a:gd name="T2" fmla="*/ 77 w 118"/>
                    <a:gd name="T3" fmla="*/ 0 h 116"/>
                    <a:gd name="T4" fmla="*/ 70 w 118"/>
                    <a:gd name="T5" fmla="*/ 3 h 116"/>
                    <a:gd name="T6" fmla="*/ 64 w 118"/>
                    <a:gd name="T7" fmla="*/ 9 h 116"/>
                    <a:gd name="T8" fmla="*/ 61 w 118"/>
                    <a:gd name="T9" fmla="*/ 16 h 116"/>
                    <a:gd name="T10" fmla="*/ 62 w 118"/>
                    <a:gd name="T11" fmla="*/ 21 h 116"/>
                    <a:gd name="T12" fmla="*/ 8 w 118"/>
                    <a:gd name="T13" fmla="*/ 43 h 116"/>
                    <a:gd name="T14" fmla="*/ 1 w 118"/>
                    <a:gd name="T15" fmla="*/ 51 h 116"/>
                    <a:gd name="T16" fmla="*/ 5 w 118"/>
                    <a:gd name="T17" fmla="*/ 62 h 116"/>
                    <a:gd name="T18" fmla="*/ 55 w 118"/>
                    <a:gd name="T19" fmla="*/ 112 h 116"/>
                    <a:gd name="T20" fmla="*/ 64 w 118"/>
                    <a:gd name="T21" fmla="*/ 116 h 116"/>
                    <a:gd name="T22" fmla="*/ 64 w 118"/>
                    <a:gd name="T23" fmla="*/ 116 h 116"/>
                    <a:gd name="T24" fmla="*/ 66 w 118"/>
                    <a:gd name="T25" fmla="*/ 116 h 116"/>
                    <a:gd name="T26" fmla="*/ 75 w 118"/>
                    <a:gd name="T27" fmla="*/ 108 h 116"/>
                    <a:gd name="T28" fmla="*/ 96 w 118"/>
                    <a:gd name="T29" fmla="*/ 55 h 116"/>
                    <a:gd name="T30" fmla="*/ 102 w 118"/>
                    <a:gd name="T31" fmla="*/ 57 h 116"/>
                    <a:gd name="T32" fmla="*/ 109 w 118"/>
                    <a:gd name="T33" fmla="*/ 54 h 116"/>
                    <a:gd name="T34" fmla="*/ 115 w 118"/>
                    <a:gd name="T35" fmla="*/ 48 h 116"/>
                    <a:gd name="T36" fmla="*/ 118 w 118"/>
                    <a:gd name="T37" fmla="*/ 41 h 116"/>
                    <a:gd name="T38" fmla="*/ 115 w 118"/>
                    <a:gd name="T39" fmla="*/ 34 h 116"/>
                    <a:gd name="T40" fmla="*/ 84 w 118"/>
                    <a:gd name="T41" fmla="*/ 3 h 116"/>
                    <a:gd name="T42" fmla="*/ 68 w 118"/>
                    <a:gd name="T43" fmla="*/ 105 h 116"/>
                    <a:gd name="T44" fmla="*/ 65 w 118"/>
                    <a:gd name="T45" fmla="*/ 108 h 116"/>
                    <a:gd name="T46" fmla="*/ 64 w 118"/>
                    <a:gd name="T47" fmla="*/ 108 h 116"/>
                    <a:gd name="T48" fmla="*/ 61 w 118"/>
                    <a:gd name="T49" fmla="*/ 107 h 116"/>
                    <a:gd name="T50" fmla="*/ 10 w 118"/>
                    <a:gd name="T51" fmla="*/ 56 h 116"/>
                    <a:gd name="T52" fmla="*/ 9 w 118"/>
                    <a:gd name="T53" fmla="*/ 53 h 116"/>
                    <a:gd name="T54" fmla="*/ 11 w 118"/>
                    <a:gd name="T55" fmla="*/ 50 h 116"/>
                    <a:gd name="T56" fmla="*/ 36 w 118"/>
                    <a:gd name="T57" fmla="*/ 40 h 116"/>
                    <a:gd name="T58" fmla="*/ 87 w 118"/>
                    <a:gd name="T59" fmla="*/ 58 h 116"/>
                    <a:gd name="T60" fmla="*/ 68 w 118"/>
                    <a:gd name="T61" fmla="*/ 105 h 116"/>
                    <a:gd name="T62" fmla="*/ 109 w 118"/>
                    <a:gd name="T63" fmla="*/ 42 h 116"/>
                    <a:gd name="T64" fmla="*/ 103 w 118"/>
                    <a:gd name="T65" fmla="*/ 48 h 116"/>
                    <a:gd name="T66" fmla="*/ 100 w 118"/>
                    <a:gd name="T67" fmla="*/ 48 h 116"/>
                    <a:gd name="T68" fmla="*/ 93 w 118"/>
                    <a:gd name="T69" fmla="*/ 41 h 116"/>
                    <a:gd name="T70" fmla="*/ 88 w 118"/>
                    <a:gd name="T71" fmla="*/ 55 h 116"/>
                    <a:gd name="T72" fmla="*/ 88 w 118"/>
                    <a:gd name="T73" fmla="*/ 54 h 116"/>
                    <a:gd name="T74" fmla="*/ 53 w 118"/>
                    <a:gd name="T75" fmla="*/ 39 h 116"/>
                    <a:gd name="T76" fmla="*/ 42 w 118"/>
                    <a:gd name="T77" fmla="*/ 38 h 116"/>
                    <a:gd name="T78" fmla="*/ 76 w 118"/>
                    <a:gd name="T79" fmla="*/ 24 h 116"/>
                    <a:gd name="T80" fmla="*/ 70 w 118"/>
                    <a:gd name="T81" fmla="*/ 17 h 116"/>
                    <a:gd name="T82" fmla="*/ 70 w 118"/>
                    <a:gd name="T83" fmla="*/ 14 h 116"/>
                    <a:gd name="T84" fmla="*/ 75 w 118"/>
                    <a:gd name="T85" fmla="*/ 9 h 116"/>
                    <a:gd name="T86" fmla="*/ 78 w 118"/>
                    <a:gd name="T87" fmla="*/ 9 h 116"/>
                    <a:gd name="T88" fmla="*/ 109 w 118"/>
                    <a:gd name="T89" fmla="*/ 39 h 116"/>
                    <a:gd name="T90" fmla="*/ 109 w 118"/>
                    <a:gd name="T91" fmla="*/ 42 h 1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18" h="116">
                      <a:moveTo>
                        <a:pt x="84" y="3"/>
                      </a:moveTo>
                      <a:cubicBezTo>
                        <a:pt x="82" y="1"/>
                        <a:pt x="79" y="0"/>
                        <a:pt x="77" y="0"/>
                      </a:cubicBezTo>
                      <a:cubicBezTo>
                        <a:pt x="74" y="0"/>
                        <a:pt x="71" y="1"/>
                        <a:pt x="70" y="3"/>
                      </a:cubicBezTo>
                      <a:cubicBezTo>
                        <a:pt x="64" y="9"/>
                        <a:pt x="64" y="9"/>
                        <a:pt x="64" y="9"/>
                      </a:cubicBezTo>
                      <a:cubicBezTo>
                        <a:pt x="62" y="10"/>
                        <a:pt x="61" y="13"/>
                        <a:pt x="61" y="16"/>
                      </a:cubicBezTo>
                      <a:cubicBezTo>
                        <a:pt x="61" y="18"/>
                        <a:pt x="62" y="19"/>
                        <a:pt x="62" y="21"/>
                      </a:cubicBezTo>
                      <a:cubicBezTo>
                        <a:pt x="8" y="43"/>
                        <a:pt x="8" y="43"/>
                        <a:pt x="8" y="43"/>
                      </a:cubicBezTo>
                      <a:cubicBezTo>
                        <a:pt x="5" y="44"/>
                        <a:pt x="2" y="48"/>
                        <a:pt x="1" y="51"/>
                      </a:cubicBezTo>
                      <a:cubicBezTo>
                        <a:pt x="0" y="55"/>
                        <a:pt x="2" y="59"/>
                        <a:pt x="5" y="62"/>
                      </a:cubicBezTo>
                      <a:cubicBezTo>
                        <a:pt x="55" y="112"/>
                        <a:pt x="55" y="112"/>
                        <a:pt x="55" y="112"/>
                      </a:cubicBezTo>
                      <a:cubicBezTo>
                        <a:pt x="58" y="115"/>
                        <a:pt x="61" y="116"/>
                        <a:pt x="64" y="116"/>
                      </a:cubicBezTo>
                      <a:cubicBezTo>
                        <a:pt x="64" y="116"/>
                        <a:pt x="64" y="116"/>
                        <a:pt x="64" y="116"/>
                      </a:cubicBezTo>
                      <a:cubicBezTo>
                        <a:pt x="65" y="116"/>
                        <a:pt x="66" y="116"/>
                        <a:pt x="66" y="116"/>
                      </a:cubicBezTo>
                      <a:cubicBezTo>
                        <a:pt x="70" y="115"/>
                        <a:pt x="74" y="112"/>
                        <a:pt x="75" y="108"/>
                      </a:cubicBezTo>
                      <a:cubicBezTo>
                        <a:pt x="96" y="55"/>
                        <a:pt x="96" y="55"/>
                        <a:pt x="96" y="55"/>
                      </a:cubicBezTo>
                      <a:cubicBezTo>
                        <a:pt x="98" y="56"/>
                        <a:pt x="100" y="57"/>
                        <a:pt x="102" y="57"/>
                      </a:cubicBezTo>
                      <a:cubicBezTo>
                        <a:pt x="105" y="57"/>
                        <a:pt x="107" y="56"/>
                        <a:pt x="109" y="54"/>
                      </a:cubicBezTo>
                      <a:cubicBezTo>
                        <a:pt x="115" y="48"/>
                        <a:pt x="115" y="48"/>
                        <a:pt x="115" y="48"/>
                      </a:cubicBezTo>
                      <a:cubicBezTo>
                        <a:pt x="117" y="46"/>
                        <a:pt x="118" y="44"/>
                        <a:pt x="118" y="41"/>
                      </a:cubicBezTo>
                      <a:cubicBezTo>
                        <a:pt x="118" y="38"/>
                        <a:pt x="117" y="36"/>
                        <a:pt x="115" y="34"/>
                      </a:cubicBezTo>
                      <a:lnTo>
                        <a:pt x="84" y="3"/>
                      </a:lnTo>
                      <a:close/>
                      <a:moveTo>
                        <a:pt x="68" y="105"/>
                      </a:moveTo>
                      <a:cubicBezTo>
                        <a:pt x="67" y="107"/>
                        <a:pt x="66" y="108"/>
                        <a:pt x="65" y="108"/>
                      </a:cubicBezTo>
                      <a:cubicBezTo>
                        <a:pt x="64" y="108"/>
                        <a:pt x="64" y="108"/>
                        <a:pt x="64" y="108"/>
                      </a:cubicBezTo>
                      <a:cubicBezTo>
                        <a:pt x="63" y="108"/>
                        <a:pt x="62" y="108"/>
                        <a:pt x="61" y="107"/>
                      </a:cubicBezTo>
                      <a:cubicBezTo>
                        <a:pt x="10" y="56"/>
                        <a:pt x="10" y="56"/>
                        <a:pt x="10" y="56"/>
                      </a:cubicBezTo>
                      <a:cubicBezTo>
                        <a:pt x="9" y="56"/>
                        <a:pt x="9" y="54"/>
                        <a:pt x="9" y="53"/>
                      </a:cubicBezTo>
                      <a:cubicBezTo>
                        <a:pt x="9" y="52"/>
                        <a:pt x="10" y="51"/>
                        <a:pt x="11" y="50"/>
                      </a:cubicBezTo>
                      <a:cubicBezTo>
                        <a:pt x="36" y="40"/>
                        <a:pt x="36" y="40"/>
                        <a:pt x="36" y="40"/>
                      </a:cubicBezTo>
                      <a:cubicBezTo>
                        <a:pt x="53" y="46"/>
                        <a:pt x="70" y="40"/>
                        <a:pt x="87" y="58"/>
                      </a:cubicBezTo>
                      <a:lnTo>
                        <a:pt x="68" y="105"/>
                      </a:lnTo>
                      <a:close/>
                      <a:moveTo>
                        <a:pt x="109" y="42"/>
                      </a:moveTo>
                      <a:cubicBezTo>
                        <a:pt x="103" y="48"/>
                        <a:pt x="103" y="48"/>
                        <a:pt x="103" y="48"/>
                      </a:cubicBezTo>
                      <a:cubicBezTo>
                        <a:pt x="103" y="49"/>
                        <a:pt x="101" y="49"/>
                        <a:pt x="100" y="48"/>
                      </a:cubicBezTo>
                      <a:cubicBezTo>
                        <a:pt x="93" y="41"/>
                        <a:pt x="93" y="41"/>
                        <a:pt x="93" y="41"/>
                      </a:cubicBezTo>
                      <a:cubicBezTo>
                        <a:pt x="88" y="55"/>
                        <a:pt x="88" y="55"/>
                        <a:pt x="88" y="55"/>
                      </a:cubicBezTo>
                      <a:cubicBezTo>
                        <a:pt x="88" y="54"/>
                        <a:pt x="88" y="54"/>
                        <a:pt x="88" y="54"/>
                      </a:cubicBezTo>
                      <a:cubicBezTo>
                        <a:pt x="76" y="42"/>
                        <a:pt x="64" y="41"/>
                        <a:pt x="53" y="39"/>
                      </a:cubicBezTo>
                      <a:cubicBezTo>
                        <a:pt x="49" y="39"/>
                        <a:pt x="46" y="38"/>
                        <a:pt x="42" y="38"/>
                      </a:cubicBezTo>
                      <a:cubicBezTo>
                        <a:pt x="76" y="24"/>
                        <a:pt x="76" y="24"/>
                        <a:pt x="76" y="24"/>
                      </a:cubicBezTo>
                      <a:cubicBezTo>
                        <a:pt x="70" y="17"/>
                        <a:pt x="70" y="17"/>
                        <a:pt x="70" y="17"/>
                      </a:cubicBezTo>
                      <a:cubicBezTo>
                        <a:pt x="69" y="16"/>
                        <a:pt x="69" y="15"/>
                        <a:pt x="70" y="14"/>
                      </a:cubicBezTo>
                      <a:cubicBezTo>
                        <a:pt x="75" y="9"/>
                        <a:pt x="75" y="9"/>
                        <a:pt x="75" y="9"/>
                      </a:cubicBezTo>
                      <a:cubicBezTo>
                        <a:pt x="76" y="8"/>
                        <a:pt x="77" y="8"/>
                        <a:pt x="78" y="9"/>
                      </a:cubicBezTo>
                      <a:cubicBezTo>
                        <a:pt x="109" y="39"/>
                        <a:pt x="109" y="39"/>
                        <a:pt x="109" y="39"/>
                      </a:cubicBezTo>
                      <a:cubicBezTo>
                        <a:pt x="110" y="40"/>
                        <a:pt x="110" y="42"/>
                        <a:pt x="109" y="4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2" name="îṥļîḑé-Freeform: Shape 47"/>
                <p:cNvSpPr/>
                <p:nvPr/>
              </p:nvSpPr>
              <p:spPr bwMode="auto">
                <a:xfrm>
                  <a:off x="7439025" y="3675063"/>
                  <a:ext cx="76200" cy="76200"/>
                </a:xfrm>
                <a:custGeom>
                  <a:avLst/>
                  <a:gdLst>
                    <a:gd name="T0" fmla="*/ 10 w 20"/>
                    <a:gd name="T1" fmla="*/ 20 h 20"/>
                    <a:gd name="T2" fmla="*/ 20 w 20"/>
                    <a:gd name="T3" fmla="*/ 10 h 20"/>
                    <a:gd name="T4" fmla="*/ 10 w 20"/>
                    <a:gd name="T5" fmla="*/ 0 h 20"/>
                    <a:gd name="T6" fmla="*/ 0 w 20"/>
                    <a:gd name="T7" fmla="*/ 10 h 20"/>
                    <a:gd name="T8" fmla="*/ 10 w 20"/>
                    <a:gd name="T9" fmla="*/ 20 h 20"/>
                    <a:gd name="T10" fmla="*/ 10 w 20"/>
                    <a:gd name="T11" fmla="*/ 4 h 20"/>
                    <a:gd name="T12" fmla="*/ 16 w 20"/>
                    <a:gd name="T13" fmla="*/ 10 h 20"/>
                    <a:gd name="T14" fmla="*/ 10 w 20"/>
                    <a:gd name="T15" fmla="*/ 16 h 20"/>
                    <a:gd name="T16" fmla="*/ 4 w 20"/>
                    <a:gd name="T17" fmla="*/ 10 h 20"/>
                    <a:gd name="T18" fmla="*/ 10 w 20"/>
                    <a:gd name="T19" fmla="*/ 4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0" h="20">
                      <a:moveTo>
                        <a:pt x="10" y="20"/>
                      </a:moveTo>
                      <a:cubicBezTo>
                        <a:pt x="16" y="20"/>
                        <a:pt x="20" y="16"/>
                        <a:pt x="20" y="10"/>
                      </a:cubicBezTo>
                      <a:cubicBezTo>
                        <a:pt x="20" y="4"/>
                        <a:pt x="16" y="0"/>
                        <a:pt x="10" y="0"/>
                      </a:cubicBez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16"/>
                        <a:pt x="4" y="20"/>
                        <a:pt x="10" y="20"/>
                      </a:cubicBezTo>
                      <a:close/>
                      <a:moveTo>
                        <a:pt x="10" y="4"/>
                      </a:moveTo>
                      <a:cubicBezTo>
                        <a:pt x="13" y="4"/>
                        <a:pt x="16" y="7"/>
                        <a:pt x="16" y="10"/>
                      </a:cubicBezTo>
                      <a:cubicBezTo>
                        <a:pt x="16" y="13"/>
                        <a:pt x="13" y="16"/>
                        <a:pt x="10" y="16"/>
                      </a:cubicBezTo>
                      <a:cubicBezTo>
                        <a:pt x="7" y="16"/>
                        <a:pt x="4" y="13"/>
                        <a:pt x="4" y="10"/>
                      </a:cubicBezTo>
                      <a:cubicBezTo>
                        <a:pt x="4" y="7"/>
                        <a:pt x="7" y="4"/>
                        <a:pt x="10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" name="îṥļîḑé-Freeform: Shape 48"/>
                <p:cNvSpPr/>
                <p:nvPr/>
              </p:nvSpPr>
              <p:spPr bwMode="auto">
                <a:xfrm>
                  <a:off x="7639050" y="3429000"/>
                  <a:ext cx="76200" cy="76200"/>
                </a:xfrm>
                <a:custGeom>
                  <a:avLst/>
                  <a:gdLst>
                    <a:gd name="T0" fmla="*/ 10 w 20"/>
                    <a:gd name="T1" fmla="*/ 0 h 20"/>
                    <a:gd name="T2" fmla="*/ 0 w 20"/>
                    <a:gd name="T3" fmla="*/ 10 h 20"/>
                    <a:gd name="T4" fmla="*/ 10 w 20"/>
                    <a:gd name="T5" fmla="*/ 20 h 20"/>
                    <a:gd name="T6" fmla="*/ 20 w 20"/>
                    <a:gd name="T7" fmla="*/ 10 h 20"/>
                    <a:gd name="T8" fmla="*/ 10 w 20"/>
                    <a:gd name="T9" fmla="*/ 0 h 20"/>
                    <a:gd name="T10" fmla="*/ 10 w 20"/>
                    <a:gd name="T11" fmla="*/ 16 h 20"/>
                    <a:gd name="T12" fmla="*/ 4 w 20"/>
                    <a:gd name="T13" fmla="*/ 10 h 20"/>
                    <a:gd name="T14" fmla="*/ 10 w 20"/>
                    <a:gd name="T15" fmla="*/ 4 h 20"/>
                    <a:gd name="T16" fmla="*/ 16 w 20"/>
                    <a:gd name="T17" fmla="*/ 10 h 20"/>
                    <a:gd name="T18" fmla="*/ 10 w 20"/>
                    <a:gd name="T19" fmla="*/ 16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0" h="20">
                      <a:moveTo>
                        <a:pt x="10" y="0"/>
                      </a:moveTo>
                      <a:cubicBezTo>
                        <a:pt x="4" y="0"/>
                        <a:pt x="0" y="4"/>
                        <a:pt x="0" y="10"/>
                      </a:cubicBezTo>
                      <a:cubicBezTo>
                        <a:pt x="0" y="16"/>
                        <a:pt x="4" y="20"/>
                        <a:pt x="10" y="20"/>
                      </a:cubicBezTo>
                      <a:cubicBezTo>
                        <a:pt x="16" y="20"/>
                        <a:pt x="20" y="16"/>
                        <a:pt x="20" y="10"/>
                      </a:cubicBezTo>
                      <a:cubicBezTo>
                        <a:pt x="20" y="4"/>
                        <a:pt x="16" y="0"/>
                        <a:pt x="10" y="0"/>
                      </a:cubicBezTo>
                      <a:close/>
                      <a:moveTo>
                        <a:pt x="10" y="16"/>
                      </a:moveTo>
                      <a:cubicBezTo>
                        <a:pt x="7" y="16"/>
                        <a:pt x="4" y="13"/>
                        <a:pt x="4" y="10"/>
                      </a:cubicBezTo>
                      <a:cubicBezTo>
                        <a:pt x="4" y="7"/>
                        <a:pt x="7" y="4"/>
                        <a:pt x="10" y="4"/>
                      </a:cubicBezTo>
                      <a:cubicBezTo>
                        <a:pt x="13" y="4"/>
                        <a:pt x="16" y="7"/>
                        <a:pt x="16" y="10"/>
                      </a:cubicBezTo>
                      <a:cubicBezTo>
                        <a:pt x="16" y="13"/>
                        <a:pt x="13" y="16"/>
                        <a:pt x="10" y="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" name="îṥļîḑé-Freeform: Shape 49"/>
                <p:cNvSpPr/>
                <p:nvPr/>
              </p:nvSpPr>
              <p:spPr bwMode="auto">
                <a:xfrm>
                  <a:off x="7346950" y="3659188"/>
                  <a:ext cx="61913" cy="61913"/>
                </a:xfrm>
                <a:custGeom>
                  <a:avLst/>
                  <a:gdLst>
                    <a:gd name="T0" fmla="*/ 0 w 16"/>
                    <a:gd name="T1" fmla="*/ 8 h 16"/>
                    <a:gd name="T2" fmla="*/ 8 w 16"/>
                    <a:gd name="T3" fmla="*/ 16 h 16"/>
                    <a:gd name="T4" fmla="*/ 16 w 16"/>
                    <a:gd name="T5" fmla="*/ 8 h 16"/>
                    <a:gd name="T6" fmla="*/ 8 w 16"/>
                    <a:gd name="T7" fmla="*/ 0 h 16"/>
                    <a:gd name="T8" fmla="*/ 0 w 16"/>
                    <a:gd name="T9" fmla="*/ 8 h 16"/>
                    <a:gd name="T10" fmla="*/ 8 w 16"/>
                    <a:gd name="T11" fmla="*/ 4 h 16"/>
                    <a:gd name="T12" fmla="*/ 12 w 16"/>
                    <a:gd name="T13" fmla="*/ 8 h 16"/>
                    <a:gd name="T14" fmla="*/ 8 w 16"/>
                    <a:gd name="T15" fmla="*/ 12 h 16"/>
                    <a:gd name="T16" fmla="*/ 4 w 16"/>
                    <a:gd name="T17" fmla="*/ 8 h 16"/>
                    <a:gd name="T18" fmla="*/ 8 w 16"/>
                    <a:gd name="T19" fmla="*/ 4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6" h="16">
                      <a:moveTo>
                        <a:pt x="0" y="8"/>
                      </a:moveTo>
                      <a:cubicBezTo>
                        <a:pt x="0" y="12"/>
                        <a:pt x="4" y="16"/>
                        <a:pt x="8" y="16"/>
                      </a:cubicBezTo>
                      <a:cubicBezTo>
                        <a:pt x="12" y="16"/>
                        <a:pt x="16" y="12"/>
                        <a:pt x="16" y="8"/>
                      </a:cubicBezTo>
                      <a:cubicBezTo>
                        <a:pt x="16" y="4"/>
                        <a:pt x="12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lose/>
                      <a:moveTo>
                        <a:pt x="8" y="4"/>
                      </a:moveTo>
                      <a:cubicBezTo>
                        <a:pt x="10" y="4"/>
                        <a:pt x="12" y="6"/>
                        <a:pt x="12" y="8"/>
                      </a:cubicBezTo>
                      <a:cubicBezTo>
                        <a:pt x="12" y="10"/>
                        <a:pt x="10" y="12"/>
                        <a:pt x="8" y="12"/>
                      </a:cubicBezTo>
                      <a:cubicBezTo>
                        <a:pt x="6" y="12"/>
                        <a:pt x="4" y="10"/>
                        <a:pt x="4" y="8"/>
                      </a:cubicBezTo>
                      <a:cubicBezTo>
                        <a:pt x="4" y="6"/>
                        <a:pt x="6" y="4"/>
                        <a:pt x="8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" name="îṥļîḑé-Oval 50"/>
                <p:cNvSpPr/>
                <p:nvPr/>
              </p:nvSpPr>
              <p:spPr bwMode="auto">
                <a:xfrm>
                  <a:off x="7408863" y="3767138"/>
                  <a:ext cx="30163" cy="301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6" name="îṥļîḑé-Oval 51"/>
                <p:cNvSpPr/>
                <p:nvPr/>
              </p:nvSpPr>
              <p:spPr bwMode="auto">
                <a:xfrm>
                  <a:off x="7653338" y="3536950"/>
                  <a:ext cx="31750" cy="301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30" name="îṥļîḑé-TextBox 45"/>
              <p:cNvSpPr txBox="1"/>
              <p:nvPr/>
            </p:nvSpPr>
            <p:spPr>
              <a:xfrm>
                <a:off x="486334" y="5506857"/>
                <a:ext cx="1107996" cy="276999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r>
                  <a:rPr lang="zh-CN" altLang="en-US" sz="1200">
                    <a:solidFill>
                      <a:schemeClr val="bg1">
                        <a:lumMod val="95000"/>
                      </a:schemeClr>
                    </a:solidFill>
                  </a:rPr>
                  <a:t>标题文本预设</a:t>
                </a:r>
              </a:p>
            </p:txBody>
          </p:sp>
        </p:grpSp>
      </p:grpSp>
      <p:sp>
        <p:nvSpPr>
          <p:cNvPr id="28" name="îṥļîḑé-TextBox 56"/>
          <p:cNvSpPr txBox="1"/>
          <p:nvPr/>
        </p:nvSpPr>
        <p:spPr>
          <a:xfrm>
            <a:off x="7316152" y="3635011"/>
            <a:ext cx="2093184" cy="526132"/>
          </a:xfrm>
          <a:prstGeom prst="rect">
            <a:avLst/>
          </a:prstGeom>
        </p:spPr>
        <p:txBody>
          <a:bodyPr vert="horz" wrap="none" lIns="91440" tIns="45720" rIns="91440" bIns="45720" anchor="ctr">
            <a:normAutofit/>
          </a:bodyPr>
          <a:lstStyle/>
          <a:p>
            <a:r>
              <a:rPr lang="zh-CN" altLang="en-US" sz="1200" b="1">
                <a:solidFill>
                  <a:schemeClr val="accent5"/>
                </a:solidFill>
              </a:rPr>
              <a:t>标题文本预设</a:t>
            </a:r>
          </a:p>
        </p:txBody>
      </p:sp>
      <p:sp>
        <p:nvSpPr>
          <p:cNvPr id="55" name="矩形 54"/>
          <p:cNvSpPr/>
          <p:nvPr/>
        </p:nvSpPr>
        <p:spPr>
          <a:xfrm>
            <a:off x="121187" y="12347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accent1">
                    <a:lumMod val="100000"/>
                  </a:schemeClr>
                </a:solidFill>
              </a:rPr>
              <a:t>工作完成情况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13" grpId="0"/>
      <p:bldP spid="18" grpId="0"/>
      <p:bldP spid="24" grpId="0"/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íṩľíḍè-Oval 2"/>
          <p:cNvSpPr/>
          <p:nvPr/>
        </p:nvSpPr>
        <p:spPr>
          <a:xfrm>
            <a:off x="1743597" y="2517744"/>
            <a:ext cx="5530215" cy="864096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" name="íṩľíḍè-Oval 3"/>
          <p:cNvSpPr/>
          <p:nvPr/>
        </p:nvSpPr>
        <p:spPr>
          <a:xfrm>
            <a:off x="2789803" y="2679762"/>
            <a:ext cx="3456384" cy="54006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5" name="组合 4"/>
          <p:cNvGrpSpPr/>
          <p:nvPr/>
        </p:nvGrpSpPr>
        <p:grpSpPr>
          <a:xfrm>
            <a:off x="2356630" y="2621808"/>
            <a:ext cx="433173" cy="433173"/>
            <a:chOff x="3742635" y="3644274"/>
            <a:chExt cx="577564" cy="577564"/>
          </a:xfrm>
        </p:grpSpPr>
        <p:sp>
          <p:nvSpPr>
            <p:cNvPr id="26" name="íṩľíḍè-Teardrop 25"/>
            <p:cNvSpPr/>
            <p:nvPr/>
          </p:nvSpPr>
          <p:spPr>
            <a:xfrm rot="8100000">
              <a:off x="3742635" y="3644274"/>
              <a:ext cx="577564" cy="577564"/>
            </a:xfrm>
            <a:prstGeom prst="teardrop">
              <a:avLst>
                <a:gd name="adj" fmla="val 133968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íṩľíḍè-Freeform 428"/>
            <p:cNvSpPr/>
            <p:nvPr/>
          </p:nvSpPr>
          <p:spPr bwMode="auto">
            <a:xfrm>
              <a:off x="3841271" y="3767840"/>
              <a:ext cx="380293" cy="366291"/>
            </a:xfrm>
            <a:custGeom>
              <a:avLst/>
              <a:gdLst>
                <a:gd name="connsiteX0" fmla="*/ 297615 w 597921"/>
                <a:gd name="connsiteY0" fmla="*/ 96957 h 598324"/>
                <a:gd name="connsiteX1" fmla="*/ 323434 w 597921"/>
                <a:gd name="connsiteY1" fmla="*/ 122740 h 598324"/>
                <a:gd name="connsiteX2" fmla="*/ 323434 w 597921"/>
                <a:gd name="connsiteY2" fmla="*/ 289852 h 598324"/>
                <a:gd name="connsiteX3" fmla="*/ 462572 w 597921"/>
                <a:gd name="connsiteY3" fmla="*/ 289852 h 598324"/>
                <a:gd name="connsiteX4" fmla="*/ 487913 w 597921"/>
                <a:gd name="connsiteY4" fmla="*/ 315157 h 598324"/>
                <a:gd name="connsiteX5" fmla="*/ 462572 w 597921"/>
                <a:gd name="connsiteY5" fmla="*/ 340463 h 598324"/>
                <a:gd name="connsiteX6" fmla="*/ 297615 w 597921"/>
                <a:gd name="connsiteY6" fmla="*/ 340463 h 598324"/>
                <a:gd name="connsiteX7" fmla="*/ 272274 w 597921"/>
                <a:gd name="connsiteY7" fmla="*/ 315157 h 598324"/>
                <a:gd name="connsiteX8" fmla="*/ 272274 w 597921"/>
                <a:gd name="connsiteY8" fmla="*/ 122740 h 598324"/>
                <a:gd name="connsiteX9" fmla="*/ 297615 w 597921"/>
                <a:gd name="connsiteY9" fmla="*/ 96957 h 598324"/>
                <a:gd name="connsiteX10" fmla="*/ 298127 w 597921"/>
                <a:gd name="connsiteY10" fmla="*/ 0 h 598324"/>
                <a:gd name="connsiteX11" fmla="*/ 597921 w 597921"/>
                <a:gd name="connsiteY11" fmla="*/ 299401 h 598324"/>
                <a:gd name="connsiteX12" fmla="*/ 298127 w 597921"/>
                <a:gd name="connsiteY12" fmla="*/ 598324 h 598324"/>
                <a:gd name="connsiteX13" fmla="*/ 35150 w 597921"/>
                <a:gd name="connsiteY13" fmla="*/ 442177 h 598324"/>
                <a:gd name="connsiteX14" fmla="*/ 34194 w 597921"/>
                <a:gd name="connsiteY14" fmla="*/ 432149 h 598324"/>
                <a:gd name="connsiteX15" fmla="*/ 40410 w 597921"/>
                <a:gd name="connsiteY15" fmla="*/ 424509 h 598324"/>
                <a:gd name="connsiteX16" fmla="*/ 74836 w 597921"/>
                <a:gd name="connsiteY16" fmla="*/ 407796 h 598324"/>
                <a:gd name="connsiteX17" fmla="*/ 91571 w 597921"/>
                <a:gd name="connsiteY17" fmla="*/ 413049 h 598324"/>
                <a:gd name="connsiteX18" fmla="*/ 298127 w 597921"/>
                <a:gd name="connsiteY18" fmla="*/ 534815 h 598324"/>
                <a:gd name="connsiteX19" fmla="*/ 534328 w 597921"/>
                <a:gd name="connsiteY19" fmla="*/ 299401 h 598324"/>
                <a:gd name="connsiteX20" fmla="*/ 298127 w 597921"/>
                <a:gd name="connsiteY20" fmla="*/ 63509 h 598324"/>
                <a:gd name="connsiteX21" fmla="*/ 145123 w 597921"/>
                <a:gd name="connsiteY21" fmla="*/ 120333 h 598324"/>
                <a:gd name="connsiteX22" fmla="*/ 200587 w 597921"/>
                <a:gd name="connsiteY22" fmla="*/ 142299 h 598324"/>
                <a:gd name="connsiteX23" fmla="*/ 208237 w 597921"/>
                <a:gd name="connsiteY23" fmla="*/ 152327 h 598324"/>
                <a:gd name="connsiteX24" fmla="*/ 203456 w 597921"/>
                <a:gd name="connsiteY24" fmla="*/ 164265 h 598324"/>
                <a:gd name="connsiteX25" fmla="*/ 48060 w 597921"/>
                <a:gd name="connsiteY25" fmla="*/ 285553 h 598324"/>
                <a:gd name="connsiteX26" fmla="*/ 35150 w 597921"/>
                <a:gd name="connsiteY26" fmla="*/ 287463 h 598324"/>
                <a:gd name="connsiteX27" fmla="*/ 27500 w 597921"/>
                <a:gd name="connsiteY27" fmla="*/ 277435 h 598324"/>
                <a:gd name="connsiteX28" fmla="*/ 246 w 597921"/>
                <a:gd name="connsiteY28" fmla="*/ 82132 h 598324"/>
                <a:gd name="connsiteX29" fmla="*/ 4550 w 597921"/>
                <a:gd name="connsiteY29" fmla="*/ 70194 h 598324"/>
                <a:gd name="connsiteX30" fmla="*/ 17459 w 597921"/>
                <a:gd name="connsiteY30" fmla="*/ 68762 h 598324"/>
                <a:gd name="connsiteX31" fmla="*/ 80574 w 597921"/>
                <a:gd name="connsiteY31" fmla="*/ 94070 h 598324"/>
                <a:gd name="connsiteX32" fmla="*/ 298127 w 597921"/>
                <a:gd name="connsiteY32" fmla="*/ 0 h 59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478445" y="2408862"/>
            <a:ext cx="433173" cy="433173"/>
            <a:chOff x="8351147" y="3211817"/>
            <a:chExt cx="577564" cy="577564"/>
          </a:xfrm>
        </p:grpSpPr>
        <p:sp>
          <p:nvSpPr>
            <p:cNvPr id="24" name="íṩľíḍè-Teardrop 23"/>
            <p:cNvSpPr/>
            <p:nvPr/>
          </p:nvSpPr>
          <p:spPr>
            <a:xfrm rot="8100000">
              <a:off x="8351147" y="3211817"/>
              <a:ext cx="577564" cy="577564"/>
            </a:xfrm>
            <a:prstGeom prst="teardrop">
              <a:avLst>
                <a:gd name="adj" fmla="val 133968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íṩľíḍè-Freeform 70"/>
            <p:cNvSpPr/>
            <p:nvPr/>
          </p:nvSpPr>
          <p:spPr bwMode="auto">
            <a:xfrm>
              <a:off x="8449783" y="3317453"/>
              <a:ext cx="380293" cy="366291"/>
            </a:xfrm>
            <a:custGeom>
              <a:avLst/>
              <a:gdLst>
                <a:gd name="T0" fmla="*/ 4096 w 6827"/>
                <a:gd name="T1" fmla="*/ 4551 h 6827"/>
                <a:gd name="T2" fmla="*/ 6258 w 6827"/>
                <a:gd name="T3" fmla="*/ 4096 h 6827"/>
                <a:gd name="T4" fmla="*/ 2348 w 6827"/>
                <a:gd name="T5" fmla="*/ 4911 h 6827"/>
                <a:gd name="T6" fmla="*/ 569 w 6827"/>
                <a:gd name="T7" fmla="*/ 4551 h 6827"/>
                <a:gd name="T8" fmla="*/ 569 w 6827"/>
                <a:gd name="T9" fmla="*/ 3982 h 6827"/>
                <a:gd name="T10" fmla="*/ 1707 w 6827"/>
                <a:gd name="T11" fmla="*/ 2503 h 6827"/>
                <a:gd name="T12" fmla="*/ 3868 w 6827"/>
                <a:gd name="T13" fmla="*/ 2731 h 6827"/>
                <a:gd name="T14" fmla="*/ 5827 w 6827"/>
                <a:gd name="T15" fmla="*/ 2004 h 6827"/>
                <a:gd name="T16" fmla="*/ 6258 w 6827"/>
                <a:gd name="T17" fmla="*/ 1820 h 6827"/>
                <a:gd name="T18" fmla="*/ 4779 w 6827"/>
                <a:gd name="T19" fmla="*/ 0 h 6827"/>
                <a:gd name="T20" fmla="*/ 2854 w 6827"/>
                <a:gd name="T21" fmla="*/ 2381 h 6827"/>
                <a:gd name="T22" fmla="*/ 1239 w 6827"/>
                <a:gd name="T23" fmla="*/ 2257 h 6827"/>
                <a:gd name="T24" fmla="*/ 569 w 6827"/>
                <a:gd name="T25" fmla="*/ 2844 h 6827"/>
                <a:gd name="T26" fmla="*/ 569 w 6827"/>
                <a:gd name="T27" fmla="*/ 2276 h 6827"/>
                <a:gd name="T28" fmla="*/ 569 w 6827"/>
                <a:gd name="T29" fmla="*/ 1707 h 6827"/>
                <a:gd name="T30" fmla="*/ 569 w 6827"/>
                <a:gd name="T31" fmla="*/ 1138 h 6827"/>
                <a:gd name="T32" fmla="*/ 569 w 6827"/>
                <a:gd name="T33" fmla="*/ 569 h 6827"/>
                <a:gd name="T34" fmla="*/ 341 w 6827"/>
                <a:gd name="T35" fmla="*/ 0 h 6827"/>
                <a:gd name="T36" fmla="*/ 114 w 6827"/>
                <a:gd name="T37" fmla="*/ 569 h 6827"/>
                <a:gd name="T38" fmla="*/ 114 w 6827"/>
                <a:gd name="T39" fmla="*/ 1138 h 6827"/>
                <a:gd name="T40" fmla="*/ 114 w 6827"/>
                <a:gd name="T41" fmla="*/ 1707 h 6827"/>
                <a:gd name="T42" fmla="*/ 114 w 6827"/>
                <a:gd name="T43" fmla="*/ 2276 h 6827"/>
                <a:gd name="T44" fmla="*/ 114 w 6827"/>
                <a:gd name="T45" fmla="*/ 2844 h 6827"/>
                <a:gd name="T46" fmla="*/ 114 w 6827"/>
                <a:gd name="T47" fmla="*/ 3413 h 6827"/>
                <a:gd name="T48" fmla="*/ 114 w 6827"/>
                <a:gd name="T49" fmla="*/ 3982 h 6827"/>
                <a:gd name="T50" fmla="*/ 114 w 6827"/>
                <a:gd name="T51" fmla="*/ 4551 h 6827"/>
                <a:gd name="T52" fmla="*/ 114 w 6827"/>
                <a:gd name="T53" fmla="*/ 5120 h 6827"/>
                <a:gd name="T54" fmla="*/ 114 w 6827"/>
                <a:gd name="T55" fmla="*/ 5689 h 6827"/>
                <a:gd name="T56" fmla="*/ 114 w 6827"/>
                <a:gd name="T57" fmla="*/ 6258 h 6827"/>
                <a:gd name="T58" fmla="*/ 683 w 6827"/>
                <a:gd name="T59" fmla="*/ 6713 h 6827"/>
                <a:gd name="T60" fmla="*/ 1252 w 6827"/>
                <a:gd name="T61" fmla="*/ 6713 h 6827"/>
                <a:gd name="T62" fmla="*/ 1820 w 6827"/>
                <a:gd name="T63" fmla="*/ 6713 h 6827"/>
                <a:gd name="T64" fmla="*/ 2389 w 6827"/>
                <a:gd name="T65" fmla="*/ 6713 h 6827"/>
                <a:gd name="T66" fmla="*/ 2958 w 6827"/>
                <a:gd name="T67" fmla="*/ 6713 h 6827"/>
                <a:gd name="T68" fmla="*/ 3527 w 6827"/>
                <a:gd name="T69" fmla="*/ 6713 h 6827"/>
                <a:gd name="T70" fmla="*/ 4096 w 6827"/>
                <a:gd name="T71" fmla="*/ 6713 h 6827"/>
                <a:gd name="T72" fmla="*/ 4665 w 6827"/>
                <a:gd name="T73" fmla="*/ 6713 h 6827"/>
                <a:gd name="T74" fmla="*/ 5234 w 6827"/>
                <a:gd name="T75" fmla="*/ 6713 h 6827"/>
                <a:gd name="T76" fmla="*/ 5803 w 6827"/>
                <a:gd name="T77" fmla="*/ 6713 h 6827"/>
                <a:gd name="T78" fmla="*/ 6371 w 6827"/>
                <a:gd name="T79" fmla="*/ 6713 h 6827"/>
                <a:gd name="T80" fmla="*/ 6827 w 6827"/>
                <a:gd name="T81" fmla="*/ 6485 h 6827"/>
                <a:gd name="T82" fmla="*/ 6371 w 6827"/>
                <a:gd name="T83" fmla="*/ 6258 h 6827"/>
                <a:gd name="T84" fmla="*/ 5803 w 6827"/>
                <a:gd name="T85" fmla="*/ 6258 h 6827"/>
                <a:gd name="T86" fmla="*/ 5234 w 6827"/>
                <a:gd name="T87" fmla="*/ 6258 h 6827"/>
                <a:gd name="T88" fmla="*/ 4665 w 6827"/>
                <a:gd name="T89" fmla="*/ 6258 h 6827"/>
                <a:gd name="T90" fmla="*/ 4096 w 6827"/>
                <a:gd name="T91" fmla="*/ 6258 h 6827"/>
                <a:gd name="T92" fmla="*/ 3527 w 6827"/>
                <a:gd name="T93" fmla="*/ 6258 h 6827"/>
                <a:gd name="T94" fmla="*/ 2958 w 6827"/>
                <a:gd name="T95" fmla="*/ 6258 h 6827"/>
                <a:gd name="T96" fmla="*/ 2389 w 6827"/>
                <a:gd name="T97" fmla="*/ 6258 h 6827"/>
                <a:gd name="T98" fmla="*/ 1820 w 6827"/>
                <a:gd name="T99" fmla="*/ 6258 h 6827"/>
                <a:gd name="T100" fmla="*/ 1252 w 6827"/>
                <a:gd name="T101" fmla="*/ 6258 h 6827"/>
                <a:gd name="T102" fmla="*/ 683 w 6827"/>
                <a:gd name="T103" fmla="*/ 6258 h 6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827" h="6827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355414" y="1994858"/>
            <a:ext cx="433173" cy="433173"/>
            <a:chOff x="5638492" y="2659810"/>
            <a:chExt cx="577564" cy="577564"/>
          </a:xfrm>
        </p:grpSpPr>
        <p:sp>
          <p:nvSpPr>
            <p:cNvPr id="22" name="íṩľíḍè-Teardrop 21"/>
            <p:cNvSpPr/>
            <p:nvPr/>
          </p:nvSpPr>
          <p:spPr>
            <a:xfrm rot="8100000">
              <a:off x="5638492" y="2659810"/>
              <a:ext cx="577564" cy="577564"/>
            </a:xfrm>
            <a:prstGeom prst="teardrop">
              <a:avLst>
                <a:gd name="adj" fmla="val 133968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íṩľíḍè-university7"/>
            <p:cNvSpPr/>
            <p:nvPr/>
          </p:nvSpPr>
          <p:spPr bwMode="auto">
            <a:xfrm>
              <a:off x="5737128" y="2735745"/>
              <a:ext cx="380293" cy="366291"/>
            </a:xfrm>
            <a:custGeom>
              <a:avLst/>
              <a:gdLst>
                <a:gd name="T0" fmla="*/ 3413 w 6827"/>
                <a:gd name="T1" fmla="*/ 0 h 5912"/>
                <a:gd name="T2" fmla="*/ 0 w 6827"/>
                <a:gd name="T3" fmla="*/ 5912 h 5912"/>
                <a:gd name="T4" fmla="*/ 6827 w 6827"/>
                <a:gd name="T5" fmla="*/ 5912 h 5912"/>
                <a:gd name="T6" fmla="*/ 3413 w 6827"/>
                <a:gd name="T7" fmla="*/ 0 h 5912"/>
                <a:gd name="T8" fmla="*/ 3413 w 6827"/>
                <a:gd name="T9" fmla="*/ 972 h 5912"/>
                <a:gd name="T10" fmla="*/ 4489 w 6827"/>
                <a:gd name="T11" fmla="*/ 2835 h 5912"/>
                <a:gd name="T12" fmla="*/ 2338 w 6827"/>
                <a:gd name="T13" fmla="*/ 2835 h 5912"/>
                <a:gd name="T14" fmla="*/ 3413 w 6827"/>
                <a:gd name="T15" fmla="*/ 972 h 5912"/>
                <a:gd name="T16" fmla="*/ 842 w 6827"/>
                <a:gd name="T17" fmla="*/ 5426 h 5912"/>
                <a:gd name="T18" fmla="*/ 1917 w 6827"/>
                <a:gd name="T19" fmla="*/ 3564 h 5912"/>
                <a:gd name="T20" fmla="*/ 2993 w 6827"/>
                <a:gd name="T21" fmla="*/ 5426 h 5912"/>
                <a:gd name="T22" fmla="*/ 842 w 6827"/>
                <a:gd name="T23" fmla="*/ 5426 h 5912"/>
                <a:gd name="T24" fmla="*/ 2338 w 6827"/>
                <a:gd name="T25" fmla="*/ 3321 h 5912"/>
                <a:gd name="T26" fmla="*/ 4489 w 6827"/>
                <a:gd name="T27" fmla="*/ 3321 h 5912"/>
                <a:gd name="T28" fmla="*/ 3413 w 6827"/>
                <a:gd name="T29" fmla="*/ 5183 h 5912"/>
                <a:gd name="T30" fmla="*/ 2338 w 6827"/>
                <a:gd name="T31" fmla="*/ 3321 h 5912"/>
                <a:gd name="T32" fmla="*/ 4910 w 6827"/>
                <a:gd name="T33" fmla="*/ 3564 h 5912"/>
                <a:gd name="T34" fmla="*/ 5985 w 6827"/>
                <a:gd name="T35" fmla="*/ 5426 h 5912"/>
                <a:gd name="T36" fmla="*/ 3834 w 6827"/>
                <a:gd name="T37" fmla="*/ 5426 h 5912"/>
                <a:gd name="T38" fmla="*/ 4910 w 6827"/>
                <a:gd name="T39" fmla="*/ 3564 h 5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27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12793" y="3705876"/>
            <a:ext cx="1933522" cy="784502"/>
            <a:chOff x="8662573" y="1518902"/>
            <a:chExt cx="2578029" cy="1046002"/>
          </a:xfrm>
        </p:grpSpPr>
        <p:sp>
          <p:nvSpPr>
            <p:cNvPr id="20" name="íṩľíḍè-TextBox 5"/>
            <p:cNvSpPr txBox="1"/>
            <p:nvPr/>
          </p:nvSpPr>
          <p:spPr>
            <a:xfrm>
              <a:off x="8662573" y="1839896"/>
              <a:ext cx="2578029" cy="725008"/>
            </a:xfrm>
            <a:prstGeom prst="rect">
              <a:avLst/>
            </a:prstGeom>
            <a:noFill/>
          </p:spPr>
          <p:txBody>
            <a:bodyPr wrap="square" lIns="90000" tIns="46800" rIns="90000" bIns="46800" anchor="t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1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en-US" altLang="zh-CN" sz="11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1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1" name="íṩľíḍè-Rectangle 20"/>
            <p:cNvSpPr/>
            <p:nvPr/>
          </p:nvSpPr>
          <p:spPr>
            <a:xfrm>
              <a:off x="8662573" y="1518902"/>
              <a:ext cx="2578029" cy="320994"/>
            </a:xfrm>
            <a:prstGeom prst="rect">
              <a:avLst/>
            </a:prstGeom>
          </p:spPr>
          <p:txBody>
            <a:bodyPr wrap="none" lIns="90000" tIns="46800" rIns="90000" bIns="46800" anchor="b">
              <a:normAutofit fontScale="77500" lnSpcReduction="20000"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4"/>
                  </a:solidFill>
                </a:rPr>
                <a:t>标题文本预设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605240" y="3705876"/>
            <a:ext cx="1933522" cy="784502"/>
            <a:chOff x="8662573" y="1518902"/>
            <a:chExt cx="2578029" cy="1046002"/>
          </a:xfrm>
        </p:grpSpPr>
        <p:sp>
          <p:nvSpPr>
            <p:cNvPr id="18" name="íṩľíḍè-TextBox 5"/>
            <p:cNvSpPr txBox="1"/>
            <p:nvPr/>
          </p:nvSpPr>
          <p:spPr>
            <a:xfrm>
              <a:off x="8662573" y="1839896"/>
              <a:ext cx="2578029" cy="725008"/>
            </a:xfrm>
            <a:prstGeom prst="rect">
              <a:avLst/>
            </a:prstGeom>
            <a:noFill/>
          </p:spPr>
          <p:txBody>
            <a:bodyPr wrap="square" lIns="90000" tIns="46800" rIns="90000" bIns="46800" anchor="t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1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en-US" altLang="zh-CN" sz="11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1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9" name="íṩľíḍè-Rectangle 18"/>
            <p:cNvSpPr/>
            <p:nvPr/>
          </p:nvSpPr>
          <p:spPr>
            <a:xfrm>
              <a:off x="8662573" y="1518902"/>
              <a:ext cx="2578029" cy="320994"/>
            </a:xfrm>
            <a:prstGeom prst="rect">
              <a:avLst/>
            </a:prstGeom>
          </p:spPr>
          <p:txBody>
            <a:bodyPr wrap="none" lIns="90000" tIns="46800" rIns="90000" bIns="46800" anchor="b">
              <a:normAutofit fontScale="77500" lnSpcReduction="20000"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2"/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497687" y="3705876"/>
            <a:ext cx="1933522" cy="784502"/>
            <a:chOff x="8662573" y="1518902"/>
            <a:chExt cx="2578029" cy="1046002"/>
          </a:xfrm>
        </p:grpSpPr>
        <p:sp>
          <p:nvSpPr>
            <p:cNvPr id="16" name="íṩľíḍè-TextBox 5"/>
            <p:cNvSpPr txBox="1"/>
            <p:nvPr/>
          </p:nvSpPr>
          <p:spPr>
            <a:xfrm>
              <a:off x="8662573" y="1839896"/>
              <a:ext cx="2578029" cy="725008"/>
            </a:xfrm>
            <a:prstGeom prst="rect">
              <a:avLst/>
            </a:prstGeom>
            <a:noFill/>
          </p:spPr>
          <p:txBody>
            <a:bodyPr wrap="square" lIns="90000" tIns="46800" rIns="90000" bIns="46800" anchor="t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1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en-US" altLang="zh-CN" sz="11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1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7" name="íṩľíḍè-Rectangle 16"/>
            <p:cNvSpPr/>
            <p:nvPr/>
          </p:nvSpPr>
          <p:spPr>
            <a:xfrm>
              <a:off x="8662573" y="1518902"/>
              <a:ext cx="2578029" cy="320994"/>
            </a:xfrm>
            <a:prstGeom prst="rect">
              <a:avLst/>
            </a:prstGeom>
          </p:spPr>
          <p:txBody>
            <a:bodyPr wrap="none" lIns="90000" tIns="46800" rIns="90000" bIns="46800" anchor="b">
              <a:normAutofit fontScale="77500" lnSpcReduction="20000"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3"/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652121" y="899674"/>
            <a:ext cx="4895546" cy="802882"/>
            <a:chOff x="3536160" y="3725012"/>
            <a:chExt cx="6527394" cy="940703"/>
          </a:xfrm>
        </p:grpSpPr>
        <p:sp>
          <p:nvSpPr>
            <p:cNvPr id="14" name="íṩľíḍè-Rectangle 13"/>
            <p:cNvSpPr/>
            <p:nvPr/>
          </p:nvSpPr>
          <p:spPr>
            <a:xfrm>
              <a:off x="3536160" y="3725012"/>
              <a:ext cx="5119682" cy="42301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90000" tIns="46800" rIns="90000" bIns="46800" anchor="ctr" anchorCtr="0">
              <a:normAutofit fontScale="85000" lnSpcReduction="20000"/>
            </a:bodyPr>
            <a:lstStyle/>
            <a:p>
              <a:pPr algn="ctr">
                <a:buSzPct val="25000"/>
              </a:pPr>
              <a:r>
                <a:rPr lang="zh-CN" altLang="en-US" sz="2400" b="1" dirty="0"/>
                <a:t>标题文本预设</a:t>
              </a:r>
            </a:p>
          </p:txBody>
        </p:sp>
        <p:sp>
          <p:nvSpPr>
            <p:cNvPr id="15" name="íṩľíḍè-文本框 26"/>
            <p:cNvSpPr txBox="1"/>
            <p:nvPr/>
          </p:nvSpPr>
          <p:spPr>
            <a:xfrm>
              <a:off x="4943871" y="4148027"/>
              <a:ext cx="5119683" cy="517688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 fontScale="92500" lnSpcReduction="2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2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en-US" altLang="zh-CN" sz="12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2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zh-CN" altLang="en-US" sz="12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cxnSp>
        <p:nvCxnSpPr>
          <p:cNvPr id="12" name="íṩľíḍè-Straight Connector 11"/>
          <p:cNvCxnSpPr/>
          <p:nvPr/>
        </p:nvCxnSpPr>
        <p:spPr>
          <a:xfrm>
            <a:off x="3125777" y="3543858"/>
            <a:ext cx="0" cy="1043621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íṩľíḍè-Straight Connector 12"/>
          <p:cNvCxnSpPr/>
          <p:nvPr/>
        </p:nvCxnSpPr>
        <p:spPr>
          <a:xfrm>
            <a:off x="6018224" y="3543858"/>
            <a:ext cx="0" cy="1043621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121187" y="12347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accent1">
                    <a:lumMod val="100000"/>
                  </a:schemeClr>
                </a:solidFill>
              </a:rPr>
              <a:t>工作完成情况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8623" y="0"/>
            <a:ext cx="5226754" cy="5143500"/>
          </a:xfrm>
          <a:prstGeom prst="rect">
            <a:avLst/>
          </a:prstGeom>
        </p:spPr>
      </p:pic>
      <p:sp>
        <p:nvSpPr>
          <p:cNvPr id="14" name="TextBox 48"/>
          <p:cNvSpPr txBox="1"/>
          <p:nvPr/>
        </p:nvSpPr>
        <p:spPr>
          <a:xfrm>
            <a:off x="3398493" y="2102826"/>
            <a:ext cx="441386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altLang="zh-CN" sz="3200" dirty="0">
                <a:latin typeface="Ravie" panose="04040805050809020602" pitchFamily="82" charset="0"/>
                <a:ea typeface="华康雅宋体W9(P)" panose="02020900000000000000" pitchFamily="18" charset="-122"/>
                <a:cs typeface="+mn-ea"/>
                <a:sym typeface="+mn-lt"/>
              </a:rPr>
              <a:t> 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成功项目展示</a:t>
            </a:r>
            <a:endParaRPr lang="en-GB" altLang="zh-CN" sz="32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TextBox 48"/>
          <p:cNvSpPr txBox="1"/>
          <p:nvPr/>
        </p:nvSpPr>
        <p:spPr>
          <a:xfrm>
            <a:off x="2966445" y="2102826"/>
            <a:ext cx="59744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</a:t>
            </a:r>
            <a:endParaRPr lang="en-GB" altLang="zh-CN" sz="32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9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îṥļîḑé-Parallelogram 2"/>
          <p:cNvSpPr/>
          <p:nvPr/>
        </p:nvSpPr>
        <p:spPr>
          <a:xfrm flipH="1">
            <a:off x="3945242" y="2463403"/>
            <a:ext cx="268253" cy="2129723"/>
          </a:xfrm>
          <a:prstGeom prst="parallelogram">
            <a:avLst/>
          </a:prstGeom>
          <a:solidFill>
            <a:schemeClr val="accent3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" name="îṥļîḑé-Parallelogram 3"/>
          <p:cNvSpPr/>
          <p:nvPr/>
        </p:nvSpPr>
        <p:spPr>
          <a:xfrm>
            <a:off x="4922013" y="842962"/>
            <a:ext cx="268253" cy="2187888"/>
          </a:xfrm>
          <a:prstGeom prst="parallelogram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îṥļîḑé-Rectangle 4"/>
          <p:cNvSpPr/>
          <p:nvPr/>
        </p:nvSpPr>
        <p:spPr>
          <a:xfrm>
            <a:off x="5112059" y="842962"/>
            <a:ext cx="3492587" cy="2060816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îṥļîḑé-Rectangle 5"/>
          <p:cNvSpPr/>
          <p:nvPr/>
        </p:nvSpPr>
        <p:spPr>
          <a:xfrm>
            <a:off x="539353" y="2493972"/>
            <a:ext cx="3492587" cy="2093507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îṥļîḑé-Rectangle 6"/>
          <p:cNvSpPr/>
          <p:nvPr/>
        </p:nvSpPr>
        <p:spPr>
          <a:xfrm>
            <a:off x="3761910" y="2381552"/>
            <a:ext cx="1620180" cy="667133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>
                <a:lumMod val="60000"/>
                <a:lumOff val="40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none" lIns="91440" tIns="45720" rIns="91440" bIns="45720" anchor="ctr" anchorCtr="0" forceAA="0" compatLnSpc="1">
            <a:norm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</a:rPr>
              <a:t>关键词</a:t>
            </a:r>
          </a:p>
        </p:txBody>
      </p:sp>
      <p:sp>
        <p:nvSpPr>
          <p:cNvPr id="8" name="îṥļîḑé-Pentagon 7"/>
          <p:cNvSpPr/>
          <p:nvPr/>
        </p:nvSpPr>
        <p:spPr>
          <a:xfrm>
            <a:off x="557319" y="2412120"/>
            <a:ext cx="3267593" cy="102641"/>
          </a:xfrm>
          <a:prstGeom prst="homePlate">
            <a:avLst/>
          </a:prstGeom>
          <a:solidFill>
            <a:schemeClr val="accent3">
              <a:alpha val="99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9" name="组合 8"/>
          <p:cNvGrpSpPr/>
          <p:nvPr/>
        </p:nvGrpSpPr>
        <p:grpSpPr>
          <a:xfrm>
            <a:off x="6622820" y="3681451"/>
            <a:ext cx="1933522" cy="784502"/>
            <a:chOff x="8662573" y="1518902"/>
            <a:chExt cx="2578029" cy="1046002"/>
          </a:xfrm>
        </p:grpSpPr>
        <p:sp>
          <p:nvSpPr>
            <p:cNvPr id="22" name="îṥļîḑé-TextBox 5"/>
            <p:cNvSpPr txBox="1"/>
            <p:nvPr/>
          </p:nvSpPr>
          <p:spPr>
            <a:xfrm>
              <a:off x="8662573" y="1839896"/>
              <a:ext cx="2578029" cy="725008"/>
            </a:xfrm>
            <a:prstGeom prst="rect">
              <a:avLst/>
            </a:prstGeom>
            <a:noFill/>
          </p:spPr>
          <p:txBody>
            <a:bodyPr wrap="square" lIns="90000" tIns="46800" rIns="90000" bIns="46800" anchor="t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1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en-US" altLang="zh-CN" sz="11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1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3" name="îṥļîḑé-Rectangle 22"/>
            <p:cNvSpPr/>
            <p:nvPr/>
          </p:nvSpPr>
          <p:spPr>
            <a:xfrm>
              <a:off x="8662573" y="1518902"/>
              <a:ext cx="2578029" cy="320994"/>
            </a:xfrm>
            <a:prstGeom prst="rect">
              <a:avLst/>
            </a:prstGeom>
          </p:spPr>
          <p:txBody>
            <a:bodyPr wrap="square" lIns="90000" tIns="46800" rIns="90000" bIns="46800" anchor="b">
              <a:normAutofit fontScale="77500" lnSpcReduction="20000"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1"/>
                  </a:solidFill>
                </a:rPr>
                <a:t>标题文本预设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401139" y="3681451"/>
            <a:ext cx="1933522" cy="784502"/>
            <a:chOff x="8662573" y="1518902"/>
            <a:chExt cx="2578029" cy="1046002"/>
          </a:xfrm>
        </p:grpSpPr>
        <p:sp>
          <p:nvSpPr>
            <p:cNvPr id="20" name="îṥļîḑé-TextBox 5"/>
            <p:cNvSpPr txBox="1"/>
            <p:nvPr/>
          </p:nvSpPr>
          <p:spPr>
            <a:xfrm>
              <a:off x="8662573" y="1839896"/>
              <a:ext cx="2578029" cy="725008"/>
            </a:xfrm>
            <a:prstGeom prst="rect">
              <a:avLst/>
            </a:prstGeom>
            <a:noFill/>
          </p:spPr>
          <p:txBody>
            <a:bodyPr wrap="square" lIns="90000" tIns="46800" rIns="90000" bIns="46800" anchor="t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1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en-US" altLang="zh-CN" sz="11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1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1" name="îṥļîḑé-Rectangle 20"/>
            <p:cNvSpPr/>
            <p:nvPr/>
          </p:nvSpPr>
          <p:spPr>
            <a:xfrm>
              <a:off x="8662573" y="1518902"/>
              <a:ext cx="2578029" cy="320994"/>
            </a:xfrm>
            <a:prstGeom prst="rect">
              <a:avLst/>
            </a:prstGeom>
          </p:spPr>
          <p:txBody>
            <a:bodyPr wrap="square" lIns="90000" tIns="46800" rIns="90000" bIns="46800" anchor="b">
              <a:normAutofit fontScale="77500" lnSpcReduction="20000"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1"/>
                  </a:solidFill>
                </a:rPr>
                <a:t>标题文本预设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814651" y="1363134"/>
            <a:ext cx="1933522" cy="784502"/>
            <a:chOff x="8662573" y="1518902"/>
            <a:chExt cx="2578029" cy="1046002"/>
          </a:xfrm>
        </p:grpSpPr>
        <p:sp>
          <p:nvSpPr>
            <p:cNvPr id="18" name="îṥļîḑé-TextBox 5"/>
            <p:cNvSpPr txBox="1"/>
            <p:nvPr/>
          </p:nvSpPr>
          <p:spPr>
            <a:xfrm>
              <a:off x="8662573" y="1839896"/>
              <a:ext cx="2578029" cy="725008"/>
            </a:xfrm>
            <a:prstGeom prst="rect">
              <a:avLst/>
            </a:prstGeom>
            <a:noFill/>
          </p:spPr>
          <p:txBody>
            <a:bodyPr wrap="square" lIns="90000" tIns="46800" rIns="90000" bIns="46800" anchor="t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1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en-US" altLang="zh-CN" sz="11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1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9" name="îṥļîḑé-Rectangle 18"/>
            <p:cNvSpPr/>
            <p:nvPr/>
          </p:nvSpPr>
          <p:spPr>
            <a:xfrm>
              <a:off x="8662573" y="1518902"/>
              <a:ext cx="2578029" cy="320994"/>
            </a:xfrm>
            <a:prstGeom prst="rect">
              <a:avLst/>
            </a:prstGeom>
          </p:spPr>
          <p:txBody>
            <a:bodyPr wrap="square" lIns="90000" tIns="46800" rIns="90000" bIns="46800" anchor="b">
              <a:normAutofit fontScale="77500" lnSpcReduction="20000"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3"/>
                  </a:solidFill>
                </a:rPr>
                <a:t>标题文本预设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29562" y="1363134"/>
            <a:ext cx="1933522" cy="784502"/>
            <a:chOff x="8662573" y="1518902"/>
            <a:chExt cx="2578029" cy="1046002"/>
          </a:xfrm>
        </p:grpSpPr>
        <p:sp>
          <p:nvSpPr>
            <p:cNvPr id="16" name="îṥļîḑé-TextBox 5"/>
            <p:cNvSpPr txBox="1"/>
            <p:nvPr/>
          </p:nvSpPr>
          <p:spPr>
            <a:xfrm>
              <a:off x="8662573" y="1839896"/>
              <a:ext cx="2578029" cy="725008"/>
            </a:xfrm>
            <a:prstGeom prst="rect">
              <a:avLst/>
            </a:prstGeom>
            <a:noFill/>
          </p:spPr>
          <p:txBody>
            <a:bodyPr wrap="square" lIns="90000" tIns="46800" rIns="90000" bIns="46800" anchor="t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1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en-US" altLang="zh-CN" sz="11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1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7" name="îṥļîḑé-Rectangle 16"/>
            <p:cNvSpPr/>
            <p:nvPr/>
          </p:nvSpPr>
          <p:spPr>
            <a:xfrm>
              <a:off x="8662573" y="1518902"/>
              <a:ext cx="2578029" cy="320994"/>
            </a:xfrm>
            <a:prstGeom prst="rect">
              <a:avLst/>
            </a:prstGeom>
          </p:spPr>
          <p:txBody>
            <a:bodyPr wrap="square" lIns="90000" tIns="46800" rIns="90000" bIns="46800" anchor="b">
              <a:normAutofit fontScale="77500" lnSpcReduction="20000"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3"/>
                  </a:solidFill>
                </a:rPr>
                <a:t>标题文本预设</a:t>
              </a:r>
            </a:p>
          </p:txBody>
        </p:sp>
      </p:grpSp>
      <p:cxnSp>
        <p:nvCxnSpPr>
          <p:cNvPr id="13" name="îṥļîḑé-Straight Connector 12"/>
          <p:cNvCxnSpPr/>
          <p:nvPr/>
        </p:nvCxnSpPr>
        <p:spPr>
          <a:xfrm>
            <a:off x="2688867" y="951570"/>
            <a:ext cx="0" cy="1429982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îṥļîḑé-Straight Connector 13"/>
          <p:cNvCxnSpPr/>
          <p:nvPr/>
        </p:nvCxnSpPr>
        <p:spPr>
          <a:xfrm>
            <a:off x="6478740" y="3163144"/>
            <a:ext cx="0" cy="1429982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îṥļîḑé-Pentagon 14"/>
          <p:cNvSpPr/>
          <p:nvPr/>
        </p:nvSpPr>
        <p:spPr>
          <a:xfrm rot="10800000">
            <a:off x="5345949" y="2888809"/>
            <a:ext cx="3267593" cy="102641"/>
          </a:xfrm>
          <a:prstGeom prst="homePlate">
            <a:avLst/>
          </a:prstGeom>
          <a:solidFill>
            <a:schemeClr val="accent3">
              <a:alpha val="99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4" name="矩形 23"/>
          <p:cNvSpPr/>
          <p:nvPr/>
        </p:nvSpPr>
        <p:spPr>
          <a:xfrm>
            <a:off x="121187" y="12347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accent1">
                    <a:lumMod val="100000"/>
                  </a:schemeClr>
                </a:solidFill>
              </a:rPr>
              <a:t>成功项目展示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îṥļîḑé-Oval 2"/>
          <p:cNvSpPr/>
          <p:nvPr/>
        </p:nvSpPr>
        <p:spPr>
          <a:xfrm>
            <a:off x="3655016" y="2253416"/>
            <a:ext cx="1864867" cy="1864867"/>
          </a:xfrm>
          <a:prstGeom prst="ellipse">
            <a:avLst/>
          </a:prstGeom>
          <a:noFill/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îṥļîḑé-Oval 3"/>
          <p:cNvSpPr/>
          <p:nvPr/>
        </p:nvSpPr>
        <p:spPr>
          <a:xfrm>
            <a:off x="4604993" y="3273828"/>
            <a:ext cx="1160959" cy="1160959"/>
          </a:xfrm>
          <a:prstGeom prst="ellipse">
            <a:avLst/>
          </a:prstGeom>
          <a:noFill/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3613480" y="2120062"/>
            <a:ext cx="756084" cy="756084"/>
            <a:chOff x="4223792" y="2826749"/>
            <a:chExt cx="1008112" cy="1008112"/>
          </a:xfrm>
        </p:grpSpPr>
        <p:sp>
          <p:nvSpPr>
            <p:cNvPr id="31" name="îṥļîḑé-Oval 30"/>
            <p:cNvSpPr/>
            <p:nvPr/>
          </p:nvSpPr>
          <p:spPr>
            <a:xfrm>
              <a:off x="4223792" y="2826749"/>
              <a:ext cx="1008112" cy="1008112"/>
            </a:xfrm>
            <a:prstGeom prst="ellipse">
              <a:avLst/>
            </a:prstGeom>
            <a:solidFill>
              <a:schemeClr val="tx1">
                <a:lumMod val="60000"/>
                <a:lumOff val="4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2" name="îṥļîḑé-university7"/>
            <p:cNvSpPr/>
            <p:nvPr/>
          </p:nvSpPr>
          <p:spPr bwMode="auto">
            <a:xfrm>
              <a:off x="4537702" y="3147660"/>
              <a:ext cx="380293" cy="366291"/>
            </a:xfrm>
            <a:custGeom>
              <a:avLst/>
              <a:gdLst>
                <a:gd name="T0" fmla="*/ 3413 w 6827"/>
                <a:gd name="T1" fmla="*/ 0 h 5912"/>
                <a:gd name="T2" fmla="*/ 0 w 6827"/>
                <a:gd name="T3" fmla="*/ 5912 h 5912"/>
                <a:gd name="T4" fmla="*/ 6827 w 6827"/>
                <a:gd name="T5" fmla="*/ 5912 h 5912"/>
                <a:gd name="T6" fmla="*/ 3413 w 6827"/>
                <a:gd name="T7" fmla="*/ 0 h 5912"/>
                <a:gd name="T8" fmla="*/ 3413 w 6827"/>
                <a:gd name="T9" fmla="*/ 972 h 5912"/>
                <a:gd name="T10" fmla="*/ 4489 w 6827"/>
                <a:gd name="T11" fmla="*/ 2835 h 5912"/>
                <a:gd name="T12" fmla="*/ 2338 w 6827"/>
                <a:gd name="T13" fmla="*/ 2835 h 5912"/>
                <a:gd name="T14" fmla="*/ 3413 w 6827"/>
                <a:gd name="T15" fmla="*/ 972 h 5912"/>
                <a:gd name="T16" fmla="*/ 842 w 6827"/>
                <a:gd name="T17" fmla="*/ 5426 h 5912"/>
                <a:gd name="T18" fmla="*/ 1917 w 6827"/>
                <a:gd name="T19" fmla="*/ 3564 h 5912"/>
                <a:gd name="T20" fmla="*/ 2993 w 6827"/>
                <a:gd name="T21" fmla="*/ 5426 h 5912"/>
                <a:gd name="T22" fmla="*/ 842 w 6827"/>
                <a:gd name="T23" fmla="*/ 5426 h 5912"/>
                <a:gd name="T24" fmla="*/ 2338 w 6827"/>
                <a:gd name="T25" fmla="*/ 3321 h 5912"/>
                <a:gd name="T26" fmla="*/ 4489 w 6827"/>
                <a:gd name="T27" fmla="*/ 3321 h 5912"/>
                <a:gd name="T28" fmla="*/ 3413 w 6827"/>
                <a:gd name="T29" fmla="*/ 5183 h 5912"/>
                <a:gd name="T30" fmla="*/ 2338 w 6827"/>
                <a:gd name="T31" fmla="*/ 3321 h 5912"/>
                <a:gd name="T32" fmla="*/ 4910 w 6827"/>
                <a:gd name="T33" fmla="*/ 3564 h 5912"/>
                <a:gd name="T34" fmla="*/ 5985 w 6827"/>
                <a:gd name="T35" fmla="*/ 5426 h 5912"/>
                <a:gd name="T36" fmla="*/ 3834 w 6827"/>
                <a:gd name="T37" fmla="*/ 5426 h 5912"/>
                <a:gd name="T38" fmla="*/ 4910 w 6827"/>
                <a:gd name="T39" fmla="*/ 3564 h 5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27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378048" y="3163140"/>
            <a:ext cx="756084" cy="756084"/>
            <a:chOff x="3878954" y="4194901"/>
            <a:chExt cx="1008112" cy="1008112"/>
          </a:xfrm>
        </p:grpSpPr>
        <p:sp>
          <p:nvSpPr>
            <p:cNvPr id="29" name="îṥļîḑé-Oval 28"/>
            <p:cNvSpPr/>
            <p:nvPr/>
          </p:nvSpPr>
          <p:spPr>
            <a:xfrm>
              <a:off x="3878954" y="4194901"/>
              <a:ext cx="1008112" cy="1008112"/>
            </a:xfrm>
            <a:prstGeom prst="ellipse">
              <a:avLst/>
            </a:prstGeom>
            <a:solidFill>
              <a:schemeClr val="tx1">
                <a:lumMod val="60000"/>
                <a:lumOff val="4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îṥļîḑé-Freeform 428"/>
            <p:cNvSpPr/>
            <p:nvPr/>
          </p:nvSpPr>
          <p:spPr bwMode="auto">
            <a:xfrm>
              <a:off x="4192864" y="4515812"/>
              <a:ext cx="380293" cy="366291"/>
            </a:xfrm>
            <a:custGeom>
              <a:avLst/>
              <a:gdLst>
                <a:gd name="connsiteX0" fmla="*/ 297615 w 597921"/>
                <a:gd name="connsiteY0" fmla="*/ 96957 h 598324"/>
                <a:gd name="connsiteX1" fmla="*/ 323434 w 597921"/>
                <a:gd name="connsiteY1" fmla="*/ 122740 h 598324"/>
                <a:gd name="connsiteX2" fmla="*/ 323434 w 597921"/>
                <a:gd name="connsiteY2" fmla="*/ 289852 h 598324"/>
                <a:gd name="connsiteX3" fmla="*/ 462572 w 597921"/>
                <a:gd name="connsiteY3" fmla="*/ 289852 h 598324"/>
                <a:gd name="connsiteX4" fmla="*/ 487913 w 597921"/>
                <a:gd name="connsiteY4" fmla="*/ 315157 h 598324"/>
                <a:gd name="connsiteX5" fmla="*/ 462572 w 597921"/>
                <a:gd name="connsiteY5" fmla="*/ 340463 h 598324"/>
                <a:gd name="connsiteX6" fmla="*/ 297615 w 597921"/>
                <a:gd name="connsiteY6" fmla="*/ 340463 h 598324"/>
                <a:gd name="connsiteX7" fmla="*/ 272274 w 597921"/>
                <a:gd name="connsiteY7" fmla="*/ 315157 h 598324"/>
                <a:gd name="connsiteX8" fmla="*/ 272274 w 597921"/>
                <a:gd name="connsiteY8" fmla="*/ 122740 h 598324"/>
                <a:gd name="connsiteX9" fmla="*/ 297615 w 597921"/>
                <a:gd name="connsiteY9" fmla="*/ 96957 h 598324"/>
                <a:gd name="connsiteX10" fmla="*/ 298127 w 597921"/>
                <a:gd name="connsiteY10" fmla="*/ 0 h 598324"/>
                <a:gd name="connsiteX11" fmla="*/ 597921 w 597921"/>
                <a:gd name="connsiteY11" fmla="*/ 299401 h 598324"/>
                <a:gd name="connsiteX12" fmla="*/ 298127 w 597921"/>
                <a:gd name="connsiteY12" fmla="*/ 598324 h 598324"/>
                <a:gd name="connsiteX13" fmla="*/ 35150 w 597921"/>
                <a:gd name="connsiteY13" fmla="*/ 442177 h 598324"/>
                <a:gd name="connsiteX14" fmla="*/ 34194 w 597921"/>
                <a:gd name="connsiteY14" fmla="*/ 432149 h 598324"/>
                <a:gd name="connsiteX15" fmla="*/ 40410 w 597921"/>
                <a:gd name="connsiteY15" fmla="*/ 424509 h 598324"/>
                <a:gd name="connsiteX16" fmla="*/ 74836 w 597921"/>
                <a:gd name="connsiteY16" fmla="*/ 407796 h 598324"/>
                <a:gd name="connsiteX17" fmla="*/ 91571 w 597921"/>
                <a:gd name="connsiteY17" fmla="*/ 413049 h 598324"/>
                <a:gd name="connsiteX18" fmla="*/ 298127 w 597921"/>
                <a:gd name="connsiteY18" fmla="*/ 534815 h 598324"/>
                <a:gd name="connsiteX19" fmla="*/ 534328 w 597921"/>
                <a:gd name="connsiteY19" fmla="*/ 299401 h 598324"/>
                <a:gd name="connsiteX20" fmla="*/ 298127 w 597921"/>
                <a:gd name="connsiteY20" fmla="*/ 63509 h 598324"/>
                <a:gd name="connsiteX21" fmla="*/ 145123 w 597921"/>
                <a:gd name="connsiteY21" fmla="*/ 120333 h 598324"/>
                <a:gd name="connsiteX22" fmla="*/ 200587 w 597921"/>
                <a:gd name="connsiteY22" fmla="*/ 142299 h 598324"/>
                <a:gd name="connsiteX23" fmla="*/ 208237 w 597921"/>
                <a:gd name="connsiteY23" fmla="*/ 152327 h 598324"/>
                <a:gd name="connsiteX24" fmla="*/ 203456 w 597921"/>
                <a:gd name="connsiteY24" fmla="*/ 164265 h 598324"/>
                <a:gd name="connsiteX25" fmla="*/ 48060 w 597921"/>
                <a:gd name="connsiteY25" fmla="*/ 285553 h 598324"/>
                <a:gd name="connsiteX26" fmla="*/ 35150 w 597921"/>
                <a:gd name="connsiteY26" fmla="*/ 287463 h 598324"/>
                <a:gd name="connsiteX27" fmla="*/ 27500 w 597921"/>
                <a:gd name="connsiteY27" fmla="*/ 277435 h 598324"/>
                <a:gd name="connsiteX28" fmla="*/ 246 w 597921"/>
                <a:gd name="connsiteY28" fmla="*/ 82132 h 598324"/>
                <a:gd name="connsiteX29" fmla="*/ 4550 w 597921"/>
                <a:gd name="connsiteY29" fmla="*/ 70194 h 598324"/>
                <a:gd name="connsiteX30" fmla="*/ 17459 w 597921"/>
                <a:gd name="connsiteY30" fmla="*/ 68762 h 598324"/>
                <a:gd name="connsiteX31" fmla="*/ 80574 w 597921"/>
                <a:gd name="connsiteY31" fmla="*/ 94070 h 598324"/>
                <a:gd name="connsiteX32" fmla="*/ 298127 w 597921"/>
                <a:gd name="connsiteY32" fmla="*/ 0 h 59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7200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805336" y="3476265"/>
            <a:ext cx="756084" cy="756084"/>
            <a:chOff x="5812934" y="4635021"/>
            <a:chExt cx="1008112" cy="1008112"/>
          </a:xfrm>
        </p:grpSpPr>
        <p:sp>
          <p:nvSpPr>
            <p:cNvPr id="27" name="îṥļîḑé-Oval 26"/>
            <p:cNvSpPr/>
            <p:nvPr/>
          </p:nvSpPr>
          <p:spPr>
            <a:xfrm>
              <a:off x="5812934" y="4635021"/>
              <a:ext cx="1008112" cy="1008112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îṥļîḑé-Freeform 396"/>
            <p:cNvSpPr>
              <a:spLocks noEditPoints="1"/>
            </p:cNvSpPr>
            <p:nvPr/>
          </p:nvSpPr>
          <p:spPr bwMode="auto">
            <a:xfrm>
              <a:off x="6126844" y="4955932"/>
              <a:ext cx="380293" cy="366291"/>
            </a:xfrm>
            <a:custGeom>
              <a:avLst/>
              <a:gdLst>
                <a:gd name="connsiteX0" fmla="*/ 304701 w 609473"/>
                <a:gd name="connsiteY0" fmla="*/ 381618 h 587034"/>
                <a:gd name="connsiteX1" fmla="*/ 325879 w 609473"/>
                <a:gd name="connsiteY1" fmla="*/ 394101 h 587034"/>
                <a:gd name="connsiteX2" fmla="*/ 309542 w 609473"/>
                <a:gd name="connsiteY2" fmla="*/ 410914 h 587034"/>
                <a:gd name="connsiteX3" fmla="*/ 331022 w 609473"/>
                <a:gd name="connsiteY3" fmla="*/ 433867 h 587034"/>
                <a:gd name="connsiteX4" fmla="*/ 312466 w 609473"/>
                <a:gd name="connsiteY4" fmla="*/ 468800 h 587034"/>
                <a:gd name="connsiteX5" fmla="*/ 294112 w 609473"/>
                <a:gd name="connsiteY5" fmla="*/ 468096 h 587034"/>
                <a:gd name="connsiteX6" fmla="*/ 278380 w 609473"/>
                <a:gd name="connsiteY6" fmla="*/ 432055 h 587034"/>
                <a:gd name="connsiteX7" fmla="*/ 299861 w 609473"/>
                <a:gd name="connsiteY7" fmla="*/ 410612 h 587034"/>
                <a:gd name="connsiteX8" fmla="*/ 284028 w 609473"/>
                <a:gd name="connsiteY8" fmla="*/ 393397 h 587034"/>
                <a:gd name="connsiteX9" fmla="*/ 224835 w 609473"/>
                <a:gd name="connsiteY9" fmla="*/ 380559 h 587034"/>
                <a:gd name="connsiteX10" fmla="*/ 283211 w 609473"/>
                <a:gd name="connsiteY10" fmla="*/ 483344 h 587034"/>
                <a:gd name="connsiteX11" fmla="*/ 305190 w 609473"/>
                <a:gd name="connsiteY11" fmla="*/ 499753 h 587034"/>
                <a:gd name="connsiteX12" fmla="*/ 327069 w 609473"/>
                <a:gd name="connsiteY12" fmla="*/ 483646 h 587034"/>
                <a:gd name="connsiteX13" fmla="*/ 387865 w 609473"/>
                <a:gd name="connsiteY13" fmla="*/ 380861 h 587034"/>
                <a:gd name="connsiteX14" fmla="*/ 498972 w 609473"/>
                <a:gd name="connsiteY14" fmla="*/ 386700 h 587034"/>
                <a:gd name="connsiteX15" fmla="*/ 581344 w 609473"/>
                <a:gd name="connsiteY15" fmla="*/ 414485 h 587034"/>
                <a:gd name="connsiteX16" fmla="*/ 609473 w 609473"/>
                <a:gd name="connsiteY16" fmla="*/ 494820 h 587034"/>
                <a:gd name="connsiteX17" fmla="*/ 609473 w 609473"/>
                <a:gd name="connsiteY17" fmla="*/ 529048 h 587034"/>
                <a:gd name="connsiteX18" fmla="*/ 551399 w 609473"/>
                <a:gd name="connsiteY18" fmla="*/ 587034 h 587034"/>
                <a:gd name="connsiteX19" fmla="*/ 58074 w 609473"/>
                <a:gd name="connsiteY19" fmla="*/ 587034 h 587034"/>
                <a:gd name="connsiteX20" fmla="*/ 0 w 609473"/>
                <a:gd name="connsiteY20" fmla="*/ 529048 h 587034"/>
                <a:gd name="connsiteX21" fmla="*/ 0 w 609473"/>
                <a:gd name="connsiteY21" fmla="*/ 494820 h 587034"/>
                <a:gd name="connsiteX22" fmla="*/ 28129 w 609473"/>
                <a:gd name="connsiteY22" fmla="*/ 414485 h 587034"/>
                <a:gd name="connsiteX23" fmla="*/ 110501 w 609473"/>
                <a:gd name="connsiteY23" fmla="*/ 386700 h 587034"/>
                <a:gd name="connsiteX24" fmla="*/ 316407 w 609473"/>
                <a:gd name="connsiteY24" fmla="*/ 206077 h 587034"/>
                <a:gd name="connsiteX25" fmla="*/ 316407 w 609473"/>
                <a:gd name="connsiteY25" fmla="*/ 272924 h 587034"/>
                <a:gd name="connsiteX26" fmla="*/ 335965 w 609473"/>
                <a:gd name="connsiteY26" fmla="*/ 266783 h 587034"/>
                <a:gd name="connsiteX27" fmla="*/ 346551 w 609473"/>
                <a:gd name="connsiteY27" fmla="*/ 239602 h 587034"/>
                <a:gd name="connsiteX28" fmla="*/ 336570 w 609473"/>
                <a:gd name="connsiteY28" fmla="*/ 216346 h 587034"/>
                <a:gd name="connsiteX29" fmla="*/ 316407 w 609473"/>
                <a:gd name="connsiteY29" fmla="*/ 206077 h 587034"/>
                <a:gd name="connsiteX30" fmla="*/ 299872 w 609473"/>
                <a:gd name="connsiteY30" fmla="*/ 94230 h 587034"/>
                <a:gd name="connsiteX31" fmla="*/ 277793 w 609473"/>
                <a:gd name="connsiteY31" fmla="*/ 102183 h 587034"/>
                <a:gd name="connsiteX32" fmla="*/ 270534 w 609473"/>
                <a:gd name="connsiteY32" fmla="*/ 122922 h 587034"/>
                <a:gd name="connsiteX33" fmla="*/ 281322 w 609473"/>
                <a:gd name="connsiteY33" fmla="*/ 145674 h 587034"/>
                <a:gd name="connsiteX34" fmla="*/ 299872 w 609473"/>
                <a:gd name="connsiteY34" fmla="*/ 154231 h 587034"/>
                <a:gd name="connsiteX35" fmla="*/ 316407 w 609473"/>
                <a:gd name="connsiteY35" fmla="*/ 42585 h 587034"/>
                <a:gd name="connsiteX36" fmla="*/ 316407 w 609473"/>
                <a:gd name="connsiteY36" fmla="*/ 56478 h 587034"/>
                <a:gd name="connsiteX37" fmla="*/ 360061 w 609473"/>
                <a:gd name="connsiteY37" fmla="*/ 70169 h 587034"/>
                <a:gd name="connsiteX38" fmla="*/ 389904 w 609473"/>
                <a:gd name="connsiteY38" fmla="*/ 129465 h 587034"/>
                <a:gd name="connsiteX39" fmla="*/ 344837 w 609473"/>
                <a:gd name="connsiteY39" fmla="*/ 129465 h 587034"/>
                <a:gd name="connsiteX40" fmla="*/ 339797 w 609473"/>
                <a:gd name="connsiteY40" fmla="*/ 107217 h 587034"/>
                <a:gd name="connsiteX41" fmla="*/ 316407 w 609473"/>
                <a:gd name="connsiteY41" fmla="*/ 93928 h 587034"/>
                <a:gd name="connsiteX42" fmla="*/ 316407 w 609473"/>
                <a:gd name="connsiteY42" fmla="*/ 159063 h 587034"/>
                <a:gd name="connsiteX43" fmla="*/ 371050 w 609473"/>
                <a:gd name="connsiteY43" fmla="*/ 183829 h 587034"/>
                <a:gd name="connsiteX44" fmla="*/ 394037 w 609473"/>
                <a:gd name="connsiteY44" fmla="*/ 234467 h 587034"/>
                <a:gd name="connsiteX45" fmla="*/ 362380 w 609473"/>
                <a:gd name="connsiteY45" fmla="*/ 297086 h 587034"/>
                <a:gd name="connsiteX46" fmla="*/ 316407 w 609473"/>
                <a:gd name="connsiteY46" fmla="*/ 311079 h 587034"/>
                <a:gd name="connsiteX47" fmla="*/ 316407 w 609473"/>
                <a:gd name="connsiteY47" fmla="*/ 318328 h 587034"/>
                <a:gd name="connsiteX48" fmla="*/ 445959 w 609473"/>
                <a:gd name="connsiteY48" fmla="*/ 180507 h 587034"/>
                <a:gd name="connsiteX49" fmla="*/ 316407 w 609473"/>
                <a:gd name="connsiteY49" fmla="*/ 42585 h 587034"/>
                <a:gd name="connsiteX50" fmla="*/ 299872 w 609473"/>
                <a:gd name="connsiteY50" fmla="*/ 42484 h 587034"/>
                <a:gd name="connsiteX51" fmla="*/ 168808 w 609473"/>
                <a:gd name="connsiteY51" fmla="*/ 180507 h 587034"/>
                <a:gd name="connsiteX52" fmla="*/ 299872 w 609473"/>
                <a:gd name="connsiteY52" fmla="*/ 318428 h 587034"/>
                <a:gd name="connsiteX53" fmla="*/ 299872 w 609473"/>
                <a:gd name="connsiteY53" fmla="*/ 311381 h 587034"/>
                <a:gd name="connsiteX54" fmla="*/ 249564 w 609473"/>
                <a:gd name="connsiteY54" fmla="*/ 296683 h 587034"/>
                <a:gd name="connsiteX55" fmla="*/ 220729 w 609473"/>
                <a:gd name="connsiteY55" fmla="*/ 229635 h 587034"/>
                <a:gd name="connsiteX56" fmla="*/ 266904 w 609473"/>
                <a:gd name="connsiteY56" fmla="*/ 229635 h 587034"/>
                <a:gd name="connsiteX57" fmla="*/ 273659 w 609473"/>
                <a:gd name="connsiteY57" fmla="*/ 258528 h 587034"/>
                <a:gd name="connsiteX58" fmla="*/ 299872 w 609473"/>
                <a:gd name="connsiteY58" fmla="*/ 273428 h 587034"/>
                <a:gd name="connsiteX59" fmla="*/ 299872 w 609473"/>
                <a:gd name="connsiteY59" fmla="*/ 200440 h 587034"/>
                <a:gd name="connsiteX60" fmla="*/ 285959 w 609473"/>
                <a:gd name="connsiteY60" fmla="*/ 196312 h 587034"/>
                <a:gd name="connsiteX61" fmla="*/ 239784 w 609473"/>
                <a:gd name="connsiteY61" fmla="*/ 169634 h 587034"/>
                <a:gd name="connsiteX62" fmla="*/ 226375 w 609473"/>
                <a:gd name="connsiteY62" fmla="*/ 128459 h 587034"/>
                <a:gd name="connsiteX63" fmla="*/ 231618 w 609473"/>
                <a:gd name="connsiteY63" fmla="*/ 99566 h 587034"/>
                <a:gd name="connsiteX64" fmla="*/ 246237 w 609473"/>
                <a:gd name="connsiteY64" fmla="*/ 77115 h 587034"/>
                <a:gd name="connsiteX65" fmla="*/ 273256 w 609473"/>
                <a:gd name="connsiteY65" fmla="*/ 60404 h 587034"/>
                <a:gd name="connsiteX66" fmla="*/ 299872 w 609473"/>
                <a:gd name="connsiteY66" fmla="*/ 56075 h 587034"/>
                <a:gd name="connsiteX67" fmla="*/ 307333 w 609473"/>
                <a:gd name="connsiteY67" fmla="*/ 0 h 587034"/>
                <a:gd name="connsiteX68" fmla="*/ 488101 w 609473"/>
                <a:gd name="connsiteY68" fmla="*/ 180507 h 587034"/>
                <a:gd name="connsiteX69" fmla="*/ 307333 w 609473"/>
                <a:gd name="connsiteY69" fmla="*/ 361013 h 587034"/>
                <a:gd name="connsiteX70" fmla="*/ 126665 w 609473"/>
                <a:gd name="connsiteY70" fmla="*/ 180507 h 587034"/>
                <a:gd name="connsiteX71" fmla="*/ 307333 w 609473"/>
                <a:gd name="connsiteY71" fmla="*/ 0 h 587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609473" h="587034">
                  <a:moveTo>
                    <a:pt x="304701" y="381618"/>
                  </a:moveTo>
                  <a:lnTo>
                    <a:pt x="325879" y="394101"/>
                  </a:lnTo>
                  <a:lnTo>
                    <a:pt x="309542" y="410914"/>
                  </a:lnTo>
                  <a:lnTo>
                    <a:pt x="331022" y="433867"/>
                  </a:lnTo>
                  <a:lnTo>
                    <a:pt x="312466" y="468800"/>
                  </a:lnTo>
                  <a:cubicBezTo>
                    <a:pt x="307021" y="479069"/>
                    <a:pt x="298751" y="478767"/>
                    <a:pt x="294112" y="468096"/>
                  </a:cubicBezTo>
                  <a:lnTo>
                    <a:pt x="278380" y="432055"/>
                  </a:lnTo>
                  <a:lnTo>
                    <a:pt x="299861" y="410612"/>
                  </a:lnTo>
                  <a:lnTo>
                    <a:pt x="284028" y="393397"/>
                  </a:lnTo>
                  <a:close/>
                  <a:moveTo>
                    <a:pt x="224835" y="380559"/>
                  </a:moveTo>
                  <a:lnTo>
                    <a:pt x="283211" y="483344"/>
                  </a:lnTo>
                  <a:cubicBezTo>
                    <a:pt x="289260" y="493914"/>
                    <a:pt x="297024" y="499753"/>
                    <a:pt x="305190" y="499753"/>
                  </a:cubicBezTo>
                  <a:cubicBezTo>
                    <a:pt x="313155" y="499753"/>
                    <a:pt x="320919" y="494015"/>
                    <a:pt x="327069" y="483646"/>
                  </a:cubicBezTo>
                  <a:lnTo>
                    <a:pt x="387865" y="380861"/>
                  </a:lnTo>
                  <a:lnTo>
                    <a:pt x="498972" y="386700"/>
                  </a:lnTo>
                  <a:cubicBezTo>
                    <a:pt x="529521" y="388311"/>
                    <a:pt x="565716" y="400492"/>
                    <a:pt x="581344" y="414485"/>
                  </a:cubicBezTo>
                  <a:cubicBezTo>
                    <a:pt x="597072" y="428679"/>
                    <a:pt x="609473" y="464015"/>
                    <a:pt x="609473" y="494820"/>
                  </a:cubicBezTo>
                  <a:lnTo>
                    <a:pt x="609473" y="529048"/>
                  </a:lnTo>
                  <a:cubicBezTo>
                    <a:pt x="609473" y="561061"/>
                    <a:pt x="583360" y="587034"/>
                    <a:pt x="551399" y="587034"/>
                  </a:cubicBezTo>
                  <a:lnTo>
                    <a:pt x="58074" y="587034"/>
                  </a:lnTo>
                  <a:cubicBezTo>
                    <a:pt x="26012" y="587034"/>
                    <a:pt x="0" y="561061"/>
                    <a:pt x="0" y="529048"/>
                  </a:cubicBezTo>
                  <a:lnTo>
                    <a:pt x="0" y="494820"/>
                  </a:lnTo>
                  <a:cubicBezTo>
                    <a:pt x="0" y="464015"/>
                    <a:pt x="12401" y="428679"/>
                    <a:pt x="28129" y="414485"/>
                  </a:cubicBezTo>
                  <a:cubicBezTo>
                    <a:pt x="43757" y="400492"/>
                    <a:pt x="79851" y="388311"/>
                    <a:pt x="110501" y="386700"/>
                  </a:cubicBezTo>
                  <a:close/>
                  <a:moveTo>
                    <a:pt x="316407" y="206077"/>
                  </a:moveTo>
                  <a:lnTo>
                    <a:pt x="316407" y="272924"/>
                  </a:lnTo>
                  <a:cubicBezTo>
                    <a:pt x="325379" y="271817"/>
                    <a:pt x="331832" y="269703"/>
                    <a:pt x="335965" y="266783"/>
                  </a:cubicBezTo>
                  <a:cubicBezTo>
                    <a:pt x="343023" y="261548"/>
                    <a:pt x="346551" y="252488"/>
                    <a:pt x="346551" y="239602"/>
                  </a:cubicBezTo>
                  <a:cubicBezTo>
                    <a:pt x="346551" y="229736"/>
                    <a:pt x="343224" y="222084"/>
                    <a:pt x="336570" y="216346"/>
                  </a:cubicBezTo>
                  <a:cubicBezTo>
                    <a:pt x="332638" y="213024"/>
                    <a:pt x="325884" y="209601"/>
                    <a:pt x="316407" y="206077"/>
                  </a:cubicBezTo>
                  <a:close/>
                  <a:moveTo>
                    <a:pt x="299872" y="94230"/>
                  </a:moveTo>
                  <a:cubicBezTo>
                    <a:pt x="289891" y="94431"/>
                    <a:pt x="282531" y="97149"/>
                    <a:pt x="277793" y="102183"/>
                  </a:cubicBezTo>
                  <a:cubicBezTo>
                    <a:pt x="272954" y="107317"/>
                    <a:pt x="270534" y="114163"/>
                    <a:pt x="270534" y="122922"/>
                  </a:cubicBezTo>
                  <a:cubicBezTo>
                    <a:pt x="270534" y="132586"/>
                    <a:pt x="274163" y="140137"/>
                    <a:pt x="281322" y="145674"/>
                  </a:cubicBezTo>
                  <a:cubicBezTo>
                    <a:pt x="285354" y="148795"/>
                    <a:pt x="291504" y="151613"/>
                    <a:pt x="299872" y="154231"/>
                  </a:cubicBezTo>
                  <a:close/>
                  <a:moveTo>
                    <a:pt x="316407" y="42585"/>
                  </a:moveTo>
                  <a:lnTo>
                    <a:pt x="316407" y="56478"/>
                  </a:lnTo>
                  <a:cubicBezTo>
                    <a:pt x="334957" y="57887"/>
                    <a:pt x="349576" y="62518"/>
                    <a:pt x="360061" y="70169"/>
                  </a:cubicBezTo>
                  <a:cubicBezTo>
                    <a:pt x="379318" y="82350"/>
                    <a:pt x="389198" y="102082"/>
                    <a:pt x="389904" y="129465"/>
                  </a:cubicBezTo>
                  <a:lnTo>
                    <a:pt x="344837" y="129465"/>
                  </a:lnTo>
                  <a:cubicBezTo>
                    <a:pt x="344031" y="119297"/>
                    <a:pt x="342317" y="111948"/>
                    <a:pt x="339797" y="107217"/>
                  </a:cubicBezTo>
                  <a:cubicBezTo>
                    <a:pt x="335562" y="99163"/>
                    <a:pt x="327698" y="94733"/>
                    <a:pt x="316407" y="93928"/>
                  </a:cubicBezTo>
                  <a:lnTo>
                    <a:pt x="316407" y="159063"/>
                  </a:lnTo>
                  <a:cubicBezTo>
                    <a:pt x="343527" y="168426"/>
                    <a:pt x="361674" y="176681"/>
                    <a:pt x="371050" y="183829"/>
                  </a:cubicBezTo>
                  <a:cubicBezTo>
                    <a:pt x="386375" y="195809"/>
                    <a:pt x="394037" y="212722"/>
                    <a:pt x="394037" y="234467"/>
                  </a:cubicBezTo>
                  <a:cubicBezTo>
                    <a:pt x="394037" y="263159"/>
                    <a:pt x="383451" y="284099"/>
                    <a:pt x="362380" y="297086"/>
                  </a:cubicBezTo>
                  <a:cubicBezTo>
                    <a:pt x="349475" y="305039"/>
                    <a:pt x="334151" y="309670"/>
                    <a:pt x="316407" y="311079"/>
                  </a:cubicBezTo>
                  <a:lnTo>
                    <a:pt x="316407" y="318328"/>
                  </a:lnTo>
                  <a:cubicBezTo>
                    <a:pt x="388593" y="313697"/>
                    <a:pt x="445959" y="253696"/>
                    <a:pt x="445959" y="180507"/>
                  </a:cubicBezTo>
                  <a:cubicBezTo>
                    <a:pt x="445959" y="107217"/>
                    <a:pt x="388593" y="47316"/>
                    <a:pt x="316407" y="42585"/>
                  </a:cubicBezTo>
                  <a:close/>
                  <a:moveTo>
                    <a:pt x="299872" y="42484"/>
                  </a:moveTo>
                  <a:cubicBezTo>
                    <a:pt x="226980" y="46410"/>
                    <a:pt x="168808" y="106713"/>
                    <a:pt x="168808" y="180507"/>
                  </a:cubicBezTo>
                  <a:cubicBezTo>
                    <a:pt x="168808" y="254199"/>
                    <a:pt x="226980" y="314502"/>
                    <a:pt x="299872" y="318428"/>
                  </a:cubicBezTo>
                  <a:lnTo>
                    <a:pt x="299872" y="311381"/>
                  </a:lnTo>
                  <a:cubicBezTo>
                    <a:pt x="277390" y="308864"/>
                    <a:pt x="260553" y="303931"/>
                    <a:pt x="249564" y="296683"/>
                  </a:cubicBezTo>
                  <a:cubicBezTo>
                    <a:pt x="230005" y="283596"/>
                    <a:pt x="220427" y="261246"/>
                    <a:pt x="220729" y="229635"/>
                  </a:cubicBezTo>
                  <a:lnTo>
                    <a:pt x="266904" y="229635"/>
                  </a:lnTo>
                  <a:cubicBezTo>
                    <a:pt x="268518" y="244031"/>
                    <a:pt x="270736" y="253696"/>
                    <a:pt x="273659" y="258528"/>
                  </a:cubicBezTo>
                  <a:cubicBezTo>
                    <a:pt x="278095" y="266179"/>
                    <a:pt x="286867" y="271112"/>
                    <a:pt x="299872" y="273428"/>
                  </a:cubicBezTo>
                  <a:lnTo>
                    <a:pt x="299872" y="200440"/>
                  </a:lnTo>
                  <a:lnTo>
                    <a:pt x="285959" y="196312"/>
                  </a:lnTo>
                  <a:cubicBezTo>
                    <a:pt x="264182" y="189970"/>
                    <a:pt x="248757" y="181010"/>
                    <a:pt x="239784" y="169634"/>
                  </a:cubicBezTo>
                  <a:cubicBezTo>
                    <a:pt x="230811" y="158258"/>
                    <a:pt x="226375" y="144466"/>
                    <a:pt x="226375" y="128459"/>
                  </a:cubicBezTo>
                  <a:cubicBezTo>
                    <a:pt x="226375" y="117787"/>
                    <a:pt x="228089" y="108223"/>
                    <a:pt x="231618" y="99566"/>
                  </a:cubicBezTo>
                  <a:cubicBezTo>
                    <a:pt x="235046" y="90908"/>
                    <a:pt x="239986" y="83357"/>
                    <a:pt x="246237" y="77115"/>
                  </a:cubicBezTo>
                  <a:cubicBezTo>
                    <a:pt x="254302" y="69062"/>
                    <a:pt x="263376" y="63424"/>
                    <a:pt x="273256" y="60404"/>
                  </a:cubicBezTo>
                  <a:cubicBezTo>
                    <a:pt x="279406" y="58390"/>
                    <a:pt x="288177" y="56981"/>
                    <a:pt x="299872" y="56075"/>
                  </a:cubicBezTo>
                  <a:close/>
                  <a:moveTo>
                    <a:pt x="307333" y="0"/>
                  </a:moveTo>
                  <a:cubicBezTo>
                    <a:pt x="407043" y="0"/>
                    <a:pt x="488101" y="80941"/>
                    <a:pt x="488101" y="180507"/>
                  </a:cubicBezTo>
                  <a:cubicBezTo>
                    <a:pt x="488101" y="279971"/>
                    <a:pt x="407043" y="361013"/>
                    <a:pt x="307333" y="361013"/>
                  </a:cubicBezTo>
                  <a:cubicBezTo>
                    <a:pt x="207724" y="361013"/>
                    <a:pt x="126665" y="279971"/>
                    <a:pt x="126665" y="180507"/>
                  </a:cubicBezTo>
                  <a:cubicBezTo>
                    <a:pt x="126665" y="80941"/>
                    <a:pt x="207724" y="0"/>
                    <a:pt x="30733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7200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828067" y="2168746"/>
            <a:ext cx="756084" cy="756084"/>
            <a:chOff x="5591944" y="2855215"/>
            <a:chExt cx="1008112" cy="1008112"/>
          </a:xfrm>
        </p:grpSpPr>
        <p:sp>
          <p:nvSpPr>
            <p:cNvPr id="25" name="îṥļîḑé-Oval 24"/>
            <p:cNvSpPr/>
            <p:nvPr/>
          </p:nvSpPr>
          <p:spPr>
            <a:xfrm>
              <a:off x="5591944" y="2855215"/>
              <a:ext cx="1008112" cy="1008112"/>
            </a:xfrm>
            <a:prstGeom prst="ellipse">
              <a:avLst/>
            </a:prstGeom>
            <a:solidFill>
              <a:schemeClr val="tx1">
                <a:lumMod val="60000"/>
                <a:lumOff val="4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îṥļîḑé-AutoShape 75"/>
            <p:cNvSpPr/>
            <p:nvPr/>
          </p:nvSpPr>
          <p:spPr bwMode="auto">
            <a:xfrm>
              <a:off x="5905854" y="3176126"/>
              <a:ext cx="380293" cy="366291"/>
            </a:xfrm>
            <a:custGeom>
              <a:avLst/>
              <a:gdLst>
                <a:gd name="connsiteX0" fmla="*/ 0 w 582235"/>
                <a:gd name="connsiteY0" fmla="*/ 404481 h 606722"/>
                <a:gd name="connsiteX1" fmla="*/ 101261 w 582235"/>
                <a:gd name="connsiteY1" fmla="*/ 404481 h 606722"/>
                <a:gd name="connsiteX2" fmla="*/ 101261 w 582235"/>
                <a:gd name="connsiteY2" fmla="*/ 606722 h 606722"/>
                <a:gd name="connsiteX3" fmla="*/ 0 w 582235"/>
                <a:gd name="connsiteY3" fmla="*/ 606722 h 606722"/>
                <a:gd name="connsiteX4" fmla="*/ 151927 w 582235"/>
                <a:gd name="connsiteY4" fmla="*/ 328623 h 606722"/>
                <a:gd name="connsiteX5" fmla="*/ 253188 w 582235"/>
                <a:gd name="connsiteY5" fmla="*/ 328623 h 606722"/>
                <a:gd name="connsiteX6" fmla="*/ 253188 w 582235"/>
                <a:gd name="connsiteY6" fmla="*/ 606722 h 606722"/>
                <a:gd name="connsiteX7" fmla="*/ 151927 w 582235"/>
                <a:gd name="connsiteY7" fmla="*/ 606722 h 606722"/>
                <a:gd name="connsiteX8" fmla="*/ 303855 w 582235"/>
                <a:gd name="connsiteY8" fmla="*/ 252766 h 606722"/>
                <a:gd name="connsiteX9" fmla="*/ 405046 w 582235"/>
                <a:gd name="connsiteY9" fmla="*/ 252766 h 606722"/>
                <a:gd name="connsiteX10" fmla="*/ 405046 w 582235"/>
                <a:gd name="connsiteY10" fmla="*/ 606722 h 606722"/>
                <a:gd name="connsiteX11" fmla="*/ 303855 w 582235"/>
                <a:gd name="connsiteY11" fmla="*/ 606722 h 606722"/>
                <a:gd name="connsiteX12" fmla="*/ 455711 w 582235"/>
                <a:gd name="connsiteY12" fmla="*/ 202241 h 606722"/>
                <a:gd name="connsiteX13" fmla="*/ 556972 w 582235"/>
                <a:gd name="connsiteY13" fmla="*/ 202241 h 606722"/>
                <a:gd name="connsiteX14" fmla="*/ 556972 w 582235"/>
                <a:gd name="connsiteY14" fmla="*/ 606722 h 606722"/>
                <a:gd name="connsiteX15" fmla="*/ 455711 w 582235"/>
                <a:gd name="connsiteY15" fmla="*/ 606722 h 606722"/>
                <a:gd name="connsiteX16" fmla="*/ 455697 w 582235"/>
                <a:gd name="connsiteY16" fmla="*/ 0 h 606722"/>
                <a:gd name="connsiteX17" fmla="*/ 556785 w 582235"/>
                <a:gd name="connsiteY17" fmla="*/ 0 h 606722"/>
                <a:gd name="connsiteX18" fmla="*/ 556874 w 582235"/>
                <a:gd name="connsiteY18" fmla="*/ 0 h 606722"/>
                <a:gd name="connsiteX19" fmla="*/ 556963 w 582235"/>
                <a:gd name="connsiteY19" fmla="*/ 0 h 606722"/>
                <a:gd name="connsiteX20" fmla="*/ 557675 w 582235"/>
                <a:gd name="connsiteY20" fmla="*/ 0 h 606722"/>
                <a:gd name="connsiteX21" fmla="*/ 559366 w 582235"/>
                <a:gd name="connsiteY21" fmla="*/ 89 h 606722"/>
                <a:gd name="connsiteX22" fmla="*/ 560611 w 582235"/>
                <a:gd name="connsiteY22" fmla="*/ 267 h 606722"/>
                <a:gd name="connsiteX23" fmla="*/ 561857 w 582235"/>
                <a:gd name="connsiteY23" fmla="*/ 444 h 606722"/>
                <a:gd name="connsiteX24" fmla="*/ 563192 w 582235"/>
                <a:gd name="connsiteY24" fmla="*/ 800 h 606722"/>
                <a:gd name="connsiteX25" fmla="*/ 564171 w 582235"/>
                <a:gd name="connsiteY25" fmla="*/ 1067 h 606722"/>
                <a:gd name="connsiteX26" fmla="*/ 565506 w 582235"/>
                <a:gd name="connsiteY26" fmla="*/ 1511 h 606722"/>
                <a:gd name="connsiteX27" fmla="*/ 566574 w 582235"/>
                <a:gd name="connsiteY27" fmla="*/ 1867 h 606722"/>
                <a:gd name="connsiteX28" fmla="*/ 567730 w 582235"/>
                <a:gd name="connsiteY28" fmla="*/ 2400 h 606722"/>
                <a:gd name="connsiteX29" fmla="*/ 568798 w 582235"/>
                <a:gd name="connsiteY29" fmla="*/ 2933 h 606722"/>
                <a:gd name="connsiteX30" fmla="*/ 569777 w 582235"/>
                <a:gd name="connsiteY30" fmla="*/ 3467 h 606722"/>
                <a:gd name="connsiteX31" fmla="*/ 570934 w 582235"/>
                <a:gd name="connsiteY31" fmla="*/ 4178 h 606722"/>
                <a:gd name="connsiteX32" fmla="*/ 571824 w 582235"/>
                <a:gd name="connsiteY32" fmla="*/ 4800 h 606722"/>
                <a:gd name="connsiteX33" fmla="*/ 572891 w 582235"/>
                <a:gd name="connsiteY33" fmla="*/ 5689 h 606722"/>
                <a:gd name="connsiteX34" fmla="*/ 573781 w 582235"/>
                <a:gd name="connsiteY34" fmla="*/ 6489 h 606722"/>
                <a:gd name="connsiteX35" fmla="*/ 574760 w 582235"/>
                <a:gd name="connsiteY35" fmla="*/ 7289 h 606722"/>
                <a:gd name="connsiteX36" fmla="*/ 575917 w 582235"/>
                <a:gd name="connsiteY36" fmla="*/ 8533 h 606722"/>
                <a:gd name="connsiteX37" fmla="*/ 576451 w 582235"/>
                <a:gd name="connsiteY37" fmla="*/ 9066 h 606722"/>
                <a:gd name="connsiteX38" fmla="*/ 576451 w 582235"/>
                <a:gd name="connsiteY38" fmla="*/ 9155 h 606722"/>
                <a:gd name="connsiteX39" fmla="*/ 577964 w 582235"/>
                <a:gd name="connsiteY39" fmla="*/ 11200 h 606722"/>
                <a:gd name="connsiteX40" fmla="*/ 578053 w 582235"/>
                <a:gd name="connsiteY40" fmla="*/ 11289 h 606722"/>
                <a:gd name="connsiteX41" fmla="*/ 579209 w 582235"/>
                <a:gd name="connsiteY41" fmla="*/ 13244 h 606722"/>
                <a:gd name="connsiteX42" fmla="*/ 579743 w 582235"/>
                <a:gd name="connsiteY42" fmla="*/ 14222 h 606722"/>
                <a:gd name="connsiteX43" fmla="*/ 580277 w 582235"/>
                <a:gd name="connsiteY43" fmla="*/ 15555 h 606722"/>
                <a:gd name="connsiteX44" fmla="*/ 580722 w 582235"/>
                <a:gd name="connsiteY44" fmla="*/ 16711 h 606722"/>
                <a:gd name="connsiteX45" fmla="*/ 581167 w 582235"/>
                <a:gd name="connsiteY45" fmla="*/ 17866 h 606722"/>
                <a:gd name="connsiteX46" fmla="*/ 581523 w 582235"/>
                <a:gd name="connsiteY46" fmla="*/ 19199 h 606722"/>
                <a:gd name="connsiteX47" fmla="*/ 581790 w 582235"/>
                <a:gd name="connsiteY47" fmla="*/ 20266 h 606722"/>
                <a:gd name="connsiteX48" fmla="*/ 582146 w 582235"/>
                <a:gd name="connsiteY48" fmla="*/ 22488 h 606722"/>
                <a:gd name="connsiteX49" fmla="*/ 582146 w 582235"/>
                <a:gd name="connsiteY49" fmla="*/ 22666 h 606722"/>
                <a:gd name="connsiteX50" fmla="*/ 582235 w 582235"/>
                <a:gd name="connsiteY50" fmla="*/ 25244 h 606722"/>
                <a:gd name="connsiteX51" fmla="*/ 582235 w 582235"/>
                <a:gd name="connsiteY51" fmla="*/ 126396 h 606722"/>
                <a:gd name="connsiteX52" fmla="*/ 556963 w 582235"/>
                <a:gd name="connsiteY52" fmla="*/ 151728 h 606722"/>
                <a:gd name="connsiteX53" fmla="*/ 531691 w 582235"/>
                <a:gd name="connsiteY53" fmla="*/ 126396 h 606722"/>
                <a:gd name="connsiteX54" fmla="*/ 531691 w 582235"/>
                <a:gd name="connsiteY54" fmla="*/ 79286 h 606722"/>
                <a:gd name="connsiteX55" fmla="*/ 421260 w 582235"/>
                <a:gd name="connsiteY55" fmla="*/ 171106 h 606722"/>
                <a:gd name="connsiteX56" fmla="*/ 385666 w 582235"/>
                <a:gd name="connsiteY56" fmla="*/ 167906 h 606722"/>
                <a:gd name="connsiteX57" fmla="*/ 388869 w 582235"/>
                <a:gd name="connsiteY57" fmla="*/ 132262 h 606722"/>
                <a:gd name="connsiteX58" fmla="*/ 487020 w 582235"/>
                <a:gd name="connsiteY58" fmla="*/ 50576 h 606722"/>
                <a:gd name="connsiteX59" fmla="*/ 455697 w 582235"/>
                <a:gd name="connsiteY59" fmla="*/ 50576 h 606722"/>
                <a:gd name="connsiteX60" fmla="*/ 430425 w 582235"/>
                <a:gd name="connsiteY60" fmla="*/ 25244 h 606722"/>
                <a:gd name="connsiteX61" fmla="*/ 455697 w 582235"/>
                <a:gd name="connsiteY61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21888" tIns="121888" rIns="121888" bIns="121888" anchor="ctr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zh-CN" sz="6400">
                <a:solidFill>
                  <a:srgbClr val="000000"/>
                </a:solidFill>
                <a:latin typeface="Calibri" panose="020F0502020204030204" charset="0"/>
                <a:cs typeface="Calibri" panose="020F0502020204030204" charset="0"/>
                <a:sym typeface="Calibri" panose="020F0502020204030204" charset="0"/>
              </a:endParaRPr>
            </a:p>
          </p:txBody>
        </p:sp>
      </p:grpSp>
      <p:sp>
        <p:nvSpPr>
          <p:cNvPr id="9" name="îṥļîḑé-Oval 8"/>
          <p:cNvSpPr/>
          <p:nvPr/>
        </p:nvSpPr>
        <p:spPr>
          <a:xfrm>
            <a:off x="3938987" y="2553581"/>
            <a:ext cx="1293201" cy="1293201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rmAutofit/>
          </a:bodyPr>
          <a:lstStyle/>
          <a:p>
            <a:pPr algn="ctr"/>
            <a:r>
              <a:rPr lang="zh-CN" altLang="en-US" sz="2000">
                <a:solidFill>
                  <a:schemeClr val="bg1"/>
                </a:solidFill>
              </a:rPr>
              <a:t>关键词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486685" y="2120062"/>
            <a:ext cx="2293228" cy="588005"/>
            <a:chOff x="251866" y="1988839"/>
            <a:chExt cx="3900434" cy="784007"/>
          </a:xfrm>
        </p:grpSpPr>
        <p:sp>
          <p:nvSpPr>
            <p:cNvPr id="23" name="îṥļîḑé-TextBox 5"/>
            <p:cNvSpPr txBox="1"/>
            <p:nvPr/>
          </p:nvSpPr>
          <p:spPr>
            <a:xfrm>
              <a:off x="863672" y="2295215"/>
              <a:ext cx="3288628" cy="47763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 fontScale="92500"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1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en-US" altLang="zh-CN" sz="11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1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4" name="îṥļîḑé-Rectangle 23"/>
            <p:cNvSpPr/>
            <p:nvPr/>
          </p:nvSpPr>
          <p:spPr>
            <a:xfrm>
              <a:off x="251866" y="1988839"/>
              <a:ext cx="3288629" cy="306375"/>
            </a:xfrm>
            <a:prstGeom prst="rect">
              <a:avLst/>
            </a:prstGeom>
          </p:spPr>
          <p:txBody>
            <a:bodyPr wrap="none" lIns="0" tIns="0" rIns="0" bIns="0" anchor="ctr">
              <a:normAutofit lnSpcReduction="10000"/>
            </a:bodyPr>
            <a:lstStyle/>
            <a:p>
              <a:pPr lvl="0" algn="r" defTabSz="913765">
                <a:spcBef>
                  <a:spcPct val="0"/>
                </a:spcBef>
                <a:defRPr/>
              </a:pPr>
              <a:r>
                <a:rPr lang="zh-CN" altLang="en-US" sz="1600" b="1" dirty="0">
                  <a:cs typeface="+mn-ea"/>
                  <a:sym typeface="+mn-lt"/>
                </a:rPr>
                <a:t>标题文本预设</a:t>
              </a:r>
              <a:endParaRPr lang="en-US" altLang="zh-CN" sz="1600" b="1" dirty="0">
                <a:cs typeface="+mn-ea"/>
                <a:sym typeface="+mn-lt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209094" y="3403662"/>
            <a:ext cx="2354794" cy="588005"/>
            <a:chOff x="128816" y="2217083"/>
            <a:chExt cx="4005151" cy="784007"/>
          </a:xfrm>
        </p:grpSpPr>
        <p:sp>
          <p:nvSpPr>
            <p:cNvPr id="21" name="îṥļîḑé-TextBox 5"/>
            <p:cNvSpPr txBox="1"/>
            <p:nvPr/>
          </p:nvSpPr>
          <p:spPr>
            <a:xfrm>
              <a:off x="845338" y="2523459"/>
              <a:ext cx="3288629" cy="47763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 fontScale="92500"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1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en-US" altLang="zh-CN" sz="11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1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2" name="îṥļîḑé-Rectangle 21"/>
            <p:cNvSpPr/>
            <p:nvPr/>
          </p:nvSpPr>
          <p:spPr>
            <a:xfrm>
              <a:off x="128816" y="2217083"/>
              <a:ext cx="3288629" cy="306375"/>
            </a:xfrm>
            <a:prstGeom prst="rect">
              <a:avLst/>
            </a:prstGeom>
          </p:spPr>
          <p:txBody>
            <a:bodyPr wrap="none" lIns="0" tIns="0" rIns="0" bIns="0" anchor="ctr">
              <a:normAutofit lnSpcReduction="10000"/>
            </a:bodyPr>
            <a:lstStyle/>
            <a:p>
              <a:pPr lvl="0" algn="r" defTabSz="913765">
                <a:spcBef>
                  <a:spcPct val="0"/>
                </a:spcBef>
                <a:defRPr/>
              </a:pPr>
              <a:r>
                <a:rPr lang="zh-CN" altLang="en-US" sz="1600" b="1">
                  <a:cs typeface="+mn-ea"/>
                  <a:sym typeface="+mn-lt"/>
                </a:rPr>
                <a:t>标题文本预设</a:t>
              </a:r>
              <a:endParaRPr lang="en-US" altLang="zh-CN" sz="1600" b="1" dirty="0"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776994" y="2168746"/>
            <a:ext cx="1933522" cy="588005"/>
            <a:chOff x="251866" y="1988839"/>
            <a:chExt cx="3288629" cy="784007"/>
          </a:xfrm>
        </p:grpSpPr>
        <p:sp>
          <p:nvSpPr>
            <p:cNvPr id="19" name="îṥļîḑé-TextBox 5"/>
            <p:cNvSpPr txBox="1"/>
            <p:nvPr/>
          </p:nvSpPr>
          <p:spPr>
            <a:xfrm>
              <a:off x="251866" y="2295215"/>
              <a:ext cx="3288629" cy="47763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 fontScale="92500"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1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en-US" altLang="zh-CN" sz="11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1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0" name="îṥļîḑé-Rectangle 19"/>
            <p:cNvSpPr/>
            <p:nvPr/>
          </p:nvSpPr>
          <p:spPr>
            <a:xfrm>
              <a:off x="251866" y="1988839"/>
              <a:ext cx="3288629" cy="306375"/>
            </a:xfrm>
            <a:prstGeom prst="rect">
              <a:avLst/>
            </a:prstGeom>
          </p:spPr>
          <p:txBody>
            <a:bodyPr wrap="none" lIns="0" tIns="0" rIns="0" bIns="0" anchor="ctr">
              <a:normAutofit lnSpcReduction="10000"/>
            </a:bodyPr>
            <a:lstStyle/>
            <a:p>
              <a:pPr lvl="0" defTabSz="913765">
                <a:spcBef>
                  <a:spcPct val="0"/>
                </a:spcBef>
                <a:defRPr/>
              </a:pPr>
              <a:r>
                <a:rPr lang="zh-CN" altLang="en-US" sz="1600" b="1">
                  <a:cs typeface="+mn-ea"/>
                  <a:sym typeface="+mn-lt"/>
                </a:rPr>
                <a:t>标题文本预设</a:t>
              </a:r>
              <a:endParaRPr lang="en-US" altLang="zh-CN" sz="1600" b="1" dirty="0">
                <a:cs typeface="+mn-ea"/>
                <a:sym typeface="+mn-lt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001385" y="3716949"/>
            <a:ext cx="1933522" cy="588005"/>
            <a:chOff x="251866" y="1988839"/>
            <a:chExt cx="3288629" cy="784007"/>
          </a:xfrm>
        </p:grpSpPr>
        <p:sp>
          <p:nvSpPr>
            <p:cNvPr id="17" name="îṥļîḑé-TextBox 5"/>
            <p:cNvSpPr txBox="1"/>
            <p:nvPr/>
          </p:nvSpPr>
          <p:spPr>
            <a:xfrm>
              <a:off x="251866" y="2295215"/>
              <a:ext cx="3288629" cy="47763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 fontScale="92500"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1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en-US" altLang="zh-CN" sz="11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1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8" name="îṥļîḑé-Rectangle 17"/>
            <p:cNvSpPr/>
            <p:nvPr/>
          </p:nvSpPr>
          <p:spPr>
            <a:xfrm>
              <a:off x="251866" y="1988839"/>
              <a:ext cx="3288629" cy="306375"/>
            </a:xfrm>
            <a:prstGeom prst="rect">
              <a:avLst/>
            </a:prstGeom>
          </p:spPr>
          <p:txBody>
            <a:bodyPr wrap="none" lIns="0" tIns="0" rIns="0" bIns="0" anchor="ctr">
              <a:normAutofit lnSpcReduction="10000"/>
            </a:bodyPr>
            <a:lstStyle/>
            <a:p>
              <a:pPr lvl="0" defTabSz="913765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  <a:endParaRPr lang="en-US" altLang="zh-CN" sz="16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652119" y="944097"/>
            <a:ext cx="4872208" cy="705527"/>
            <a:chOff x="3536159" y="3725012"/>
            <a:chExt cx="6496278" cy="940703"/>
          </a:xfrm>
        </p:grpSpPr>
        <p:sp>
          <p:nvSpPr>
            <p:cNvPr id="15" name="îṥļîḑé-Rectangle 14"/>
            <p:cNvSpPr/>
            <p:nvPr/>
          </p:nvSpPr>
          <p:spPr>
            <a:xfrm>
              <a:off x="3536159" y="3725012"/>
              <a:ext cx="5119682" cy="42301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0" tIns="0" rIns="0" bIns="0" anchor="ctr" anchorCtr="0">
              <a:normAutofit fontScale="92500" lnSpcReduction="10000"/>
            </a:bodyPr>
            <a:lstStyle/>
            <a:p>
              <a:pPr algn="ctr">
                <a:buSzPct val="25000"/>
              </a:pPr>
              <a:r>
                <a:rPr lang="zh-CN" altLang="en-US" sz="2400" b="1"/>
                <a:t>标题文本预设</a:t>
              </a:r>
              <a:endParaRPr lang="zh-CN" altLang="en-US" sz="2400" b="1" dirty="0"/>
            </a:p>
          </p:txBody>
        </p:sp>
        <p:sp>
          <p:nvSpPr>
            <p:cNvPr id="16" name="îṥļîḑé-文本框 26"/>
            <p:cNvSpPr txBox="1"/>
            <p:nvPr/>
          </p:nvSpPr>
          <p:spPr>
            <a:xfrm>
              <a:off x="4912755" y="4148027"/>
              <a:ext cx="5119682" cy="51768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 fontScale="92500"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2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en-US" altLang="zh-CN" sz="12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2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zh-CN" altLang="en-US" sz="12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sp>
        <p:nvSpPr>
          <p:cNvPr id="33" name="矩形 32"/>
          <p:cNvSpPr/>
          <p:nvPr/>
        </p:nvSpPr>
        <p:spPr>
          <a:xfrm>
            <a:off x="121187" y="12347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accent1">
                    <a:lumMod val="100000"/>
                  </a:schemeClr>
                </a:solidFill>
              </a:rPr>
              <a:t>成功项目展示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îṥļîḑé-Freeform: Shape 2"/>
          <p:cNvSpPr/>
          <p:nvPr/>
        </p:nvSpPr>
        <p:spPr bwMode="auto">
          <a:xfrm>
            <a:off x="552118" y="2349776"/>
            <a:ext cx="2013466" cy="504199"/>
          </a:xfrm>
          <a:custGeom>
            <a:avLst/>
            <a:gdLst>
              <a:gd name="T0" fmla="*/ 2399507 w 21600"/>
              <a:gd name="T1" fmla="*/ 600869 h 21600"/>
              <a:gd name="T2" fmla="*/ 2399507 w 21600"/>
              <a:gd name="T3" fmla="*/ 600869 h 21600"/>
              <a:gd name="T4" fmla="*/ 2399507 w 21600"/>
              <a:gd name="T5" fmla="*/ 600869 h 21600"/>
              <a:gd name="T6" fmla="*/ 2399507 w 21600"/>
              <a:gd name="T7" fmla="*/ 60086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4" name="îṥļîḑé-Freeform: Shape 3"/>
          <p:cNvSpPr/>
          <p:nvPr/>
        </p:nvSpPr>
        <p:spPr bwMode="auto">
          <a:xfrm>
            <a:off x="2565584" y="2349776"/>
            <a:ext cx="2012801" cy="504199"/>
          </a:xfrm>
          <a:custGeom>
            <a:avLst/>
            <a:gdLst>
              <a:gd name="T0" fmla="*/ 2398713 w 21600"/>
              <a:gd name="T1" fmla="*/ 600869 h 21600"/>
              <a:gd name="T2" fmla="*/ 2398713 w 21600"/>
              <a:gd name="T3" fmla="*/ 600869 h 21600"/>
              <a:gd name="T4" fmla="*/ 2398713 w 21600"/>
              <a:gd name="T5" fmla="*/ 600869 h 21600"/>
              <a:gd name="T6" fmla="*/ 2398713 w 21600"/>
              <a:gd name="T7" fmla="*/ 60086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" name="îṥļîḑé-Freeform: Shape 4"/>
          <p:cNvSpPr/>
          <p:nvPr/>
        </p:nvSpPr>
        <p:spPr bwMode="auto">
          <a:xfrm>
            <a:off x="4578385" y="2349776"/>
            <a:ext cx="2012800" cy="504199"/>
          </a:xfrm>
          <a:custGeom>
            <a:avLst/>
            <a:gdLst>
              <a:gd name="T0" fmla="*/ 2398713 w 21600"/>
              <a:gd name="T1" fmla="*/ 600869 h 21600"/>
              <a:gd name="T2" fmla="*/ 2398713 w 21600"/>
              <a:gd name="T3" fmla="*/ 600869 h 21600"/>
              <a:gd name="T4" fmla="*/ 2398713 w 21600"/>
              <a:gd name="T5" fmla="*/ 600869 h 21600"/>
              <a:gd name="T6" fmla="*/ 2398713 w 21600"/>
              <a:gd name="T7" fmla="*/ 60086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" name="îṥļîḑé-Freeform: Shape 5"/>
          <p:cNvSpPr/>
          <p:nvPr/>
        </p:nvSpPr>
        <p:spPr bwMode="auto">
          <a:xfrm>
            <a:off x="6591185" y="2349776"/>
            <a:ext cx="2013466" cy="504199"/>
          </a:xfrm>
          <a:custGeom>
            <a:avLst/>
            <a:gdLst>
              <a:gd name="T0" fmla="*/ 2399506 w 21600"/>
              <a:gd name="T1" fmla="*/ 600869 h 21600"/>
              <a:gd name="T2" fmla="*/ 2399506 w 21600"/>
              <a:gd name="T3" fmla="*/ 600869 h 21600"/>
              <a:gd name="T4" fmla="*/ 2399506 w 21600"/>
              <a:gd name="T5" fmla="*/ 600869 h 21600"/>
              <a:gd name="T6" fmla="*/ 2399506 w 21600"/>
              <a:gd name="T7" fmla="*/ 60086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" name="îṥļîḑé-Freeform: Shape 6"/>
          <p:cNvSpPr/>
          <p:nvPr/>
        </p:nvSpPr>
        <p:spPr bwMode="auto">
          <a:xfrm>
            <a:off x="1431969" y="2017418"/>
            <a:ext cx="126549" cy="126549"/>
          </a:xfrm>
          <a:custGeom>
            <a:avLst/>
            <a:gdLst>
              <a:gd name="T0" fmla="*/ 150813 w 21600"/>
              <a:gd name="T1" fmla="*/ 150813 h 21600"/>
              <a:gd name="T2" fmla="*/ 150813 w 21600"/>
              <a:gd name="T3" fmla="*/ 150813 h 21600"/>
              <a:gd name="T4" fmla="*/ 150813 w 21600"/>
              <a:gd name="T5" fmla="*/ 150813 h 21600"/>
              <a:gd name="T6" fmla="*/ 150813 w 21600"/>
              <a:gd name="T7" fmla="*/ 15081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21599"/>
                </a:lnTo>
                <a:lnTo>
                  <a:pt x="0" y="21599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" name="îṥļîḑé-Freeform: Shape 7"/>
          <p:cNvSpPr/>
          <p:nvPr/>
        </p:nvSpPr>
        <p:spPr bwMode="auto">
          <a:xfrm>
            <a:off x="5521510" y="2017418"/>
            <a:ext cx="126549" cy="126549"/>
          </a:xfrm>
          <a:custGeom>
            <a:avLst/>
            <a:gdLst>
              <a:gd name="T0" fmla="*/ 150813 w 21600"/>
              <a:gd name="T1" fmla="*/ 150813 h 21600"/>
              <a:gd name="T2" fmla="*/ 150813 w 21600"/>
              <a:gd name="T3" fmla="*/ 150813 h 21600"/>
              <a:gd name="T4" fmla="*/ 150813 w 21600"/>
              <a:gd name="T5" fmla="*/ 150813 h 21600"/>
              <a:gd name="T6" fmla="*/ 150813 w 21600"/>
              <a:gd name="T7" fmla="*/ 15081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21599"/>
                </a:lnTo>
                <a:lnTo>
                  <a:pt x="0" y="21599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" name="îṥļîḑé-Freeform: Shape 8"/>
          <p:cNvSpPr/>
          <p:nvPr/>
        </p:nvSpPr>
        <p:spPr bwMode="auto">
          <a:xfrm rot="10800000" flipH="1">
            <a:off x="3508710" y="3069775"/>
            <a:ext cx="126549" cy="126549"/>
          </a:xfrm>
          <a:custGeom>
            <a:avLst/>
            <a:gdLst>
              <a:gd name="T0" fmla="*/ 150813 w 21600"/>
              <a:gd name="T1" fmla="*/ 150813 h 21600"/>
              <a:gd name="T2" fmla="*/ 150813 w 21600"/>
              <a:gd name="T3" fmla="*/ 150813 h 21600"/>
              <a:gd name="T4" fmla="*/ 150813 w 21600"/>
              <a:gd name="T5" fmla="*/ 150813 h 21600"/>
              <a:gd name="T6" fmla="*/ 150813 w 21600"/>
              <a:gd name="T7" fmla="*/ 15081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21599"/>
                </a:lnTo>
                <a:lnTo>
                  <a:pt x="0" y="21599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" name="îṥļîḑé-Freeform: Shape 9"/>
          <p:cNvSpPr/>
          <p:nvPr/>
        </p:nvSpPr>
        <p:spPr bwMode="auto">
          <a:xfrm rot="10800000" flipH="1">
            <a:off x="7534310" y="3069775"/>
            <a:ext cx="127215" cy="126549"/>
          </a:xfrm>
          <a:custGeom>
            <a:avLst/>
            <a:gdLst>
              <a:gd name="T0" fmla="*/ 151606 w 21600"/>
              <a:gd name="T1" fmla="*/ 150813 h 21600"/>
              <a:gd name="T2" fmla="*/ 151606 w 21600"/>
              <a:gd name="T3" fmla="*/ 150813 h 21600"/>
              <a:gd name="T4" fmla="*/ 151606 w 21600"/>
              <a:gd name="T5" fmla="*/ 150813 h 21600"/>
              <a:gd name="T6" fmla="*/ 151606 w 21600"/>
              <a:gd name="T7" fmla="*/ 15081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21599"/>
                </a:lnTo>
                <a:lnTo>
                  <a:pt x="0" y="21599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1" name="îṥļîḑé-Freeform: Shape 10"/>
          <p:cNvSpPr/>
          <p:nvPr/>
        </p:nvSpPr>
        <p:spPr bwMode="auto">
          <a:xfrm>
            <a:off x="1522552" y="1113589"/>
            <a:ext cx="2040774" cy="482886"/>
          </a:xfrm>
          <a:custGeom>
            <a:avLst/>
            <a:gdLst>
              <a:gd name="T0" fmla="*/ 2432050 w 21600"/>
              <a:gd name="T1" fmla="*/ 575469 h 21600"/>
              <a:gd name="T2" fmla="*/ 2432050 w 21600"/>
              <a:gd name="T3" fmla="*/ 575469 h 21600"/>
              <a:gd name="T4" fmla="*/ 2432050 w 21600"/>
              <a:gd name="T5" fmla="*/ 575469 h 21600"/>
              <a:gd name="T6" fmla="*/ 2432050 w 21600"/>
              <a:gd name="T7" fmla="*/ 57546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21599"/>
                </a:moveTo>
                <a:lnTo>
                  <a:pt x="0" y="0"/>
                </a:lnTo>
                <a:lnTo>
                  <a:pt x="21599" y="0"/>
                </a:lnTo>
                <a:lnTo>
                  <a:pt x="21599" y="9923"/>
                </a:lnTo>
              </a:path>
            </a:pathLst>
          </a:custGeom>
          <a:noFill/>
          <a:ln w="6350" cap="flat" cmpd="sng">
            <a:solidFill>
              <a:srgbClr val="808180"/>
            </a:solidFill>
            <a:prstDash val="dash"/>
            <a:miter lim="0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" name="îṥļîḑé-Freeform: Shape 11"/>
          <p:cNvSpPr/>
          <p:nvPr/>
        </p:nvSpPr>
        <p:spPr bwMode="auto">
          <a:xfrm>
            <a:off x="5581455" y="1113589"/>
            <a:ext cx="2040774" cy="482886"/>
          </a:xfrm>
          <a:custGeom>
            <a:avLst/>
            <a:gdLst>
              <a:gd name="T0" fmla="*/ 2432050 w 21600"/>
              <a:gd name="T1" fmla="*/ 575469 h 21600"/>
              <a:gd name="T2" fmla="*/ 2432050 w 21600"/>
              <a:gd name="T3" fmla="*/ 575469 h 21600"/>
              <a:gd name="T4" fmla="*/ 2432050 w 21600"/>
              <a:gd name="T5" fmla="*/ 575469 h 21600"/>
              <a:gd name="T6" fmla="*/ 2432050 w 21600"/>
              <a:gd name="T7" fmla="*/ 57546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21599"/>
                </a:moveTo>
                <a:lnTo>
                  <a:pt x="0" y="0"/>
                </a:lnTo>
                <a:lnTo>
                  <a:pt x="21599" y="0"/>
                </a:lnTo>
                <a:lnTo>
                  <a:pt x="21599" y="9923"/>
                </a:lnTo>
              </a:path>
            </a:pathLst>
          </a:custGeom>
          <a:noFill/>
          <a:ln w="6350" cap="flat" cmpd="sng">
            <a:solidFill>
              <a:srgbClr val="808180"/>
            </a:solidFill>
            <a:prstDash val="dash"/>
            <a:miter lim="0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3" name="îṥļîḑé-Freeform: Shape 12"/>
          <p:cNvSpPr/>
          <p:nvPr/>
        </p:nvSpPr>
        <p:spPr bwMode="auto">
          <a:xfrm rot="10800000">
            <a:off x="1540535" y="3669220"/>
            <a:ext cx="2040774" cy="482885"/>
          </a:xfrm>
          <a:custGeom>
            <a:avLst/>
            <a:gdLst>
              <a:gd name="T0" fmla="*/ 2432050 w 21600"/>
              <a:gd name="T1" fmla="*/ 575469 h 21600"/>
              <a:gd name="T2" fmla="*/ 2432050 w 21600"/>
              <a:gd name="T3" fmla="*/ 575469 h 21600"/>
              <a:gd name="T4" fmla="*/ 2432050 w 21600"/>
              <a:gd name="T5" fmla="*/ 575469 h 21600"/>
              <a:gd name="T6" fmla="*/ 2432050 w 21600"/>
              <a:gd name="T7" fmla="*/ 57546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21599"/>
                </a:moveTo>
                <a:lnTo>
                  <a:pt x="0" y="0"/>
                </a:lnTo>
                <a:lnTo>
                  <a:pt x="21599" y="0"/>
                </a:lnTo>
                <a:lnTo>
                  <a:pt x="21599" y="9923"/>
                </a:lnTo>
              </a:path>
            </a:pathLst>
          </a:custGeom>
          <a:noFill/>
          <a:ln w="6350" cap="flat" cmpd="sng">
            <a:solidFill>
              <a:srgbClr val="808180"/>
            </a:solidFill>
            <a:prstDash val="dash"/>
            <a:miter lim="0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4" name="îṥļîḑé-Freeform: Shape 13"/>
          <p:cNvSpPr/>
          <p:nvPr/>
        </p:nvSpPr>
        <p:spPr bwMode="auto">
          <a:xfrm rot="10800000">
            <a:off x="5554147" y="3669220"/>
            <a:ext cx="2041440" cy="482885"/>
          </a:xfrm>
          <a:custGeom>
            <a:avLst/>
            <a:gdLst>
              <a:gd name="T0" fmla="*/ 2432844 w 21600"/>
              <a:gd name="T1" fmla="*/ 575469 h 21600"/>
              <a:gd name="T2" fmla="*/ 2432844 w 21600"/>
              <a:gd name="T3" fmla="*/ 575469 h 21600"/>
              <a:gd name="T4" fmla="*/ 2432844 w 21600"/>
              <a:gd name="T5" fmla="*/ 575469 h 21600"/>
              <a:gd name="T6" fmla="*/ 2432844 w 21600"/>
              <a:gd name="T7" fmla="*/ 57546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21599"/>
                </a:moveTo>
                <a:lnTo>
                  <a:pt x="0" y="0"/>
                </a:lnTo>
                <a:lnTo>
                  <a:pt x="21599" y="0"/>
                </a:lnTo>
                <a:lnTo>
                  <a:pt x="21599" y="9923"/>
                </a:lnTo>
              </a:path>
            </a:pathLst>
          </a:custGeom>
          <a:noFill/>
          <a:ln w="6350" cap="flat" cmpd="sng">
            <a:solidFill>
              <a:srgbClr val="808180"/>
            </a:solidFill>
            <a:prstDash val="dash"/>
            <a:miter lim="0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5" name="îṥļîḑé-Freeform: Shape 14"/>
          <p:cNvSpPr/>
          <p:nvPr/>
        </p:nvSpPr>
        <p:spPr bwMode="auto">
          <a:xfrm rot="5400000">
            <a:off x="2543272" y="2558582"/>
            <a:ext cx="141202" cy="96577"/>
          </a:xfrm>
          <a:custGeom>
            <a:avLst/>
            <a:gdLst>
              <a:gd name="T0" fmla="*/ 168275 w 21600"/>
              <a:gd name="T1" fmla="*/ 115094 h 21600"/>
              <a:gd name="T2" fmla="*/ 168275 w 21600"/>
              <a:gd name="T3" fmla="*/ 115094 h 21600"/>
              <a:gd name="T4" fmla="*/ 168275 w 21600"/>
              <a:gd name="T5" fmla="*/ 115094 h 21600"/>
              <a:gd name="T6" fmla="*/ 168275 w 21600"/>
              <a:gd name="T7" fmla="*/ 11509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21600"/>
                </a:lnTo>
                <a:lnTo>
                  <a:pt x="0" y="2160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6" name="îṥļîḑé-Freeform: Shape 15"/>
          <p:cNvSpPr/>
          <p:nvPr/>
        </p:nvSpPr>
        <p:spPr bwMode="auto">
          <a:xfrm rot="5400000">
            <a:off x="4556072" y="2558582"/>
            <a:ext cx="141202" cy="96577"/>
          </a:xfrm>
          <a:custGeom>
            <a:avLst/>
            <a:gdLst>
              <a:gd name="T0" fmla="*/ 168275 w 21600"/>
              <a:gd name="T1" fmla="*/ 115094 h 21600"/>
              <a:gd name="T2" fmla="*/ 168275 w 21600"/>
              <a:gd name="T3" fmla="*/ 115094 h 21600"/>
              <a:gd name="T4" fmla="*/ 168275 w 21600"/>
              <a:gd name="T5" fmla="*/ 115094 h 21600"/>
              <a:gd name="T6" fmla="*/ 168275 w 21600"/>
              <a:gd name="T7" fmla="*/ 11509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21600"/>
                </a:lnTo>
                <a:lnTo>
                  <a:pt x="0" y="2160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7" name="îṥļîḑé-Freeform: Shape 16"/>
          <p:cNvSpPr/>
          <p:nvPr/>
        </p:nvSpPr>
        <p:spPr bwMode="auto">
          <a:xfrm rot="5400000">
            <a:off x="6566874" y="2558582"/>
            <a:ext cx="141202" cy="96577"/>
          </a:xfrm>
          <a:custGeom>
            <a:avLst/>
            <a:gdLst>
              <a:gd name="T0" fmla="*/ 168275 w 21600"/>
              <a:gd name="T1" fmla="*/ 115094 h 21600"/>
              <a:gd name="T2" fmla="*/ 168275 w 21600"/>
              <a:gd name="T3" fmla="*/ 115094 h 21600"/>
              <a:gd name="T4" fmla="*/ 168275 w 21600"/>
              <a:gd name="T5" fmla="*/ 115094 h 21600"/>
              <a:gd name="T6" fmla="*/ 168275 w 21600"/>
              <a:gd name="T7" fmla="*/ 11509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21600"/>
                </a:lnTo>
                <a:lnTo>
                  <a:pt x="0" y="2160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8" name="îṥļîḑé-Freeform: Shape 17"/>
          <p:cNvSpPr/>
          <p:nvPr/>
        </p:nvSpPr>
        <p:spPr bwMode="auto">
          <a:xfrm>
            <a:off x="2592227" y="1473256"/>
            <a:ext cx="1895575" cy="56814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rm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schemeClr val="dk1">
                    <a:lumMod val="100000"/>
                  </a:schemeClr>
                </a:solidFill>
              </a:rPr>
              <a:t>点击输入替换</a:t>
            </a:r>
            <a:r>
              <a:rPr lang="zh-CN" altLang="en-US" sz="1200" dirty="0" smtClean="0">
                <a:solidFill>
                  <a:schemeClr val="dk1">
                    <a:lumMod val="100000"/>
                  </a:schemeClr>
                </a:solidFill>
              </a:rPr>
              <a:t>内容</a:t>
            </a:r>
            <a:r>
              <a:rPr lang="en-US" altLang="zh-CN" sz="1200" dirty="0" smtClean="0">
                <a:solidFill>
                  <a:schemeClr val="dk1">
                    <a:lumMod val="100000"/>
                  </a:schemeClr>
                </a:solidFill>
              </a:rPr>
              <a:t>xxx</a:t>
            </a:r>
            <a:endParaRPr lang="en-US" altLang="zh-CN" sz="1200" dirty="0">
              <a:solidFill>
                <a:schemeClr val="dk1">
                  <a:lumMod val="100000"/>
                </a:schemeClr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schemeClr val="dk1">
                    <a:lumMod val="100000"/>
                  </a:schemeClr>
                </a:solidFill>
              </a:rPr>
              <a:t>点击输入替换</a:t>
            </a:r>
            <a:r>
              <a:rPr lang="zh-CN" altLang="en-US" sz="1200" dirty="0" smtClean="0">
                <a:solidFill>
                  <a:schemeClr val="dk1">
                    <a:lumMod val="100000"/>
                  </a:schemeClr>
                </a:solidFill>
              </a:rPr>
              <a:t>内容</a:t>
            </a:r>
            <a:r>
              <a:rPr lang="en-US" altLang="zh-CN" sz="1200" dirty="0" smtClean="0">
                <a:solidFill>
                  <a:schemeClr val="dk1">
                    <a:lumMod val="100000"/>
                  </a:schemeClr>
                </a:solidFill>
              </a:rPr>
              <a:t>xxx</a:t>
            </a:r>
            <a:endParaRPr lang="zh-CN" altLang="en-US" sz="1200" dirty="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19" name="îṥļîḑé-Freeform: Shape 18"/>
          <p:cNvSpPr/>
          <p:nvPr/>
        </p:nvSpPr>
        <p:spPr bwMode="auto">
          <a:xfrm>
            <a:off x="6653127" y="1473256"/>
            <a:ext cx="1895575" cy="56814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rm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schemeClr val="dk1">
                    <a:lumMod val="100000"/>
                  </a:schemeClr>
                </a:solidFill>
              </a:rPr>
              <a:t>点击输入替换</a:t>
            </a:r>
            <a:r>
              <a:rPr lang="zh-CN" altLang="en-US" sz="1200" dirty="0" smtClean="0">
                <a:solidFill>
                  <a:schemeClr val="dk1">
                    <a:lumMod val="100000"/>
                  </a:schemeClr>
                </a:solidFill>
              </a:rPr>
              <a:t>内容</a:t>
            </a:r>
            <a:r>
              <a:rPr lang="en-US" altLang="zh-CN" sz="1200" dirty="0" smtClean="0">
                <a:solidFill>
                  <a:schemeClr val="dk1">
                    <a:lumMod val="100000"/>
                  </a:schemeClr>
                </a:solidFill>
              </a:rPr>
              <a:t>xxx</a:t>
            </a:r>
            <a:endParaRPr lang="en-US" altLang="zh-CN" sz="1200" dirty="0">
              <a:solidFill>
                <a:schemeClr val="dk1">
                  <a:lumMod val="100000"/>
                </a:schemeClr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schemeClr val="dk1">
                    <a:lumMod val="100000"/>
                  </a:schemeClr>
                </a:solidFill>
              </a:rPr>
              <a:t>点击输入替换</a:t>
            </a:r>
            <a:r>
              <a:rPr lang="zh-CN" altLang="en-US" sz="1200" dirty="0" smtClean="0">
                <a:solidFill>
                  <a:schemeClr val="dk1">
                    <a:lumMod val="100000"/>
                  </a:schemeClr>
                </a:solidFill>
              </a:rPr>
              <a:t>内容</a:t>
            </a:r>
            <a:r>
              <a:rPr lang="en-US" altLang="zh-CN" sz="1200" dirty="0" smtClean="0">
                <a:solidFill>
                  <a:schemeClr val="dk1">
                    <a:lumMod val="100000"/>
                  </a:schemeClr>
                </a:solidFill>
              </a:rPr>
              <a:t>xxx</a:t>
            </a:r>
            <a:endParaRPr lang="zh-CN" altLang="en-US" sz="1200" dirty="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20" name="îṥļîḑé-Freeform: Shape 19"/>
          <p:cNvSpPr/>
          <p:nvPr/>
        </p:nvSpPr>
        <p:spPr bwMode="auto">
          <a:xfrm>
            <a:off x="4590374" y="3117065"/>
            <a:ext cx="1896241" cy="56747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rm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schemeClr val="dk1">
                    <a:lumMod val="100000"/>
                  </a:schemeClr>
                </a:solidFill>
              </a:rPr>
              <a:t>点击输入替换</a:t>
            </a:r>
            <a:r>
              <a:rPr lang="zh-CN" altLang="en-US" sz="1200" dirty="0" smtClean="0">
                <a:solidFill>
                  <a:schemeClr val="dk1">
                    <a:lumMod val="100000"/>
                  </a:schemeClr>
                </a:solidFill>
              </a:rPr>
              <a:t>内容</a:t>
            </a:r>
            <a:r>
              <a:rPr lang="en-US" altLang="zh-CN" sz="1200" dirty="0" smtClean="0">
                <a:solidFill>
                  <a:schemeClr val="dk1">
                    <a:lumMod val="100000"/>
                  </a:schemeClr>
                </a:solidFill>
              </a:rPr>
              <a:t>xxx</a:t>
            </a:r>
            <a:endParaRPr lang="en-US" altLang="zh-CN" sz="1200" dirty="0">
              <a:solidFill>
                <a:schemeClr val="dk1">
                  <a:lumMod val="100000"/>
                </a:schemeClr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schemeClr val="dk1">
                    <a:lumMod val="100000"/>
                  </a:schemeClr>
                </a:solidFill>
              </a:rPr>
              <a:t>点击输入替换</a:t>
            </a:r>
            <a:r>
              <a:rPr lang="zh-CN" altLang="en-US" sz="1200" dirty="0" smtClean="0">
                <a:solidFill>
                  <a:schemeClr val="dk1">
                    <a:lumMod val="100000"/>
                  </a:schemeClr>
                </a:solidFill>
              </a:rPr>
              <a:t>内容</a:t>
            </a:r>
            <a:r>
              <a:rPr lang="en-US" altLang="zh-CN" sz="1200" dirty="0" smtClean="0">
                <a:solidFill>
                  <a:schemeClr val="dk1">
                    <a:lumMod val="100000"/>
                  </a:schemeClr>
                </a:solidFill>
              </a:rPr>
              <a:t>xxx</a:t>
            </a:r>
            <a:endParaRPr lang="zh-CN" altLang="en-US" sz="1200" dirty="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21" name="îṥļîḑé-Freeform: Shape 20"/>
          <p:cNvSpPr/>
          <p:nvPr/>
        </p:nvSpPr>
        <p:spPr bwMode="auto">
          <a:xfrm>
            <a:off x="576762" y="3117065"/>
            <a:ext cx="1895575" cy="56747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rm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schemeClr val="dk1">
                    <a:lumMod val="100000"/>
                  </a:schemeClr>
                </a:solidFill>
              </a:rPr>
              <a:t>点击输入替换</a:t>
            </a:r>
            <a:r>
              <a:rPr lang="zh-CN" altLang="en-US" sz="1200" dirty="0" smtClean="0">
                <a:solidFill>
                  <a:schemeClr val="dk1">
                    <a:lumMod val="100000"/>
                  </a:schemeClr>
                </a:solidFill>
              </a:rPr>
              <a:t>内容</a:t>
            </a:r>
            <a:r>
              <a:rPr lang="en-US" altLang="zh-CN" sz="1200" dirty="0" smtClean="0">
                <a:solidFill>
                  <a:schemeClr val="dk1">
                    <a:lumMod val="100000"/>
                  </a:schemeClr>
                </a:solidFill>
              </a:rPr>
              <a:t>xxx</a:t>
            </a:r>
            <a:endParaRPr lang="en-US" altLang="zh-CN" sz="1200" dirty="0">
              <a:solidFill>
                <a:schemeClr val="dk1">
                  <a:lumMod val="100000"/>
                </a:schemeClr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schemeClr val="dk1">
                    <a:lumMod val="100000"/>
                  </a:schemeClr>
                </a:solidFill>
              </a:rPr>
              <a:t>点击输入替换</a:t>
            </a:r>
            <a:r>
              <a:rPr lang="zh-CN" altLang="en-US" sz="1200" dirty="0" smtClean="0">
                <a:solidFill>
                  <a:schemeClr val="dk1">
                    <a:lumMod val="100000"/>
                  </a:schemeClr>
                </a:solidFill>
              </a:rPr>
              <a:t>内容</a:t>
            </a:r>
            <a:r>
              <a:rPr lang="en-US" altLang="zh-CN" sz="1200" dirty="0" smtClean="0">
                <a:solidFill>
                  <a:schemeClr val="dk1">
                    <a:lumMod val="100000"/>
                  </a:schemeClr>
                </a:solidFill>
              </a:rPr>
              <a:t>xxx</a:t>
            </a:r>
            <a:endParaRPr lang="zh-CN" altLang="en-US" sz="1200" dirty="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22" name="îṥļîḑé-Freeform: Shape 21"/>
          <p:cNvSpPr/>
          <p:nvPr/>
        </p:nvSpPr>
        <p:spPr bwMode="auto">
          <a:xfrm>
            <a:off x="3251615" y="3327536"/>
            <a:ext cx="630748" cy="22379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rmAutofit fontScale="92500" lnSpcReduction="20000"/>
          </a:bodyPr>
          <a:lstStyle/>
          <a:p>
            <a:pPr algn="ctr">
              <a:defRPr/>
            </a:pPr>
            <a:r>
              <a:rPr lang="zh-CN" altLang="en-US" b="1" dirty="0">
                <a:solidFill>
                  <a:srgbClr val="4D4E4C"/>
                </a:solidFill>
              </a:rPr>
              <a:t>关键词</a:t>
            </a:r>
          </a:p>
        </p:txBody>
      </p:sp>
      <p:sp>
        <p:nvSpPr>
          <p:cNvPr id="23" name="îṥļîḑé-Freeform: Shape 22"/>
          <p:cNvSpPr/>
          <p:nvPr/>
        </p:nvSpPr>
        <p:spPr bwMode="auto">
          <a:xfrm>
            <a:off x="7106707" y="3327536"/>
            <a:ext cx="982422" cy="22379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rmAutofit fontScale="92500" lnSpcReduction="20000"/>
          </a:bodyPr>
          <a:lstStyle/>
          <a:p>
            <a:pPr algn="ctr">
              <a:defRPr/>
            </a:pPr>
            <a:r>
              <a:rPr lang="zh-CN" altLang="en-US" b="1" dirty="0">
                <a:solidFill>
                  <a:srgbClr val="4D4E4C"/>
                </a:solidFill>
              </a:rPr>
              <a:t>关键词</a:t>
            </a:r>
          </a:p>
        </p:txBody>
      </p:sp>
      <p:sp>
        <p:nvSpPr>
          <p:cNvPr id="24" name="îṥļîḑé-Freeform: Shape 23"/>
          <p:cNvSpPr/>
          <p:nvPr/>
        </p:nvSpPr>
        <p:spPr bwMode="auto">
          <a:xfrm>
            <a:off x="5262417" y="1701044"/>
            <a:ext cx="734652" cy="22379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rmAutofit fontScale="92500" lnSpcReduction="20000"/>
          </a:bodyPr>
          <a:lstStyle/>
          <a:p>
            <a:pPr algn="ctr">
              <a:defRPr/>
            </a:pPr>
            <a:r>
              <a:rPr lang="zh-CN" altLang="en-US" b="1" dirty="0">
                <a:solidFill>
                  <a:srgbClr val="4D4E4C"/>
                </a:solidFill>
              </a:rPr>
              <a:t>关键词</a:t>
            </a:r>
          </a:p>
        </p:txBody>
      </p:sp>
      <p:sp>
        <p:nvSpPr>
          <p:cNvPr id="25" name="îṥļîḑé-Freeform: Shape 24"/>
          <p:cNvSpPr/>
          <p:nvPr/>
        </p:nvSpPr>
        <p:spPr bwMode="auto">
          <a:xfrm>
            <a:off x="1212839" y="1701044"/>
            <a:ext cx="564810" cy="22379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rmAutofit fontScale="92500" lnSpcReduction="20000"/>
          </a:bodyPr>
          <a:lstStyle/>
          <a:p>
            <a:pPr algn="ctr">
              <a:defRPr/>
            </a:pPr>
            <a:r>
              <a:rPr lang="zh-CN" altLang="en-US" b="1" dirty="0">
                <a:solidFill>
                  <a:srgbClr val="4D4E4C"/>
                </a:solidFill>
              </a:rPr>
              <a:t>关键词</a:t>
            </a:r>
          </a:p>
        </p:txBody>
      </p:sp>
      <p:sp>
        <p:nvSpPr>
          <p:cNvPr id="26" name="îṥļîḑé-Freeform: Shape 25"/>
          <p:cNvSpPr/>
          <p:nvPr/>
        </p:nvSpPr>
        <p:spPr bwMode="auto">
          <a:xfrm>
            <a:off x="1184199" y="2508962"/>
            <a:ext cx="612765" cy="18116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rmAutofit fontScale="77500" lnSpcReduction="20000"/>
          </a:bodyPr>
          <a:lstStyle/>
          <a:p>
            <a:pPr algn="ctr">
              <a:defRPr/>
            </a:pPr>
            <a:r>
              <a:rPr lang="zh-CN" altLang="en-US" b="1">
                <a:solidFill>
                  <a:srgbClr val="FFFFFF"/>
                </a:solidFill>
              </a:rPr>
              <a:t>标题文本预设</a:t>
            </a:r>
          </a:p>
        </p:txBody>
      </p:sp>
      <p:sp>
        <p:nvSpPr>
          <p:cNvPr id="27" name="îṥļîḑé-Freeform: Shape 26"/>
          <p:cNvSpPr/>
          <p:nvPr/>
        </p:nvSpPr>
        <p:spPr bwMode="auto">
          <a:xfrm>
            <a:off x="3265602" y="2516288"/>
            <a:ext cx="612765" cy="18116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rmAutofit fontScale="77500" lnSpcReduction="20000"/>
          </a:bodyPr>
          <a:lstStyle/>
          <a:p>
            <a:pPr algn="ctr">
              <a:defRPr/>
            </a:pPr>
            <a:r>
              <a:rPr lang="zh-CN" altLang="en-US" b="1">
                <a:solidFill>
                  <a:srgbClr val="FFFFFF"/>
                </a:solidFill>
              </a:rPr>
              <a:t>标题文本预设</a:t>
            </a:r>
          </a:p>
        </p:txBody>
      </p:sp>
      <p:sp>
        <p:nvSpPr>
          <p:cNvPr id="28" name="îṥļîḑé-Freeform: Shape 27"/>
          <p:cNvSpPr/>
          <p:nvPr/>
        </p:nvSpPr>
        <p:spPr bwMode="auto">
          <a:xfrm>
            <a:off x="5272408" y="2516288"/>
            <a:ext cx="612765" cy="18116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rmAutofit fontScale="77500" lnSpcReduction="20000"/>
          </a:bodyPr>
          <a:lstStyle/>
          <a:p>
            <a:pPr algn="ctr">
              <a:defRPr/>
            </a:pPr>
            <a:r>
              <a:rPr lang="zh-CN" altLang="en-US" b="1">
                <a:solidFill>
                  <a:srgbClr val="FFFFFF"/>
                </a:solidFill>
              </a:rPr>
              <a:t>标题文本预设</a:t>
            </a:r>
          </a:p>
        </p:txBody>
      </p:sp>
      <p:sp>
        <p:nvSpPr>
          <p:cNvPr id="29" name="îṥļîḑé-Freeform: Shape 28"/>
          <p:cNvSpPr/>
          <p:nvPr/>
        </p:nvSpPr>
        <p:spPr bwMode="auto">
          <a:xfrm>
            <a:off x="7294533" y="2516288"/>
            <a:ext cx="612765" cy="18116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rmAutofit fontScale="77500" lnSpcReduction="20000"/>
          </a:bodyPr>
          <a:lstStyle/>
          <a:p>
            <a:pPr algn="ctr">
              <a:defRPr/>
            </a:pPr>
            <a:r>
              <a:rPr lang="zh-CN" altLang="en-US" b="1">
                <a:solidFill>
                  <a:srgbClr val="FFFFFF"/>
                </a:solidFill>
              </a:rPr>
              <a:t>标题文本预设</a:t>
            </a:r>
          </a:p>
        </p:txBody>
      </p:sp>
      <p:sp>
        <p:nvSpPr>
          <p:cNvPr id="30" name="矩形 29"/>
          <p:cNvSpPr/>
          <p:nvPr/>
        </p:nvSpPr>
        <p:spPr>
          <a:xfrm>
            <a:off x="121187" y="12347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accent1">
                    <a:lumMod val="100000"/>
                  </a:schemeClr>
                </a:solidFill>
              </a:rPr>
              <a:t>成功项目展示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0"/>
          <p:cNvGrpSpPr/>
          <p:nvPr/>
        </p:nvGrpSpPr>
        <p:grpSpPr>
          <a:xfrm>
            <a:off x="1316395" y="986708"/>
            <a:ext cx="6598564" cy="3283486"/>
            <a:chOff x="538820" y="1131561"/>
            <a:chExt cx="5818996" cy="2895566"/>
          </a:xfrm>
          <a:solidFill>
            <a:schemeClr val="bg1">
              <a:lumMod val="85000"/>
            </a:schemeClr>
          </a:solidFill>
        </p:grpSpPr>
        <p:grpSp>
          <p:nvGrpSpPr>
            <p:cNvPr id="41" name="Group 11"/>
            <p:cNvGrpSpPr/>
            <p:nvPr/>
          </p:nvGrpSpPr>
          <p:grpSpPr>
            <a:xfrm>
              <a:off x="2984523" y="2355982"/>
              <a:ext cx="1110009" cy="1241414"/>
              <a:chOff x="4097338" y="2217738"/>
              <a:chExt cx="1139825" cy="1274763"/>
            </a:xfrm>
            <a:grpFill/>
          </p:grpSpPr>
          <p:sp>
            <p:nvSpPr>
              <p:cNvPr id="212" name="ïšḻïďê-Freeform: Shape 188"/>
              <p:cNvSpPr/>
              <p:nvPr/>
            </p:nvSpPr>
            <p:spPr bwMode="auto">
              <a:xfrm>
                <a:off x="5102225" y="3086100"/>
                <a:ext cx="120650" cy="233363"/>
              </a:xfrm>
              <a:custGeom>
                <a:avLst/>
                <a:gdLst/>
                <a:ahLst/>
                <a:cxnLst>
                  <a:cxn ang="0">
                    <a:pos x="9" y="114"/>
                  </a:cxn>
                  <a:cxn ang="0">
                    <a:pos x="18" y="94"/>
                  </a:cxn>
                  <a:cxn ang="0">
                    <a:pos x="11" y="71"/>
                  </a:cxn>
                  <a:cxn ang="0">
                    <a:pos x="40" y="43"/>
                  </a:cxn>
                  <a:cxn ang="0">
                    <a:pos x="71" y="13"/>
                  </a:cxn>
                  <a:cxn ang="0">
                    <a:pos x="73" y="0"/>
                  </a:cxn>
                  <a:cxn ang="0">
                    <a:pos x="91" y="42"/>
                  </a:cxn>
                  <a:cxn ang="0">
                    <a:pos x="91" y="49"/>
                  </a:cxn>
                  <a:cxn ang="0">
                    <a:pos x="84" y="47"/>
                  </a:cxn>
                  <a:cxn ang="0">
                    <a:pos x="64" y="126"/>
                  </a:cxn>
                  <a:cxn ang="0">
                    <a:pos x="25" y="175"/>
                  </a:cxn>
                  <a:cxn ang="0">
                    <a:pos x="5" y="151"/>
                  </a:cxn>
                  <a:cxn ang="0">
                    <a:pos x="5" y="140"/>
                  </a:cxn>
                  <a:cxn ang="0">
                    <a:pos x="0" y="122"/>
                  </a:cxn>
                  <a:cxn ang="0">
                    <a:pos x="9" y="114"/>
                  </a:cxn>
                </a:cxnLst>
                <a:rect l="0" t="0" r="r" b="b"/>
                <a:pathLst>
                  <a:path w="91" h="175">
                    <a:moveTo>
                      <a:pt x="9" y="114"/>
                    </a:moveTo>
                    <a:cubicBezTo>
                      <a:pt x="9" y="114"/>
                      <a:pt x="18" y="95"/>
                      <a:pt x="18" y="94"/>
                    </a:cubicBezTo>
                    <a:cubicBezTo>
                      <a:pt x="18" y="89"/>
                      <a:pt x="11" y="78"/>
                      <a:pt x="11" y="71"/>
                    </a:cubicBezTo>
                    <a:cubicBezTo>
                      <a:pt x="11" y="49"/>
                      <a:pt x="27" y="50"/>
                      <a:pt x="40" y="43"/>
                    </a:cubicBezTo>
                    <a:cubicBezTo>
                      <a:pt x="50" y="37"/>
                      <a:pt x="64" y="20"/>
                      <a:pt x="71" y="13"/>
                    </a:cubicBezTo>
                    <a:cubicBezTo>
                      <a:pt x="73" y="11"/>
                      <a:pt x="72" y="4"/>
                      <a:pt x="73" y="0"/>
                    </a:cubicBezTo>
                    <a:cubicBezTo>
                      <a:pt x="88" y="2"/>
                      <a:pt x="87" y="31"/>
                      <a:pt x="91" y="42"/>
                    </a:cubicBezTo>
                    <a:cubicBezTo>
                      <a:pt x="91" y="49"/>
                      <a:pt x="91" y="49"/>
                      <a:pt x="91" y="49"/>
                    </a:cubicBezTo>
                    <a:cubicBezTo>
                      <a:pt x="89" y="48"/>
                      <a:pt x="85" y="47"/>
                      <a:pt x="84" y="47"/>
                    </a:cubicBezTo>
                    <a:cubicBezTo>
                      <a:pt x="84" y="79"/>
                      <a:pt x="74" y="101"/>
                      <a:pt x="64" y="126"/>
                    </a:cubicBezTo>
                    <a:cubicBezTo>
                      <a:pt x="56" y="146"/>
                      <a:pt x="52" y="175"/>
                      <a:pt x="25" y="175"/>
                    </a:cubicBezTo>
                    <a:cubicBezTo>
                      <a:pt x="14" y="175"/>
                      <a:pt x="5" y="163"/>
                      <a:pt x="5" y="151"/>
                    </a:cubicBezTo>
                    <a:cubicBezTo>
                      <a:pt x="5" y="145"/>
                      <a:pt x="6" y="143"/>
                      <a:pt x="5" y="140"/>
                    </a:cubicBezTo>
                    <a:cubicBezTo>
                      <a:pt x="0" y="136"/>
                      <a:pt x="0" y="129"/>
                      <a:pt x="0" y="122"/>
                    </a:cubicBezTo>
                    <a:cubicBezTo>
                      <a:pt x="0" y="121"/>
                      <a:pt x="8" y="114"/>
                      <a:pt x="9" y="1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3" name="ïšḻïďê-Freeform: Shape 189"/>
              <p:cNvSpPr/>
              <p:nvPr/>
            </p:nvSpPr>
            <p:spPr bwMode="auto">
              <a:xfrm>
                <a:off x="4097338" y="2217738"/>
                <a:ext cx="1139825" cy="1274763"/>
              </a:xfrm>
              <a:custGeom>
                <a:avLst/>
                <a:gdLst/>
                <a:ahLst/>
                <a:cxnLst>
                  <a:cxn ang="0">
                    <a:pos x="499" y="66"/>
                  </a:cxn>
                  <a:cxn ang="0">
                    <a:pos x="527" y="81"/>
                  </a:cxn>
                  <a:cxn ang="0">
                    <a:pos x="609" y="86"/>
                  </a:cxn>
                  <a:cxn ang="0">
                    <a:pos x="644" y="89"/>
                  </a:cxn>
                  <a:cxn ang="0">
                    <a:pos x="644" y="136"/>
                  </a:cxn>
                  <a:cxn ang="0">
                    <a:pos x="620" y="115"/>
                  </a:cxn>
                  <a:cxn ang="0">
                    <a:pos x="679" y="223"/>
                  </a:cxn>
                  <a:cxn ang="0">
                    <a:pos x="699" y="267"/>
                  </a:cxn>
                  <a:cxn ang="0">
                    <a:pos x="730" y="310"/>
                  </a:cxn>
                  <a:cxn ang="0">
                    <a:pos x="755" y="348"/>
                  </a:cxn>
                  <a:cxn ang="0">
                    <a:pos x="787" y="359"/>
                  </a:cxn>
                  <a:cxn ang="0">
                    <a:pos x="853" y="346"/>
                  </a:cxn>
                  <a:cxn ang="0">
                    <a:pos x="826" y="425"/>
                  </a:cxn>
                  <a:cxn ang="0">
                    <a:pos x="719" y="541"/>
                  </a:cxn>
                  <a:cxn ang="0">
                    <a:pos x="708" y="600"/>
                  </a:cxn>
                  <a:cxn ang="0">
                    <a:pos x="721" y="638"/>
                  </a:cxn>
                  <a:cxn ang="0">
                    <a:pos x="720" y="676"/>
                  </a:cxn>
                  <a:cxn ang="0">
                    <a:pos x="660" y="745"/>
                  </a:cxn>
                  <a:cxn ang="0">
                    <a:pos x="659" y="788"/>
                  </a:cxn>
                  <a:cxn ang="0">
                    <a:pos x="643" y="816"/>
                  </a:cxn>
                  <a:cxn ang="0">
                    <a:pos x="627" y="846"/>
                  </a:cxn>
                  <a:cxn ang="0">
                    <a:pos x="592" y="902"/>
                  </a:cxn>
                  <a:cxn ang="0">
                    <a:pos x="538" y="946"/>
                  </a:cxn>
                  <a:cxn ang="0">
                    <a:pos x="512" y="944"/>
                  </a:cxn>
                  <a:cxn ang="0">
                    <a:pos x="452" y="949"/>
                  </a:cxn>
                  <a:cxn ang="0">
                    <a:pos x="440" y="929"/>
                  </a:cxn>
                  <a:cxn ang="0">
                    <a:pos x="431" y="893"/>
                  </a:cxn>
                  <a:cxn ang="0">
                    <a:pos x="395" y="789"/>
                  </a:cxn>
                  <a:cxn ang="0">
                    <a:pos x="360" y="708"/>
                  </a:cxn>
                  <a:cxn ang="0">
                    <a:pos x="382" y="621"/>
                  </a:cxn>
                  <a:cxn ang="0">
                    <a:pos x="364" y="558"/>
                  </a:cxn>
                  <a:cxn ang="0">
                    <a:pos x="337" y="490"/>
                  </a:cxn>
                  <a:cxn ang="0">
                    <a:pos x="342" y="461"/>
                  </a:cxn>
                  <a:cxn ang="0">
                    <a:pos x="295" y="443"/>
                  </a:cxn>
                  <a:cxn ang="0">
                    <a:pos x="206" y="433"/>
                  </a:cxn>
                  <a:cxn ang="0">
                    <a:pos x="164" y="434"/>
                  </a:cxn>
                  <a:cxn ang="0">
                    <a:pos x="109" y="439"/>
                  </a:cxn>
                  <a:cxn ang="0">
                    <a:pos x="40" y="369"/>
                  </a:cxn>
                  <a:cxn ang="0">
                    <a:pos x="7" y="338"/>
                  </a:cxn>
                  <a:cxn ang="0">
                    <a:pos x="7" y="324"/>
                  </a:cxn>
                  <a:cxn ang="0">
                    <a:pos x="18" y="269"/>
                  </a:cxn>
                  <a:cxn ang="0">
                    <a:pos x="22" y="199"/>
                  </a:cxn>
                  <a:cxn ang="0">
                    <a:pos x="77" y="132"/>
                  </a:cxn>
                  <a:cxn ang="0">
                    <a:pos x="104" y="77"/>
                  </a:cxn>
                  <a:cxn ang="0">
                    <a:pos x="141" y="36"/>
                  </a:cxn>
                  <a:cxn ang="0">
                    <a:pos x="187" y="35"/>
                  </a:cxn>
                  <a:cxn ang="0">
                    <a:pos x="273" y="6"/>
                  </a:cxn>
                  <a:cxn ang="0">
                    <a:pos x="307" y="4"/>
                  </a:cxn>
                  <a:cxn ang="0">
                    <a:pos x="338" y="0"/>
                  </a:cxn>
                  <a:cxn ang="0">
                    <a:pos x="358" y="6"/>
                  </a:cxn>
                  <a:cxn ang="0">
                    <a:pos x="357" y="27"/>
                  </a:cxn>
                  <a:cxn ang="0">
                    <a:pos x="371" y="64"/>
                  </a:cxn>
                  <a:cxn ang="0">
                    <a:pos x="455" y="100"/>
                  </a:cxn>
                  <a:cxn ang="0">
                    <a:pos x="464" y="84"/>
                  </a:cxn>
                  <a:cxn ang="0">
                    <a:pos x="490" y="66"/>
                  </a:cxn>
                </a:cxnLst>
                <a:rect l="0" t="0" r="r" b="b"/>
                <a:pathLst>
                  <a:path w="856" h="957">
                    <a:moveTo>
                      <a:pt x="490" y="66"/>
                    </a:moveTo>
                    <a:cubicBezTo>
                      <a:pt x="499" y="66"/>
                      <a:pt x="499" y="66"/>
                      <a:pt x="499" y="66"/>
                    </a:cubicBezTo>
                    <a:cubicBezTo>
                      <a:pt x="499" y="73"/>
                      <a:pt x="504" y="74"/>
                      <a:pt x="506" y="77"/>
                    </a:cubicBezTo>
                    <a:cubicBezTo>
                      <a:pt x="510" y="82"/>
                      <a:pt x="520" y="78"/>
                      <a:pt x="527" y="81"/>
                    </a:cubicBezTo>
                    <a:cubicBezTo>
                      <a:pt x="541" y="86"/>
                      <a:pt x="561" y="93"/>
                      <a:pt x="576" y="93"/>
                    </a:cubicBezTo>
                    <a:cubicBezTo>
                      <a:pt x="591" y="93"/>
                      <a:pt x="595" y="86"/>
                      <a:pt x="609" y="86"/>
                    </a:cubicBezTo>
                    <a:cubicBezTo>
                      <a:pt x="617" y="86"/>
                      <a:pt x="622" y="92"/>
                      <a:pt x="632" y="92"/>
                    </a:cubicBezTo>
                    <a:cubicBezTo>
                      <a:pt x="638" y="92"/>
                      <a:pt x="638" y="90"/>
                      <a:pt x="644" y="89"/>
                    </a:cubicBezTo>
                    <a:cubicBezTo>
                      <a:pt x="647" y="96"/>
                      <a:pt x="653" y="102"/>
                      <a:pt x="653" y="111"/>
                    </a:cubicBezTo>
                    <a:cubicBezTo>
                      <a:pt x="653" y="115"/>
                      <a:pt x="646" y="131"/>
                      <a:pt x="644" y="136"/>
                    </a:cubicBezTo>
                    <a:cubicBezTo>
                      <a:pt x="635" y="135"/>
                      <a:pt x="627" y="115"/>
                      <a:pt x="620" y="107"/>
                    </a:cubicBezTo>
                    <a:cubicBezTo>
                      <a:pt x="620" y="115"/>
                      <a:pt x="620" y="115"/>
                      <a:pt x="620" y="115"/>
                    </a:cubicBezTo>
                    <a:cubicBezTo>
                      <a:pt x="662" y="189"/>
                      <a:pt x="662" y="189"/>
                      <a:pt x="662" y="189"/>
                    </a:cubicBezTo>
                    <a:cubicBezTo>
                      <a:pt x="659" y="198"/>
                      <a:pt x="673" y="218"/>
                      <a:pt x="679" y="223"/>
                    </a:cubicBezTo>
                    <a:cubicBezTo>
                      <a:pt x="679" y="246"/>
                      <a:pt x="679" y="246"/>
                      <a:pt x="679" y="246"/>
                    </a:cubicBezTo>
                    <a:cubicBezTo>
                      <a:pt x="684" y="258"/>
                      <a:pt x="692" y="258"/>
                      <a:pt x="699" y="267"/>
                    </a:cubicBezTo>
                    <a:cubicBezTo>
                      <a:pt x="707" y="278"/>
                      <a:pt x="702" y="289"/>
                      <a:pt x="710" y="297"/>
                    </a:cubicBezTo>
                    <a:cubicBezTo>
                      <a:pt x="717" y="304"/>
                      <a:pt x="722" y="305"/>
                      <a:pt x="730" y="310"/>
                    </a:cubicBezTo>
                    <a:cubicBezTo>
                      <a:pt x="737" y="316"/>
                      <a:pt x="741" y="334"/>
                      <a:pt x="755" y="334"/>
                    </a:cubicBezTo>
                    <a:cubicBezTo>
                      <a:pt x="755" y="341"/>
                      <a:pt x="759" y="343"/>
                      <a:pt x="755" y="348"/>
                    </a:cubicBezTo>
                    <a:cubicBezTo>
                      <a:pt x="761" y="352"/>
                      <a:pt x="767" y="366"/>
                      <a:pt x="774" y="366"/>
                    </a:cubicBezTo>
                    <a:cubicBezTo>
                      <a:pt x="781" y="366"/>
                      <a:pt x="782" y="361"/>
                      <a:pt x="787" y="359"/>
                    </a:cubicBezTo>
                    <a:cubicBezTo>
                      <a:pt x="794" y="357"/>
                      <a:pt x="798" y="360"/>
                      <a:pt x="805" y="359"/>
                    </a:cubicBezTo>
                    <a:cubicBezTo>
                      <a:pt x="822" y="356"/>
                      <a:pt x="838" y="350"/>
                      <a:pt x="853" y="346"/>
                    </a:cubicBezTo>
                    <a:cubicBezTo>
                      <a:pt x="855" y="348"/>
                      <a:pt x="856" y="350"/>
                      <a:pt x="856" y="352"/>
                    </a:cubicBezTo>
                    <a:cubicBezTo>
                      <a:pt x="856" y="377"/>
                      <a:pt x="837" y="410"/>
                      <a:pt x="826" y="425"/>
                    </a:cubicBezTo>
                    <a:cubicBezTo>
                      <a:pt x="812" y="443"/>
                      <a:pt x="807" y="459"/>
                      <a:pt x="790" y="471"/>
                    </a:cubicBezTo>
                    <a:cubicBezTo>
                      <a:pt x="761" y="494"/>
                      <a:pt x="730" y="501"/>
                      <a:pt x="719" y="541"/>
                    </a:cubicBezTo>
                    <a:cubicBezTo>
                      <a:pt x="716" y="552"/>
                      <a:pt x="704" y="555"/>
                      <a:pt x="704" y="567"/>
                    </a:cubicBezTo>
                    <a:cubicBezTo>
                      <a:pt x="704" y="581"/>
                      <a:pt x="708" y="587"/>
                      <a:pt x="708" y="600"/>
                    </a:cubicBezTo>
                    <a:cubicBezTo>
                      <a:pt x="708" y="615"/>
                      <a:pt x="724" y="623"/>
                      <a:pt x="724" y="631"/>
                    </a:cubicBezTo>
                    <a:cubicBezTo>
                      <a:pt x="724" y="634"/>
                      <a:pt x="722" y="637"/>
                      <a:pt x="721" y="638"/>
                    </a:cubicBezTo>
                    <a:cubicBezTo>
                      <a:pt x="721" y="649"/>
                      <a:pt x="721" y="649"/>
                      <a:pt x="721" y="649"/>
                    </a:cubicBezTo>
                    <a:cubicBezTo>
                      <a:pt x="721" y="656"/>
                      <a:pt x="720" y="664"/>
                      <a:pt x="720" y="676"/>
                    </a:cubicBezTo>
                    <a:cubicBezTo>
                      <a:pt x="722" y="679"/>
                      <a:pt x="723" y="682"/>
                      <a:pt x="723" y="685"/>
                    </a:cubicBezTo>
                    <a:cubicBezTo>
                      <a:pt x="723" y="720"/>
                      <a:pt x="665" y="716"/>
                      <a:pt x="660" y="745"/>
                    </a:cubicBezTo>
                    <a:cubicBezTo>
                      <a:pt x="654" y="746"/>
                      <a:pt x="647" y="753"/>
                      <a:pt x="647" y="758"/>
                    </a:cubicBezTo>
                    <a:cubicBezTo>
                      <a:pt x="647" y="768"/>
                      <a:pt x="659" y="774"/>
                      <a:pt x="659" y="788"/>
                    </a:cubicBezTo>
                    <a:cubicBezTo>
                      <a:pt x="659" y="795"/>
                      <a:pt x="658" y="809"/>
                      <a:pt x="656" y="813"/>
                    </a:cubicBezTo>
                    <a:cubicBezTo>
                      <a:pt x="653" y="817"/>
                      <a:pt x="646" y="815"/>
                      <a:pt x="643" y="816"/>
                    </a:cubicBezTo>
                    <a:cubicBezTo>
                      <a:pt x="632" y="822"/>
                      <a:pt x="626" y="826"/>
                      <a:pt x="621" y="837"/>
                    </a:cubicBezTo>
                    <a:cubicBezTo>
                      <a:pt x="624" y="839"/>
                      <a:pt x="627" y="842"/>
                      <a:pt x="627" y="846"/>
                    </a:cubicBezTo>
                    <a:cubicBezTo>
                      <a:pt x="627" y="859"/>
                      <a:pt x="615" y="868"/>
                      <a:pt x="610" y="874"/>
                    </a:cubicBezTo>
                    <a:cubicBezTo>
                      <a:pt x="600" y="883"/>
                      <a:pt x="599" y="893"/>
                      <a:pt x="592" y="902"/>
                    </a:cubicBezTo>
                    <a:cubicBezTo>
                      <a:pt x="581" y="916"/>
                      <a:pt x="576" y="929"/>
                      <a:pt x="558" y="938"/>
                    </a:cubicBezTo>
                    <a:cubicBezTo>
                      <a:pt x="550" y="941"/>
                      <a:pt x="539" y="938"/>
                      <a:pt x="538" y="946"/>
                    </a:cubicBezTo>
                    <a:cubicBezTo>
                      <a:pt x="532" y="946"/>
                      <a:pt x="529" y="949"/>
                      <a:pt x="525" y="949"/>
                    </a:cubicBezTo>
                    <a:cubicBezTo>
                      <a:pt x="520" y="949"/>
                      <a:pt x="517" y="944"/>
                      <a:pt x="512" y="944"/>
                    </a:cubicBezTo>
                    <a:cubicBezTo>
                      <a:pt x="494" y="944"/>
                      <a:pt x="483" y="957"/>
                      <a:pt x="466" y="957"/>
                    </a:cubicBezTo>
                    <a:cubicBezTo>
                      <a:pt x="459" y="957"/>
                      <a:pt x="455" y="953"/>
                      <a:pt x="452" y="949"/>
                    </a:cubicBezTo>
                    <a:cubicBezTo>
                      <a:pt x="449" y="949"/>
                      <a:pt x="449" y="950"/>
                      <a:pt x="448" y="951"/>
                    </a:cubicBezTo>
                    <a:cubicBezTo>
                      <a:pt x="448" y="942"/>
                      <a:pt x="443" y="932"/>
                      <a:pt x="440" y="929"/>
                    </a:cubicBezTo>
                    <a:cubicBezTo>
                      <a:pt x="443" y="925"/>
                      <a:pt x="445" y="922"/>
                      <a:pt x="445" y="917"/>
                    </a:cubicBezTo>
                    <a:cubicBezTo>
                      <a:pt x="445" y="910"/>
                      <a:pt x="433" y="897"/>
                      <a:pt x="431" y="893"/>
                    </a:cubicBezTo>
                    <a:cubicBezTo>
                      <a:pt x="415" y="866"/>
                      <a:pt x="395" y="840"/>
                      <a:pt x="395" y="801"/>
                    </a:cubicBezTo>
                    <a:cubicBezTo>
                      <a:pt x="395" y="794"/>
                      <a:pt x="395" y="792"/>
                      <a:pt x="395" y="789"/>
                    </a:cubicBezTo>
                    <a:cubicBezTo>
                      <a:pt x="395" y="783"/>
                      <a:pt x="389" y="781"/>
                      <a:pt x="386" y="774"/>
                    </a:cubicBezTo>
                    <a:cubicBezTo>
                      <a:pt x="374" y="754"/>
                      <a:pt x="360" y="737"/>
                      <a:pt x="360" y="708"/>
                    </a:cubicBezTo>
                    <a:cubicBezTo>
                      <a:pt x="360" y="677"/>
                      <a:pt x="388" y="670"/>
                      <a:pt x="388" y="646"/>
                    </a:cubicBezTo>
                    <a:cubicBezTo>
                      <a:pt x="388" y="635"/>
                      <a:pt x="384" y="631"/>
                      <a:pt x="382" y="621"/>
                    </a:cubicBezTo>
                    <a:cubicBezTo>
                      <a:pt x="379" y="602"/>
                      <a:pt x="376" y="596"/>
                      <a:pt x="371" y="585"/>
                    </a:cubicBezTo>
                    <a:cubicBezTo>
                      <a:pt x="368" y="576"/>
                      <a:pt x="370" y="566"/>
                      <a:pt x="364" y="558"/>
                    </a:cubicBezTo>
                    <a:cubicBezTo>
                      <a:pt x="352" y="544"/>
                      <a:pt x="327" y="528"/>
                      <a:pt x="327" y="508"/>
                    </a:cubicBezTo>
                    <a:cubicBezTo>
                      <a:pt x="327" y="503"/>
                      <a:pt x="334" y="492"/>
                      <a:pt x="337" y="490"/>
                    </a:cubicBezTo>
                    <a:cubicBezTo>
                      <a:pt x="336" y="486"/>
                      <a:pt x="337" y="485"/>
                      <a:pt x="337" y="483"/>
                    </a:cubicBezTo>
                    <a:cubicBezTo>
                      <a:pt x="337" y="478"/>
                      <a:pt x="337" y="465"/>
                      <a:pt x="342" y="461"/>
                    </a:cubicBezTo>
                    <a:cubicBezTo>
                      <a:pt x="337" y="451"/>
                      <a:pt x="329" y="443"/>
                      <a:pt x="314" y="443"/>
                    </a:cubicBezTo>
                    <a:cubicBezTo>
                      <a:pt x="306" y="443"/>
                      <a:pt x="299" y="443"/>
                      <a:pt x="295" y="443"/>
                    </a:cubicBezTo>
                    <a:cubicBezTo>
                      <a:pt x="282" y="443"/>
                      <a:pt x="279" y="417"/>
                      <a:pt x="261" y="417"/>
                    </a:cubicBezTo>
                    <a:cubicBezTo>
                      <a:pt x="239" y="417"/>
                      <a:pt x="223" y="427"/>
                      <a:pt x="206" y="433"/>
                    </a:cubicBezTo>
                    <a:cubicBezTo>
                      <a:pt x="199" y="435"/>
                      <a:pt x="197" y="440"/>
                      <a:pt x="191" y="440"/>
                    </a:cubicBezTo>
                    <a:cubicBezTo>
                      <a:pt x="184" y="440"/>
                      <a:pt x="173" y="434"/>
                      <a:pt x="164" y="434"/>
                    </a:cubicBezTo>
                    <a:cubicBezTo>
                      <a:pt x="147" y="434"/>
                      <a:pt x="139" y="443"/>
                      <a:pt x="122" y="443"/>
                    </a:cubicBezTo>
                    <a:cubicBezTo>
                      <a:pt x="117" y="443"/>
                      <a:pt x="111" y="440"/>
                      <a:pt x="109" y="439"/>
                    </a:cubicBezTo>
                    <a:cubicBezTo>
                      <a:pt x="97" y="430"/>
                      <a:pt x="71" y="415"/>
                      <a:pt x="62" y="401"/>
                    </a:cubicBezTo>
                    <a:cubicBezTo>
                      <a:pt x="53" y="388"/>
                      <a:pt x="51" y="377"/>
                      <a:pt x="40" y="369"/>
                    </a:cubicBezTo>
                    <a:cubicBezTo>
                      <a:pt x="37" y="366"/>
                      <a:pt x="13" y="346"/>
                      <a:pt x="13" y="344"/>
                    </a:cubicBezTo>
                    <a:cubicBezTo>
                      <a:pt x="11" y="341"/>
                      <a:pt x="10" y="340"/>
                      <a:pt x="7" y="338"/>
                    </a:cubicBezTo>
                    <a:cubicBezTo>
                      <a:pt x="9" y="338"/>
                      <a:pt x="9" y="338"/>
                      <a:pt x="9" y="338"/>
                    </a:cubicBezTo>
                    <a:cubicBezTo>
                      <a:pt x="9" y="331"/>
                      <a:pt x="7" y="328"/>
                      <a:pt x="7" y="324"/>
                    </a:cubicBezTo>
                    <a:cubicBezTo>
                      <a:pt x="7" y="317"/>
                      <a:pt x="3" y="315"/>
                      <a:pt x="0" y="309"/>
                    </a:cubicBezTo>
                    <a:cubicBezTo>
                      <a:pt x="10" y="304"/>
                      <a:pt x="18" y="280"/>
                      <a:pt x="18" y="269"/>
                    </a:cubicBezTo>
                    <a:cubicBezTo>
                      <a:pt x="18" y="250"/>
                      <a:pt x="10" y="238"/>
                      <a:pt x="10" y="220"/>
                    </a:cubicBezTo>
                    <a:cubicBezTo>
                      <a:pt x="10" y="211"/>
                      <a:pt x="20" y="206"/>
                      <a:pt x="22" y="199"/>
                    </a:cubicBezTo>
                    <a:cubicBezTo>
                      <a:pt x="28" y="182"/>
                      <a:pt x="41" y="158"/>
                      <a:pt x="52" y="144"/>
                    </a:cubicBezTo>
                    <a:cubicBezTo>
                      <a:pt x="58" y="135"/>
                      <a:pt x="69" y="136"/>
                      <a:pt x="77" y="132"/>
                    </a:cubicBezTo>
                    <a:cubicBezTo>
                      <a:pt x="84" y="128"/>
                      <a:pt x="95" y="119"/>
                      <a:pt x="97" y="112"/>
                    </a:cubicBezTo>
                    <a:cubicBezTo>
                      <a:pt x="102" y="96"/>
                      <a:pt x="96" y="89"/>
                      <a:pt x="104" y="77"/>
                    </a:cubicBezTo>
                    <a:cubicBezTo>
                      <a:pt x="116" y="63"/>
                      <a:pt x="131" y="49"/>
                      <a:pt x="142" y="36"/>
                    </a:cubicBezTo>
                    <a:cubicBezTo>
                      <a:pt x="141" y="36"/>
                      <a:pt x="141" y="36"/>
                      <a:pt x="141" y="36"/>
                    </a:cubicBezTo>
                    <a:cubicBezTo>
                      <a:pt x="145" y="31"/>
                      <a:pt x="146" y="27"/>
                      <a:pt x="150" y="24"/>
                    </a:cubicBezTo>
                    <a:cubicBezTo>
                      <a:pt x="161" y="32"/>
                      <a:pt x="172" y="35"/>
                      <a:pt x="187" y="35"/>
                    </a:cubicBezTo>
                    <a:cubicBezTo>
                      <a:pt x="197" y="35"/>
                      <a:pt x="198" y="29"/>
                      <a:pt x="204" y="27"/>
                    </a:cubicBezTo>
                    <a:cubicBezTo>
                      <a:pt x="221" y="18"/>
                      <a:pt x="254" y="6"/>
                      <a:pt x="273" y="6"/>
                    </a:cubicBezTo>
                    <a:cubicBezTo>
                      <a:pt x="280" y="6"/>
                      <a:pt x="285" y="10"/>
                      <a:pt x="289" y="10"/>
                    </a:cubicBezTo>
                    <a:cubicBezTo>
                      <a:pt x="294" y="10"/>
                      <a:pt x="301" y="4"/>
                      <a:pt x="307" y="4"/>
                    </a:cubicBezTo>
                    <a:cubicBezTo>
                      <a:pt x="313" y="4"/>
                      <a:pt x="316" y="7"/>
                      <a:pt x="321" y="7"/>
                    </a:cubicBezTo>
                    <a:cubicBezTo>
                      <a:pt x="329" y="7"/>
                      <a:pt x="330" y="0"/>
                      <a:pt x="338" y="0"/>
                    </a:cubicBezTo>
                    <a:cubicBezTo>
                      <a:pt x="347" y="0"/>
                      <a:pt x="344" y="8"/>
                      <a:pt x="351" y="8"/>
                    </a:cubicBezTo>
                    <a:cubicBezTo>
                      <a:pt x="354" y="8"/>
                      <a:pt x="355" y="6"/>
                      <a:pt x="358" y="6"/>
                    </a:cubicBezTo>
                    <a:cubicBezTo>
                      <a:pt x="358" y="12"/>
                      <a:pt x="351" y="11"/>
                      <a:pt x="351" y="17"/>
                    </a:cubicBezTo>
                    <a:cubicBezTo>
                      <a:pt x="351" y="21"/>
                      <a:pt x="357" y="23"/>
                      <a:pt x="357" y="27"/>
                    </a:cubicBezTo>
                    <a:cubicBezTo>
                      <a:pt x="357" y="33"/>
                      <a:pt x="351" y="37"/>
                      <a:pt x="351" y="44"/>
                    </a:cubicBezTo>
                    <a:cubicBezTo>
                      <a:pt x="351" y="55"/>
                      <a:pt x="363" y="64"/>
                      <a:pt x="371" y="64"/>
                    </a:cubicBezTo>
                    <a:cubicBezTo>
                      <a:pt x="377" y="64"/>
                      <a:pt x="380" y="64"/>
                      <a:pt x="384" y="64"/>
                    </a:cubicBezTo>
                    <a:cubicBezTo>
                      <a:pt x="412" y="64"/>
                      <a:pt x="423" y="100"/>
                      <a:pt x="455" y="100"/>
                    </a:cubicBezTo>
                    <a:cubicBezTo>
                      <a:pt x="459" y="100"/>
                      <a:pt x="464" y="95"/>
                      <a:pt x="464" y="93"/>
                    </a:cubicBezTo>
                    <a:cubicBezTo>
                      <a:pt x="464" y="90"/>
                      <a:pt x="464" y="87"/>
                      <a:pt x="464" y="84"/>
                    </a:cubicBezTo>
                    <a:cubicBezTo>
                      <a:pt x="464" y="70"/>
                      <a:pt x="475" y="70"/>
                      <a:pt x="488" y="66"/>
                    </a:cubicBezTo>
                    <a:lnTo>
                      <a:pt x="490" y="6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2" name="Group 12"/>
            <p:cNvGrpSpPr/>
            <p:nvPr/>
          </p:nvGrpSpPr>
          <p:grpSpPr>
            <a:xfrm>
              <a:off x="1945649" y="2801188"/>
              <a:ext cx="759077" cy="1225939"/>
              <a:chOff x="3030538" y="2674938"/>
              <a:chExt cx="779463" cy="1258888"/>
            </a:xfrm>
            <a:grpFill/>
          </p:grpSpPr>
          <p:sp>
            <p:nvSpPr>
              <p:cNvPr id="210" name="ïšḻïďê-Freeform: Shape 186"/>
              <p:cNvSpPr/>
              <p:nvPr/>
            </p:nvSpPr>
            <p:spPr bwMode="auto">
              <a:xfrm>
                <a:off x="3541713" y="2881313"/>
                <a:ext cx="39688" cy="3175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20" y="4"/>
                  </a:cxn>
                  <a:cxn ang="0">
                    <a:pos x="27" y="5"/>
                  </a:cxn>
                  <a:cxn ang="0">
                    <a:pos x="30" y="9"/>
                  </a:cxn>
                  <a:cxn ang="0">
                    <a:pos x="18" y="23"/>
                  </a:cxn>
                  <a:cxn ang="0">
                    <a:pos x="0" y="11"/>
                  </a:cxn>
                  <a:cxn ang="0">
                    <a:pos x="9" y="0"/>
                  </a:cxn>
                  <a:cxn ang="0">
                    <a:pos x="10" y="0"/>
                  </a:cxn>
                </a:cxnLst>
                <a:rect l="0" t="0" r="r" b="b"/>
                <a:pathLst>
                  <a:path w="30" h="23">
                    <a:moveTo>
                      <a:pt x="10" y="0"/>
                    </a:moveTo>
                    <a:cubicBezTo>
                      <a:pt x="13" y="1"/>
                      <a:pt x="16" y="4"/>
                      <a:pt x="20" y="4"/>
                    </a:cubicBezTo>
                    <a:cubicBezTo>
                      <a:pt x="21" y="9"/>
                      <a:pt x="25" y="5"/>
                      <a:pt x="27" y="5"/>
                    </a:cubicBezTo>
                    <a:cubicBezTo>
                      <a:pt x="29" y="5"/>
                      <a:pt x="30" y="8"/>
                      <a:pt x="30" y="9"/>
                    </a:cubicBezTo>
                    <a:cubicBezTo>
                      <a:pt x="30" y="12"/>
                      <a:pt x="23" y="23"/>
                      <a:pt x="18" y="23"/>
                    </a:cubicBezTo>
                    <a:cubicBezTo>
                      <a:pt x="11" y="23"/>
                      <a:pt x="0" y="15"/>
                      <a:pt x="0" y="11"/>
                    </a:cubicBezTo>
                    <a:cubicBezTo>
                      <a:pt x="0" y="4"/>
                      <a:pt x="3" y="0"/>
                      <a:pt x="9" y="0"/>
                    </a:cubicBezTo>
                    <a:cubicBezTo>
                      <a:pt x="9" y="0"/>
                      <a:pt x="10" y="0"/>
                      <a:pt x="1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1" name="ïšḻïďê-Freeform: Shape 187"/>
              <p:cNvSpPr/>
              <p:nvPr/>
            </p:nvSpPr>
            <p:spPr bwMode="auto">
              <a:xfrm>
                <a:off x="3030538" y="2674938"/>
                <a:ext cx="779463" cy="1258888"/>
              </a:xfrm>
              <a:custGeom>
                <a:avLst/>
                <a:gdLst/>
                <a:ahLst/>
                <a:cxnLst>
                  <a:cxn ang="0">
                    <a:pos x="46" y="91"/>
                  </a:cxn>
                  <a:cxn ang="0">
                    <a:pos x="51" y="51"/>
                  </a:cxn>
                  <a:cxn ang="0">
                    <a:pos x="59" y="46"/>
                  </a:cxn>
                  <a:cxn ang="0">
                    <a:pos x="82" y="18"/>
                  </a:cxn>
                  <a:cxn ang="0">
                    <a:pos x="128" y="6"/>
                  </a:cxn>
                  <a:cxn ang="0">
                    <a:pos x="126" y="42"/>
                  </a:cxn>
                  <a:cxn ang="0">
                    <a:pos x="136" y="13"/>
                  </a:cxn>
                  <a:cxn ang="0">
                    <a:pos x="146" y="5"/>
                  </a:cxn>
                  <a:cxn ang="0">
                    <a:pos x="194" y="24"/>
                  </a:cxn>
                  <a:cxn ang="0">
                    <a:pos x="227" y="20"/>
                  </a:cxn>
                  <a:cxn ang="0">
                    <a:pos x="233" y="26"/>
                  </a:cxn>
                  <a:cxn ang="0">
                    <a:pos x="270" y="50"/>
                  </a:cxn>
                  <a:cxn ang="0">
                    <a:pos x="328" y="84"/>
                  </a:cxn>
                  <a:cxn ang="0">
                    <a:pos x="354" y="89"/>
                  </a:cxn>
                  <a:cxn ang="0">
                    <a:pos x="389" y="130"/>
                  </a:cxn>
                  <a:cxn ang="0">
                    <a:pos x="383" y="170"/>
                  </a:cxn>
                  <a:cxn ang="0">
                    <a:pos x="403" y="185"/>
                  </a:cxn>
                  <a:cxn ang="0">
                    <a:pos x="454" y="175"/>
                  </a:cxn>
                  <a:cxn ang="0">
                    <a:pos x="467" y="191"/>
                  </a:cxn>
                  <a:cxn ang="0">
                    <a:pos x="513" y="191"/>
                  </a:cxn>
                  <a:cxn ang="0">
                    <a:pos x="575" y="220"/>
                  </a:cxn>
                  <a:cxn ang="0">
                    <a:pos x="549" y="310"/>
                  </a:cxn>
                  <a:cxn ang="0">
                    <a:pos x="532" y="374"/>
                  </a:cxn>
                  <a:cxn ang="0">
                    <a:pos x="522" y="405"/>
                  </a:cxn>
                  <a:cxn ang="0">
                    <a:pos x="485" y="449"/>
                  </a:cxn>
                  <a:cxn ang="0">
                    <a:pos x="429" y="474"/>
                  </a:cxn>
                  <a:cxn ang="0">
                    <a:pos x="412" y="524"/>
                  </a:cxn>
                  <a:cxn ang="0">
                    <a:pos x="388" y="559"/>
                  </a:cxn>
                  <a:cxn ang="0">
                    <a:pos x="311" y="614"/>
                  </a:cxn>
                  <a:cxn ang="0">
                    <a:pos x="297" y="619"/>
                  </a:cxn>
                  <a:cxn ang="0">
                    <a:pos x="308" y="654"/>
                  </a:cxn>
                  <a:cxn ang="0">
                    <a:pos x="244" y="677"/>
                  </a:cxn>
                  <a:cxn ang="0">
                    <a:pos x="240" y="707"/>
                  </a:cxn>
                  <a:cxn ang="0">
                    <a:pos x="205" y="711"/>
                  </a:cxn>
                  <a:cxn ang="0">
                    <a:pos x="225" y="730"/>
                  </a:cxn>
                  <a:cxn ang="0">
                    <a:pos x="214" y="739"/>
                  </a:cxn>
                  <a:cxn ang="0">
                    <a:pos x="178" y="787"/>
                  </a:cxn>
                  <a:cxn ang="0">
                    <a:pos x="176" y="846"/>
                  </a:cxn>
                  <a:cxn ang="0">
                    <a:pos x="161" y="884"/>
                  </a:cxn>
                  <a:cxn ang="0">
                    <a:pos x="200" y="935"/>
                  </a:cxn>
                  <a:cxn ang="0">
                    <a:pos x="169" y="945"/>
                  </a:cxn>
                  <a:cxn ang="0">
                    <a:pos x="127" y="921"/>
                  </a:cxn>
                  <a:cxn ang="0">
                    <a:pos x="92" y="903"/>
                  </a:cxn>
                  <a:cxn ang="0">
                    <a:pos x="93" y="889"/>
                  </a:cxn>
                  <a:cxn ang="0">
                    <a:pos x="84" y="857"/>
                  </a:cxn>
                  <a:cxn ang="0">
                    <a:pos x="82" y="791"/>
                  </a:cxn>
                  <a:cxn ang="0">
                    <a:pos x="86" y="782"/>
                  </a:cxn>
                  <a:cxn ang="0">
                    <a:pos x="112" y="718"/>
                  </a:cxn>
                  <a:cxn ang="0">
                    <a:pos x="95" y="708"/>
                  </a:cxn>
                  <a:cxn ang="0">
                    <a:pos x="102" y="680"/>
                  </a:cxn>
                  <a:cxn ang="0">
                    <a:pos x="114" y="626"/>
                  </a:cxn>
                  <a:cxn ang="0">
                    <a:pos x="124" y="562"/>
                  </a:cxn>
                  <a:cxn ang="0">
                    <a:pos x="136" y="494"/>
                  </a:cxn>
                  <a:cxn ang="0">
                    <a:pos x="143" y="434"/>
                  </a:cxn>
                  <a:cxn ang="0">
                    <a:pos x="104" y="370"/>
                  </a:cxn>
                  <a:cxn ang="0">
                    <a:pos x="62" y="330"/>
                  </a:cxn>
                  <a:cxn ang="0">
                    <a:pos x="28" y="261"/>
                  </a:cxn>
                  <a:cxn ang="0">
                    <a:pos x="11" y="242"/>
                  </a:cxn>
                  <a:cxn ang="0">
                    <a:pos x="18" y="191"/>
                  </a:cxn>
                  <a:cxn ang="0">
                    <a:pos x="14" y="148"/>
                  </a:cxn>
                  <a:cxn ang="0">
                    <a:pos x="47" y="106"/>
                  </a:cxn>
                </a:cxnLst>
                <a:rect l="0" t="0" r="r" b="b"/>
                <a:pathLst>
                  <a:path w="586" h="945">
                    <a:moveTo>
                      <a:pt x="49" y="103"/>
                    </a:moveTo>
                    <a:cubicBezTo>
                      <a:pt x="49" y="102"/>
                      <a:pt x="49" y="101"/>
                      <a:pt x="49" y="100"/>
                    </a:cubicBezTo>
                    <a:cubicBezTo>
                      <a:pt x="49" y="97"/>
                      <a:pt x="46" y="94"/>
                      <a:pt x="46" y="91"/>
                    </a:cubicBezTo>
                    <a:cubicBezTo>
                      <a:pt x="46" y="85"/>
                      <a:pt x="48" y="84"/>
                      <a:pt x="48" y="79"/>
                    </a:cubicBezTo>
                    <a:cubicBezTo>
                      <a:pt x="48" y="70"/>
                      <a:pt x="40" y="71"/>
                      <a:pt x="40" y="63"/>
                    </a:cubicBezTo>
                    <a:cubicBezTo>
                      <a:pt x="40" y="57"/>
                      <a:pt x="49" y="55"/>
                      <a:pt x="51" y="51"/>
                    </a:cubicBezTo>
                    <a:cubicBezTo>
                      <a:pt x="55" y="52"/>
                      <a:pt x="53" y="52"/>
                      <a:pt x="57" y="51"/>
                    </a:cubicBezTo>
                    <a:cubicBezTo>
                      <a:pt x="57" y="50"/>
                      <a:pt x="57" y="49"/>
                      <a:pt x="57" y="48"/>
                    </a:cubicBezTo>
                    <a:cubicBezTo>
                      <a:pt x="57" y="48"/>
                      <a:pt x="58" y="46"/>
                      <a:pt x="59" y="46"/>
                    </a:cubicBezTo>
                    <a:cubicBezTo>
                      <a:pt x="59" y="42"/>
                      <a:pt x="64" y="40"/>
                      <a:pt x="66" y="39"/>
                    </a:cubicBezTo>
                    <a:cubicBezTo>
                      <a:pt x="69" y="37"/>
                      <a:pt x="69" y="31"/>
                      <a:pt x="70" y="28"/>
                    </a:cubicBezTo>
                    <a:cubicBezTo>
                      <a:pt x="72" y="21"/>
                      <a:pt x="76" y="19"/>
                      <a:pt x="82" y="18"/>
                    </a:cubicBezTo>
                    <a:cubicBezTo>
                      <a:pt x="93" y="14"/>
                      <a:pt x="100" y="12"/>
                      <a:pt x="111" y="9"/>
                    </a:cubicBezTo>
                    <a:cubicBezTo>
                      <a:pt x="117" y="7"/>
                      <a:pt x="118" y="0"/>
                      <a:pt x="124" y="0"/>
                    </a:cubicBezTo>
                    <a:cubicBezTo>
                      <a:pt x="126" y="0"/>
                      <a:pt x="128" y="5"/>
                      <a:pt x="128" y="6"/>
                    </a:cubicBezTo>
                    <a:cubicBezTo>
                      <a:pt x="128" y="9"/>
                      <a:pt x="125" y="11"/>
                      <a:pt x="123" y="11"/>
                    </a:cubicBezTo>
                    <a:cubicBezTo>
                      <a:pt x="122" y="18"/>
                      <a:pt x="119" y="25"/>
                      <a:pt x="119" y="29"/>
                    </a:cubicBezTo>
                    <a:cubicBezTo>
                      <a:pt x="119" y="34"/>
                      <a:pt x="122" y="42"/>
                      <a:pt x="126" y="42"/>
                    </a:cubicBezTo>
                    <a:cubicBezTo>
                      <a:pt x="128" y="42"/>
                      <a:pt x="131" y="37"/>
                      <a:pt x="131" y="35"/>
                    </a:cubicBezTo>
                    <a:cubicBezTo>
                      <a:pt x="131" y="30"/>
                      <a:pt x="125" y="27"/>
                      <a:pt x="125" y="21"/>
                    </a:cubicBezTo>
                    <a:cubicBezTo>
                      <a:pt x="125" y="15"/>
                      <a:pt x="132" y="16"/>
                      <a:pt x="136" y="13"/>
                    </a:cubicBezTo>
                    <a:cubicBezTo>
                      <a:pt x="147" y="13"/>
                      <a:pt x="147" y="13"/>
                      <a:pt x="147" y="13"/>
                    </a:cubicBezTo>
                    <a:cubicBezTo>
                      <a:pt x="145" y="8"/>
                      <a:pt x="139" y="10"/>
                      <a:pt x="139" y="5"/>
                    </a:cubicBezTo>
                    <a:cubicBezTo>
                      <a:pt x="146" y="5"/>
                      <a:pt x="146" y="5"/>
                      <a:pt x="146" y="5"/>
                    </a:cubicBezTo>
                    <a:cubicBezTo>
                      <a:pt x="148" y="12"/>
                      <a:pt x="158" y="14"/>
                      <a:pt x="165" y="16"/>
                    </a:cubicBezTo>
                    <a:cubicBezTo>
                      <a:pt x="165" y="20"/>
                      <a:pt x="167" y="23"/>
                      <a:pt x="170" y="24"/>
                    </a:cubicBezTo>
                    <a:cubicBezTo>
                      <a:pt x="177" y="24"/>
                      <a:pt x="190" y="24"/>
                      <a:pt x="194" y="24"/>
                    </a:cubicBezTo>
                    <a:cubicBezTo>
                      <a:pt x="194" y="28"/>
                      <a:pt x="199" y="29"/>
                      <a:pt x="203" y="29"/>
                    </a:cubicBezTo>
                    <a:cubicBezTo>
                      <a:pt x="209" y="28"/>
                      <a:pt x="214" y="28"/>
                      <a:pt x="216" y="22"/>
                    </a:cubicBezTo>
                    <a:cubicBezTo>
                      <a:pt x="217" y="21"/>
                      <a:pt x="226" y="21"/>
                      <a:pt x="227" y="20"/>
                    </a:cubicBezTo>
                    <a:cubicBezTo>
                      <a:pt x="232" y="20"/>
                      <a:pt x="240" y="21"/>
                      <a:pt x="240" y="21"/>
                    </a:cubicBezTo>
                    <a:cubicBezTo>
                      <a:pt x="238" y="23"/>
                      <a:pt x="234" y="23"/>
                      <a:pt x="233" y="22"/>
                    </a:cubicBezTo>
                    <a:cubicBezTo>
                      <a:pt x="233" y="26"/>
                      <a:pt x="233" y="26"/>
                      <a:pt x="233" y="26"/>
                    </a:cubicBezTo>
                    <a:cubicBezTo>
                      <a:pt x="236" y="32"/>
                      <a:pt x="245" y="33"/>
                      <a:pt x="252" y="36"/>
                    </a:cubicBezTo>
                    <a:cubicBezTo>
                      <a:pt x="258" y="37"/>
                      <a:pt x="256" y="44"/>
                      <a:pt x="258" y="50"/>
                    </a:cubicBezTo>
                    <a:cubicBezTo>
                      <a:pt x="270" y="50"/>
                      <a:pt x="270" y="50"/>
                      <a:pt x="270" y="50"/>
                    </a:cubicBezTo>
                    <a:cubicBezTo>
                      <a:pt x="279" y="58"/>
                      <a:pt x="283" y="57"/>
                      <a:pt x="288" y="68"/>
                    </a:cubicBezTo>
                    <a:cubicBezTo>
                      <a:pt x="289" y="70"/>
                      <a:pt x="293" y="70"/>
                      <a:pt x="295" y="70"/>
                    </a:cubicBezTo>
                    <a:cubicBezTo>
                      <a:pt x="298" y="83"/>
                      <a:pt x="316" y="81"/>
                      <a:pt x="328" y="84"/>
                    </a:cubicBezTo>
                    <a:cubicBezTo>
                      <a:pt x="340" y="84"/>
                      <a:pt x="340" y="84"/>
                      <a:pt x="340" y="84"/>
                    </a:cubicBezTo>
                    <a:cubicBezTo>
                      <a:pt x="343" y="85"/>
                      <a:pt x="350" y="89"/>
                      <a:pt x="354" y="89"/>
                    </a:cubicBezTo>
                    <a:cubicBezTo>
                      <a:pt x="354" y="89"/>
                      <a:pt x="354" y="89"/>
                      <a:pt x="354" y="89"/>
                    </a:cubicBezTo>
                    <a:cubicBezTo>
                      <a:pt x="355" y="89"/>
                      <a:pt x="356" y="89"/>
                      <a:pt x="357" y="89"/>
                    </a:cubicBezTo>
                    <a:cubicBezTo>
                      <a:pt x="364" y="89"/>
                      <a:pt x="373" y="104"/>
                      <a:pt x="381" y="106"/>
                    </a:cubicBezTo>
                    <a:cubicBezTo>
                      <a:pt x="381" y="111"/>
                      <a:pt x="386" y="125"/>
                      <a:pt x="389" y="130"/>
                    </a:cubicBezTo>
                    <a:cubicBezTo>
                      <a:pt x="391" y="134"/>
                      <a:pt x="397" y="134"/>
                      <a:pt x="397" y="139"/>
                    </a:cubicBezTo>
                    <a:cubicBezTo>
                      <a:pt x="390" y="148"/>
                      <a:pt x="377" y="152"/>
                      <a:pt x="377" y="165"/>
                    </a:cubicBezTo>
                    <a:cubicBezTo>
                      <a:pt x="377" y="170"/>
                      <a:pt x="381" y="169"/>
                      <a:pt x="383" y="170"/>
                    </a:cubicBezTo>
                    <a:cubicBezTo>
                      <a:pt x="387" y="172"/>
                      <a:pt x="390" y="176"/>
                      <a:pt x="390" y="180"/>
                    </a:cubicBezTo>
                    <a:cubicBezTo>
                      <a:pt x="401" y="180"/>
                      <a:pt x="401" y="180"/>
                      <a:pt x="401" y="180"/>
                    </a:cubicBezTo>
                    <a:cubicBezTo>
                      <a:pt x="401" y="182"/>
                      <a:pt x="402" y="185"/>
                      <a:pt x="403" y="185"/>
                    </a:cubicBezTo>
                    <a:cubicBezTo>
                      <a:pt x="405" y="185"/>
                      <a:pt x="407" y="182"/>
                      <a:pt x="408" y="180"/>
                    </a:cubicBezTo>
                    <a:cubicBezTo>
                      <a:pt x="413" y="173"/>
                      <a:pt x="418" y="164"/>
                      <a:pt x="425" y="164"/>
                    </a:cubicBezTo>
                    <a:cubicBezTo>
                      <a:pt x="433" y="164"/>
                      <a:pt x="449" y="172"/>
                      <a:pt x="454" y="175"/>
                    </a:cubicBezTo>
                    <a:cubicBezTo>
                      <a:pt x="458" y="178"/>
                      <a:pt x="462" y="177"/>
                      <a:pt x="463" y="180"/>
                    </a:cubicBezTo>
                    <a:cubicBezTo>
                      <a:pt x="464" y="184"/>
                      <a:pt x="464" y="187"/>
                      <a:pt x="464" y="191"/>
                    </a:cubicBezTo>
                    <a:cubicBezTo>
                      <a:pt x="467" y="191"/>
                      <a:pt x="467" y="191"/>
                      <a:pt x="467" y="191"/>
                    </a:cubicBezTo>
                    <a:cubicBezTo>
                      <a:pt x="471" y="190"/>
                      <a:pt x="472" y="186"/>
                      <a:pt x="476" y="186"/>
                    </a:cubicBezTo>
                    <a:cubicBezTo>
                      <a:pt x="486" y="186"/>
                      <a:pt x="487" y="194"/>
                      <a:pt x="496" y="194"/>
                    </a:cubicBezTo>
                    <a:cubicBezTo>
                      <a:pt x="513" y="191"/>
                      <a:pt x="513" y="191"/>
                      <a:pt x="513" y="191"/>
                    </a:cubicBezTo>
                    <a:cubicBezTo>
                      <a:pt x="521" y="193"/>
                      <a:pt x="529" y="196"/>
                      <a:pt x="534" y="198"/>
                    </a:cubicBezTo>
                    <a:cubicBezTo>
                      <a:pt x="538" y="205"/>
                      <a:pt x="551" y="217"/>
                      <a:pt x="558" y="220"/>
                    </a:cubicBezTo>
                    <a:cubicBezTo>
                      <a:pt x="565" y="221"/>
                      <a:pt x="569" y="219"/>
                      <a:pt x="575" y="220"/>
                    </a:cubicBezTo>
                    <a:cubicBezTo>
                      <a:pt x="584" y="223"/>
                      <a:pt x="586" y="232"/>
                      <a:pt x="586" y="242"/>
                    </a:cubicBezTo>
                    <a:cubicBezTo>
                      <a:pt x="586" y="274"/>
                      <a:pt x="568" y="283"/>
                      <a:pt x="556" y="301"/>
                    </a:cubicBezTo>
                    <a:cubicBezTo>
                      <a:pt x="553" y="305"/>
                      <a:pt x="551" y="306"/>
                      <a:pt x="549" y="310"/>
                    </a:cubicBezTo>
                    <a:cubicBezTo>
                      <a:pt x="544" y="317"/>
                      <a:pt x="540" y="317"/>
                      <a:pt x="535" y="322"/>
                    </a:cubicBezTo>
                    <a:cubicBezTo>
                      <a:pt x="529" y="328"/>
                      <a:pt x="535" y="343"/>
                      <a:pt x="535" y="353"/>
                    </a:cubicBezTo>
                    <a:cubicBezTo>
                      <a:pt x="535" y="361"/>
                      <a:pt x="532" y="369"/>
                      <a:pt x="532" y="374"/>
                    </a:cubicBezTo>
                    <a:cubicBezTo>
                      <a:pt x="532" y="377"/>
                      <a:pt x="530" y="378"/>
                      <a:pt x="530" y="380"/>
                    </a:cubicBezTo>
                    <a:cubicBezTo>
                      <a:pt x="528" y="382"/>
                      <a:pt x="524" y="386"/>
                      <a:pt x="524" y="390"/>
                    </a:cubicBezTo>
                    <a:cubicBezTo>
                      <a:pt x="524" y="394"/>
                      <a:pt x="523" y="403"/>
                      <a:pt x="522" y="405"/>
                    </a:cubicBezTo>
                    <a:cubicBezTo>
                      <a:pt x="515" y="415"/>
                      <a:pt x="513" y="419"/>
                      <a:pt x="506" y="428"/>
                    </a:cubicBezTo>
                    <a:cubicBezTo>
                      <a:pt x="505" y="431"/>
                      <a:pt x="505" y="436"/>
                      <a:pt x="504" y="438"/>
                    </a:cubicBezTo>
                    <a:cubicBezTo>
                      <a:pt x="502" y="443"/>
                      <a:pt x="492" y="449"/>
                      <a:pt x="485" y="449"/>
                    </a:cubicBezTo>
                    <a:cubicBezTo>
                      <a:pt x="476" y="449"/>
                      <a:pt x="470" y="449"/>
                      <a:pt x="463" y="452"/>
                    </a:cubicBezTo>
                    <a:cubicBezTo>
                      <a:pt x="461" y="453"/>
                      <a:pt x="460" y="455"/>
                      <a:pt x="459" y="457"/>
                    </a:cubicBezTo>
                    <a:cubicBezTo>
                      <a:pt x="448" y="467"/>
                      <a:pt x="437" y="461"/>
                      <a:pt x="429" y="474"/>
                    </a:cubicBezTo>
                    <a:cubicBezTo>
                      <a:pt x="426" y="479"/>
                      <a:pt x="420" y="479"/>
                      <a:pt x="416" y="483"/>
                    </a:cubicBezTo>
                    <a:cubicBezTo>
                      <a:pt x="411" y="489"/>
                      <a:pt x="412" y="495"/>
                      <a:pt x="412" y="503"/>
                    </a:cubicBezTo>
                    <a:cubicBezTo>
                      <a:pt x="412" y="524"/>
                      <a:pt x="412" y="524"/>
                      <a:pt x="412" y="524"/>
                    </a:cubicBezTo>
                    <a:cubicBezTo>
                      <a:pt x="403" y="528"/>
                      <a:pt x="398" y="536"/>
                      <a:pt x="394" y="545"/>
                    </a:cubicBezTo>
                    <a:cubicBezTo>
                      <a:pt x="394" y="545"/>
                      <a:pt x="394" y="545"/>
                      <a:pt x="394" y="545"/>
                    </a:cubicBezTo>
                    <a:cubicBezTo>
                      <a:pt x="391" y="550"/>
                      <a:pt x="391" y="553"/>
                      <a:pt x="388" y="559"/>
                    </a:cubicBezTo>
                    <a:cubicBezTo>
                      <a:pt x="380" y="571"/>
                      <a:pt x="371" y="572"/>
                      <a:pt x="364" y="584"/>
                    </a:cubicBezTo>
                    <a:cubicBezTo>
                      <a:pt x="355" y="597"/>
                      <a:pt x="351" y="619"/>
                      <a:pt x="331" y="619"/>
                    </a:cubicBezTo>
                    <a:cubicBezTo>
                      <a:pt x="324" y="619"/>
                      <a:pt x="314" y="614"/>
                      <a:pt x="311" y="614"/>
                    </a:cubicBezTo>
                    <a:cubicBezTo>
                      <a:pt x="305" y="614"/>
                      <a:pt x="299" y="609"/>
                      <a:pt x="293" y="609"/>
                    </a:cubicBezTo>
                    <a:cubicBezTo>
                      <a:pt x="291" y="609"/>
                      <a:pt x="289" y="610"/>
                      <a:pt x="289" y="611"/>
                    </a:cubicBezTo>
                    <a:cubicBezTo>
                      <a:pt x="289" y="615"/>
                      <a:pt x="296" y="617"/>
                      <a:pt x="297" y="619"/>
                    </a:cubicBezTo>
                    <a:cubicBezTo>
                      <a:pt x="300" y="622"/>
                      <a:pt x="300" y="627"/>
                      <a:pt x="302" y="632"/>
                    </a:cubicBezTo>
                    <a:cubicBezTo>
                      <a:pt x="304" y="637"/>
                      <a:pt x="311" y="637"/>
                      <a:pt x="311" y="642"/>
                    </a:cubicBezTo>
                    <a:cubicBezTo>
                      <a:pt x="311" y="647"/>
                      <a:pt x="311" y="650"/>
                      <a:pt x="308" y="654"/>
                    </a:cubicBezTo>
                    <a:cubicBezTo>
                      <a:pt x="304" y="660"/>
                      <a:pt x="301" y="663"/>
                      <a:pt x="297" y="667"/>
                    </a:cubicBezTo>
                    <a:cubicBezTo>
                      <a:pt x="289" y="675"/>
                      <a:pt x="280" y="673"/>
                      <a:pt x="270" y="676"/>
                    </a:cubicBezTo>
                    <a:cubicBezTo>
                      <a:pt x="263" y="678"/>
                      <a:pt x="248" y="673"/>
                      <a:pt x="244" y="677"/>
                    </a:cubicBezTo>
                    <a:cubicBezTo>
                      <a:pt x="238" y="683"/>
                      <a:pt x="243" y="696"/>
                      <a:pt x="240" y="703"/>
                    </a:cubicBezTo>
                    <a:cubicBezTo>
                      <a:pt x="240" y="702"/>
                      <a:pt x="240" y="702"/>
                      <a:pt x="240" y="702"/>
                    </a:cubicBezTo>
                    <a:cubicBezTo>
                      <a:pt x="240" y="703"/>
                      <a:pt x="240" y="706"/>
                      <a:pt x="240" y="707"/>
                    </a:cubicBezTo>
                    <a:cubicBezTo>
                      <a:pt x="240" y="709"/>
                      <a:pt x="233" y="712"/>
                      <a:pt x="229" y="712"/>
                    </a:cubicBezTo>
                    <a:cubicBezTo>
                      <a:pt x="220" y="712"/>
                      <a:pt x="218" y="706"/>
                      <a:pt x="210" y="706"/>
                    </a:cubicBezTo>
                    <a:cubicBezTo>
                      <a:pt x="207" y="706"/>
                      <a:pt x="205" y="709"/>
                      <a:pt x="205" y="711"/>
                    </a:cubicBezTo>
                    <a:cubicBezTo>
                      <a:pt x="205" y="717"/>
                      <a:pt x="211" y="729"/>
                      <a:pt x="214" y="729"/>
                    </a:cubicBezTo>
                    <a:cubicBezTo>
                      <a:pt x="217" y="729"/>
                      <a:pt x="219" y="726"/>
                      <a:pt x="221" y="726"/>
                    </a:cubicBezTo>
                    <a:cubicBezTo>
                      <a:pt x="222" y="728"/>
                      <a:pt x="225" y="728"/>
                      <a:pt x="225" y="730"/>
                    </a:cubicBezTo>
                    <a:cubicBezTo>
                      <a:pt x="225" y="733"/>
                      <a:pt x="221" y="736"/>
                      <a:pt x="220" y="736"/>
                    </a:cubicBezTo>
                    <a:cubicBezTo>
                      <a:pt x="215" y="736"/>
                      <a:pt x="213" y="732"/>
                      <a:pt x="209" y="732"/>
                    </a:cubicBezTo>
                    <a:cubicBezTo>
                      <a:pt x="209" y="737"/>
                      <a:pt x="211" y="738"/>
                      <a:pt x="214" y="739"/>
                    </a:cubicBezTo>
                    <a:cubicBezTo>
                      <a:pt x="206" y="747"/>
                      <a:pt x="206" y="755"/>
                      <a:pt x="203" y="766"/>
                    </a:cubicBezTo>
                    <a:cubicBezTo>
                      <a:pt x="202" y="770"/>
                      <a:pt x="194" y="771"/>
                      <a:pt x="191" y="771"/>
                    </a:cubicBezTo>
                    <a:cubicBezTo>
                      <a:pt x="184" y="773"/>
                      <a:pt x="178" y="779"/>
                      <a:pt x="178" y="787"/>
                    </a:cubicBezTo>
                    <a:cubicBezTo>
                      <a:pt x="178" y="804"/>
                      <a:pt x="198" y="798"/>
                      <a:pt x="198" y="811"/>
                    </a:cubicBezTo>
                    <a:cubicBezTo>
                      <a:pt x="198" y="824"/>
                      <a:pt x="187" y="825"/>
                      <a:pt x="181" y="831"/>
                    </a:cubicBezTo>
                    <a:cubicBezTo>
                      <a:pt x="177" y="835"/>
                      <a:pt x="178" y="841"/>
                      <a:pt x="176" y="846"/>
                    </a:cubicBezTo>
                    <a:cubicBezTo>
                      <a:pt x="173" y="852"/>
                      <a:pt x="166" y="850"/>
                      <a:pt x="162" y="854"/>
                    </a:cubicBezTo>
                    <a:cubicBezTo>
                      <a:pt x="156" y="859"/>
                      <a:pt x="154" y="865"/>
                      <a:pt x="154" y="874"/>
                    </a:cubicBezTo>
                    <a:cubicBezTo>
                      <a:pt x="154" y="878"/>
                      <a:pt x="158" y="883"/>
                      <a:pt x="161" y="884"/>
                    </a:cubicBezTo>
                    <a:cubicBezTo>
                      <a:pt x="169" y="888"/>
                      <a:pt x="168" y="908"/>
                      <a:pt x="174" y="914"/>
                    </a:cubicBezTo>
                    <a:cubicBezTo>
                      <a:pt x="184" y="924"/>
                      <a:pt x="196" y="928"/>
                      <a:pt x="207" y="934"/>
                    </a:cubicBezTo>
                    <a:cubicBezTo>
                      <a:pt x="206" y="936"/>
                      <a:pt x="203" y="935"/>
                      <a:pt x="200" y="935"/>
                    </a:cubicBezTo>
                    <a:cubicBezTo>
                      <a:pt x="194" y="935"/>
                      <a:pt x="183" y="943"/>
                      <a:pt x="179" y="943"/>
                    </a:cubicBezTo>
                    <a:cubicBezTo>
                      <a:pt x="176" y="943"/>
                      <a:pt x="176" y="943"/>
                      <a:pt x="174" y="943"/>
                    </a:cubicBezTo>
                    <a:cubicBezTo>
                      <a:pt x="173" y="943"/>
                      <a:pt x="171" y="945"/>
                      <a:pt x="169" y="945"/>
                    </a:cubicBezTo>
                    <a:cubicBezTo>
                      <a:pt x="165" y="945"/>
                      <a:pt x="162" y="945"/>
                      <a:pt x="157" y="945"/>
                    </a:cubicBezTo>
                    <a:cubicBezTo>
                      <a:pt x="147" y="945"/>
                      <a:pt x="151" y="933"/>
                      <a:pt x="143" y="931"/>
                    </a:cubicBezTo>
                    <a:cubicBezTo>
                      <a:pt x="137" y="929"/>
                      <a:pt x="127" y="929"/>
                      <a:pt x="127" y="921"/>
                    </a:cubicBezTo>
                    <a:cubicBezTo>
                      <a:pt x="124" y="921"/>
                      <a:pt x="122" y="921"/>
                      <a:pt x="119" y="921"/>
                    </a:cubicBezTo>
                    <a:cubicBezTo>
                      <a:pt x="115" y="921"/>
                      <a:pt x="114" y="917"/>
                      <a:pt x="114" y="915"/>
                    </a:cubicBezTo>
                    <a:cubicBezTo>
                      <a:pt x="102" y="915"/>
                      <a:pt x="98" y="909"/>
                      <a:pt x="92" y="903"/>
                    </a:cubicBezTo>
                    <a:cubicBezTo>
                      <a:pt x="91" y="902"/>
                      <a:pt x="88" y="900"/>
                      <a:pt x="88" y="899"/>
                    </a:cubicBezTo>
                    <a:cubicBezTo>
                      <a:pt x="88" y="895"/>
                      <a:pt x="96" y="895"/>
                      <a:pt x="97" y="891"/>
                    </a:cubicBezTo>
                    <a:cubicBezTo>
                      <a:pt x="95" y="891"/>
                      <a:pt x="94" y="890"/>
                      <a:pt x="93" y="889"/>
                    </a:cubicBezTo>
                    <a:cubicBezTo>
                      <a:pt x="94" y="887"/>
                      <a:pt x="96" y="884"/>
                      <a:pt x="96" y="882"/>
                    </a:cubicBezTo>
                    <a:cubicBezTo>
                      <a:pt x="96" y="871"/>
                      <a:pt x="84" y="873"/>
                      <a:pt x="84" y="863"/>
                    </a:cubicBezTo>
                    <a:cubicBezTo>
                      <a:pt x="84" y="860"/>
                      <a:pt x="84" y="859"/>
                      <a:pt x="84" y="857"/>
                    </a:cubicBezTo>
                    <a:cubicBezTo>
                      <a:pt x="84" y="848"/>
                      <a:pt x="78" y="832"/>
                      <a:pt x="78" y="825"/>
                    </a:cubicBezTo>
                    <a:cubicBezTo>
                      <a:pt x="78" y="817"/>
                      <a:pt x="88" y="814"/>
                      <a:pt x="88" y="807"/>
                    </a:cubicBezTo>
                    <a:cubicBezTo>
                      <a:pt x="88" y="803"/>
                      <a:pt x="83" y="796"/>
                      <a:pt x="82" y="791"/>
                    </a:cubicBezTo>
                    <a:cubicBezTo>
                      <a:pt x="82" y="787"/>
                      <a:pt x="82" y="787"/>
                      <a:pt x="82" y="787"/>
                    </a:cubicBezTo>
                    <a:cubicBezTo>
                      <a:pt x="82" y="787"/>
                      <a:pt x="82" y="787"/>
                      <a:pt x="82" y="787"/>
                    </a:cubicBezTo>
                    <a:cubicBezTo>
                      <a:pt x="82" y="784"/>
                      <a:pt x="84" y="782"/>
                      <a:pt x="86" y="782"/>
                    </a:cubicBezTo>
                    <a:cubicBezTo>
                      <a:pt x="94" y="782"/>
                      <a:pt x="91" y="790"/>
                      <a:pt x="98" y="790"/>
                    </a:cubicBezTo>
                    <a:cubicBezTo>
                      <a:pt x="112" y="725"/>
                      <a:pt x="112" y="725"/>
                      <a:pt x="112" y="725"/>
                    </a:cubicBezTo>
                    <a:cubicBezTo>
                      <a:pt x="112" y="718"/>
                      <a:pt x="112" y="718"/>
                      <a:pt x="112" y="718"/>
                    </a:cubicBezTo>
                    <a:cubicBezTo>
                      <a:pt x="111" y="718"/>
                      <a:pt x="109" y="717"/>
                      <a:pt x="108" y="718"/>
                    </a:cubicBezTo>
                    <a:cubicBezTo>
                      <a:pt x="105" y="719"/>
                      <a:pt x="105" y="723"/>
                      <a:pt x="102" y="723"/>
                    </a:cubicBezTo>
                    <a:cubicBezTo>
                      <a:pt x="98" y="723"/>
                      <a:pt x="95" y="713"/>
                      <a:pt x="95" y="708"/>
                    </a:cubicBezTo>
                    <a:cubicBezTo>
                      <a:pt x="95" y="699"/>
                      <a:pt x="98" y="696"/>
                      <a:pt x="100" y="688"/>
                    </a:cubicBezTo>
                    <a:cubicBezTo>
                      <a:pt x="103" y="688"/>
                      <a:pt x="104" y="687"/>
                      <a:pt x="104" y="685"/>
                    </a:cubicBezTo>
                    <a:cubicBezTo>
                      <a:pt x="104" y="683"/>
                      <a:pt x="102" y="680"/>
                      <a:pt x="102" y="680"/>
                    </a:cubicBezTo>
                    <a:cubicBezTo>
                      <a:pt x="100" y="680"/>
                      <a:pt x="99" y="668"/>
                      <a:pt x="99" y="665"/>
                    </a:cubicBezTo>
                    <a:cubicBezTo>
                      <a:pt x="99" y="655"/>
                      <a:pt x="106" y="645"/>
                      <a:pt x="109" y="639"/>
                    </a:cubicBezTo>
                    <a:cubicBezTo>
                      <a:pt x="111" y="635"/>
                      <a:pt x="112" y="629"/>
                      <a:pt x="114" y="626"/>
                    </a:cubicBezTo>
                    <a:cubicBezTo>
                      <a:pt x="116" y="624"/>
                      <a:pt x="118" y="625"/>
                      <a:pt x="118" y="623"/>
                    </a:cubicBezTo>
                    <a:cubicBezTo>
                      <a:pt x="121" y="613"/>
                      <a:pt x="121" y="605"/>
                      <a:pt x="124" y="595"/>
                    </a:cubicBezTo>
                    <a:cubicBezTo>
                      <a:pt x="124" y="562"/>
                      <a:pt x="124" y="562"/>
                      <a:pt x="124" y="562"/>
                    </a:cubicBezTo>
                    <a:cubicBezTo>
                      <a:pt x="121" y="554"/>
                      <a:pt x="126" y="548"/>
                      <a:pt x="126" y="541"/>
                    </a:cubicBezTo>
                    <a:cubicBezTo>
                      <a:pt x="126" y="524"/>
                      <a:pt x="136" y="513"/>
                      <a:pt x="136" y="498"/>
                    </a:cubicBezTo>
                    <a:cubicBezTo>
                      <a:pt x="136" y="497"/>
                      <a:pt x="136" y="495"/>
                      <a:pt x="136" y="494"/>
                    </a:cubicBezTo>
                    <a:cubicBezTo>
                      <a:pt x="136" y="491"/>
                      <a:pt x="138" y="483"/>
                      <a:pt x="139" y="478"/>
                    </a:cubicBezTo>
                    <a:cubicBezTo>
                      <a:pt x="139" y="465"/>
                      <a:pt x="139" y="465"/>
                      <a:pt x="139" y="459"/>
                    </a:cubicBezTo>
                    <a:cubicBezTo>
                      <a:pt x="139" y="453"/>
                      <a:pt x="143" y="441"/>
                      <a:pt x="143" y="434"/>
                    </a:cubicBezTo>
                    <a:cubicBezTo>
                      <a:pt x="143" y="429"/>
                      <a:pt x="141" y="403"/>
                      <a:pt x="140" y="399"/>
                    </a:cubicBezTo>
                    <a:cubicBezTo>
                      <a:pt x="136" y="388"/>
                      <a:pt x="128" y="381"/>
                      <a:pt x="121" y="377"/>
                    </a:cubicBezTo>
                    <a:cubicBezTo>
                      <a:pt x="114" y="374"/>
                      <a:pt x="109" y="375"/>
                      <a:pt x="104" y="370"/>
                    </a:cubicBezTo>
                    <a:cubicBezTo>
                      <a:pt x="99" y="365"/>
                      <a:pt x="96" y="363"/>
                      <a:pt x="90" y="362"/>
                    </a:cubicBezTo>
                    <a:cubicBezTo>
                      <a:pt x="78" y="358"/>
                      <a:pt x="72" y="351"/>
                      <a:pt x="64" y="343"/>
                    </a:cubicBezTo>
                    <a:cubicBezTo>
                      <a:pt x="60" y="340"/>
                      <a:pt x="62" y="335"/>
                      <a:pt x="62" y="330"/>
                    </a:cubicBezTo>
                    <a:cubicBezTo>
                      <a:pt x="62" y="323"/>
                      <a:pt x="55" y="319"/>
                      <a:pt x="53" y="313"/>
                    </a:cubicBezTo>
                    <a:cubicBezTo>
                      <a:pt x="50" y="302"/>
                      <a:pt x="41" y="294"/>
                      <a:pt x="38" y="285"/>
                    </a:cubicBezTo>
                    <a:cubicBezTo>
                      <a:pt x="35" y="275"/>
                      <a:pt x="32" y="269"/>
                      <a:pt x="28" y="261"/>
                    </a:cubicBezTo>
                    <a:cubicBezTo>
                      <a:pt x="27" y="258"/>
                      <a:pt x="24" y="259"/>
                      <a:pt x="23" y="257"/>
                    </a:cubicBezTo>
                    <a:cubicBezTo>
                      <a:pt x="20" y="254"/>
                      <a:pt x="19" y="248"/>
                      <a:pt x="17" y="245"/>
                    </a:cubicBezTo>
                    <a:cubicBezTo>
                      <a:pt x="16" y="242"/>
                      <a:pt x="12" y="243"/>
                      <a:pt x="11" y="242"/>
                    </a:cubicBezTo>
                    <a:cubicBezTo>
                      <a:pt x="6" y="237"/>
                      <a:pt x="0" y="228"/>
                      <a:pt x="0" y="220"/>
                    </a:cubicBezTo>
                    <a:cubicBezTo>
                      <a:pt x="0" y="215"/>
                      <a:pt x="3" y="209"/>
                      <a:pt x="5" y="207"/>
                    </a:cubicBezTo>
                    <a:cubicBezTo>
                      <a:pt x="8" y="200"/>
                      <a:pt x="16" y="198"/>
                      <a:pt x="18" y="191"/>
                    </a:cubicBezTo>
                    <a:cubicBezTo>
                      <a:pt x="14" y="189"/>
                      <a:pt x="15" y="191"/>
                      <a:pt x="12" y="191"/>
                    </a:cubicBezTo>
                    <a:cubicBezTo>
                      <a:pt x="5" y="191"/>
                      <a:pt x="5" y="182"/>
                      <a:pt x="5" y="176"/>
                    </a:cubicBezTo>
                    <a:cubicBezTo>
                      <a:pt x="5" y="166"/>
                      <a:pt x="16" y="168"/>
                      <a:pt x="14" y="148"/>
                    </a:cubicBezTo>
                    <a:cubicBezTo>
                      <a:pt x="26" y="148"/>
                      <a:pt x="29" y="136"/>
                      <a:pt x="32" y="129"/>
                    </a:cubicBezTo>
                    <a:cubicBezTo>
                      <a:pt x="37" y="119"/>
                      <a:pt x="49" y="123"/>
                      <a:pt x="51" y="111"/>
                    </a:cubicBezTo>
                    <a:cubicBezTo>
                      <a:pt x="49" y="110"/>
                      <a:pt x="47" y="107"/>
                      <a:pt x="47" y="106"/>
                    </a:cubicBezTo>
                    <a:cubicBezTo>
                      <a:pt x="49" y="103"/>
                      <a:pt x="49" y="103"/>
                      <a:pt x="49" y="10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3" name="Group 13"/>
            <p:cNvGrpSpPr/>
            <p:nvPr/>
          </p:nvGrpSpPr>
          <p:grpSpPr>
            <a:xfrm>
              <a:off x="538820" y="1131561"/>
              <a:ext cx="2523073" cy="1757739"/>
              <a:chOff x="1585913" y="960438"/>
              <a:chExt cx="2590800" cy="1804987"/>
            </a:xfrm>
            <a:grpFill/>
          </p:grpSpPr>
          <p:sp>
            <p:nvSpPr>
              <p:cNvPr id="147" name="ïšḻïďê-Freeform: Shape 123"/>
              <p:cNvSpPr/>
              <p:nvPr/>
            </p:nvSpPr>
            <p:spPr bwMode="auto">
              <a:xfrm>
                <a:off x="3359150" y="2703513"/>
                <a:ext cx="12700" cy="14288"/>
              </a:xfrm>
              <a:custGeom>
                <a:avLst/>
                <a:gdLst/>
                <a:ahLst/>
                <a:cxnLst>
                  <a:cxn ang="0">
                    <a:pos x="9" y="4"/>
                  </a:cxn>
                  <a:cxn ang="0">
                    <a:pos x="9" y="0"/>
                  </a:cxn>
                  <a:cxn ang="0">
                    <a:pos x="5" y="0"/>
                  </a:cxn>
                  <a:cxn ang="0">
                    <a:pos x="0" y="9"/>
                  </a:cxn>
                  <a:cxn ang="0">
                    <a:pos x="4" y="9"/>
                  </a:cxn>
                  <a:cxn ang="0">
                    <a:pos x="9" y="4"/>
                  </a:cxn>
                </a:cxnLst>
                <a:rect l="0" t="0" r="r" b="b"/>
                <a:pathLst>
                  <a:path w="9" h="11">
                    <a:moveTo>
                      <a:pt x="9" y="4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6" y="0"/>
                      <a:pt x="5" y="0"/>
                    </a:cubicBezTo>
                    <a:cubicBezTo>
                      <a:pt x="2" y="0"/>
                      <a:pt x="0" y="5"/>
                      <a:pt x="0" y="9"/>
                    </a:cubicBezTo>
                    <a:cubicBezTo>
                      <a:pt x="0" y="11"/>
                      <a:pt x="2" y="9"/>
                      <a:pt x="4" y="9"/>
                    </a:cubicBezTo>
                    <a:cubicBezTo>
                      <a:pt x="6" y="9"/>
                      <a:pt x="8" y="5"/>
                      <a:pt x="9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8" name="ïšḻïďê-Freeform: Shape 124"/>
              <p:cNvSpPr/>
              <p:nvPr/>
            </p:nvSpPr>
            <p:spPr bwMode="auto">
              <a:xfrm>
                <a:off x="3989388" y="1552575"/>
                <a:ext cx="169863" cy="77788"/>
              </a:xfrm>
              <a:custGeom>
                <a:avLst/>
                <a:gdLst/>
                <a:ahLst/>
                <a:cxnLst>
                  <a:cxn ang="0">
                    <a:pos x="127" y="31"/>
                  </a:cxn>
                  <a:cxn ang="0">
                    <a:pos x="108" y="47"/>
                  </a:cxn>
                  <a:cxn ang="0">
                    <a:pos x="74" y="58"/>
                  </a:cxn>
                  <a:cxn ang="0">
                    <a:pos x="34" y="50"/>
                  </a:cxn>
                  <a:cxn ang="0">
                    <a:pos x="14" y="42"/>
                  </a:cxn>
                  <a:cxn ang="0">
                    <a:pos x="18" y="40"/>
                  </a:cxn>
                  <a:cxn ang="0">
                    <a:pos x="21" y="27"/>
                  </a:cxn>
                  <a:cxn ang="0">
                    <a:pos x="2" y="25"/>
                  </a:cxn>
                  <a:cxn ang="0">
                    <a:pos x="25" y="21"/>
                  </a:cxn>
                  <a:cxn ang="0">
                    <a:pos x="23" y="18"/>
                  </a:cxn>
                  <a:cxn ang="0">
                    <a:pos x="0" y="8"/>
                  </a:cxn>
                  <a:cxn ang="0">
                    <a:pos x="9" y="9"/>
                  </a:cxn>
                  <a:cxn ang="0">
                    <a:pos x="9" y="5"/>
                  </a:cxn>
                  <a:cxn ang="0">
                    <a:pos x="17" y="0"/>
                  </a:cxn>
                  <a:cxn ang="0">
                    <a:pos x="21" y="0"/>
                  </a:cxn>
                  <a:cxn ang="0">
                    <a:pos x="23" y="7"/>
                  </a:cxn>
                  <a:cxn ang="0">
                    <a:pos x="30" y="16"/>
                  </a:cxn>
                  <a:cxn ang="0">
                    <a:pos x="38" y="13"/>
                  </a:cxn>
                  <a:cxn ang="0">
                    <a:pos x="38" y="8"/>
                  </a:cxn>
                  <a:cxn ang="0">
                    <a:pos x="44" y="12"/>
                  </a:cxn>
                  <a:cxn ang="0">
                    <a:pos x="54" y="9"/>
                  </a:cxn>
                  <a:cxn ang="0">
                    <a:pos x="60" y="12"/>
                  </a:cxn>
                  <a:cxn ang="0">
                    <a:pos x="60" y="8"/>
                  </a:cxn>
                  <a:cxn ang="0">
                    <a:pos x="74" y="9"/>
                  </a:cxn>
                  <a:cxn ang="0">
                    <a:pos x="89" y="8"/>
                  </a:cxn>
                  <a:cxn ang="0">
                    <a:pos x="91" y="1"/>
                  </a:cxn>
                  <a:cxn ang="0">
                    <a:pos x="96" y="1"/>
                  </a:cxn>
                  <a:cxn ang="0">
                    <a:pos x="104" y="7"/>
                  </a:cxn>
                  <a:cxn ang="0">
                    <a:pos x="115" y="4"/>
                  </a:cxn>
                  <a:cxn ang="0">
                    <a:pos x="112" y="8"/>
                  </a:cxn>
                  <a:cxn ang="0">
                    <a:pos x="128" y="30"/>
                  </a:cxn>
                  <a:cxn ang="0">
                    <a:pos x="127" y="31"/>
                  </a:cxn>
                </a:cxnLst>
                <a:rect l="0" t="0" r="r" b="b"/>
                <a:pathLst>
                  <a:path w="128" h="58">
                    <a:moveTo>
                      <a:pt x="127" y="31"/>
                    </a:moveTo>
                    <a:cubicBezTo>
                      <a:pt x="124" y="38"/>
                      <a:pt x="113" y="45"/>
                      <a:pt x="108" y="47"/>
                    </a:cubicBezTo>
                    <a:cubicBezTo>
                      <a:pt x="97" y="51"/>
                      <a:pt x="89" y="58"/>
                      <a:pt x="74" y="58"/>
                    </a:cubicBezTo>
                    <a:cubicBezTo>
                      <a:pt x="57" y="58"/>
                      <a:pt x="46" y="54"/>
                      <a:pt x="34" y="50"/>
                    </a:cubicBezTo>
                    <a:cubicBezTo>
                      <a:pt x="28" y="49"/>
                      <a:pt x="24" y="42"/>
                      <a:pt x="14" y="42"/>
                    </a:cubicBezTo>
                    <a:cubicBezTo>
                      <a:pt x="16" y="41"/>
                      <a:pt x="17" y="40"/>
                      <a:pt x="18" y="40"/>
                    </a:cubicBezTo>
                    <a:cubicBezTo>
                      <a:pt x="18" y="34"/>
                      <a:pt x="20" y="32"/>
                      <a:pt x="21" y="27"/>
                    </a:cubicBezTo>
                    <a:cubicBezTo>
                      <a:pt x="14" y="25"/>
                      <a:pt x="6" y="30"/>
                      <a:pt x="2" y="25"/>
                    </a:cubicBezTo>
                    <a:cubicBezTo>
                      <a:pt x="8" y="25"/>
                      <a:pt x="20" y="23"/>
                      <a:pt x="25" y="21"/>
                    </a:cubicBezTo>
                    <a:cubicBezTo>
                      <a:pt x="23" y="20"/>
                      <a:pt x="23" y="19"/>
                      <a:pt x="23" y="18"/>
                    </a:cubicBezTo>
                    <a:cubicBezTo>
                      <a:pt x="18" y="18"/>
                      <a:pt x="1" y="13"/>
                      <a:pt x="0" y="8"/>
                    </a:cubicBezTo>
                    <a:cubicBezTo>
                      <a:pt x="4" y="7"/>
                      <a:pt x="7" y="8"/>
                      <a:pt x="9" y="9"/>
                    </a:cubicBezTo>
                    <a:cubicBezTo>
                      <a:pt x="9" y="8"/>
                      <a:pt x="9" y="7"/>
                      <a:pt x="9" y="5"/>
                    </a:cubicBezTo>
                    <a:cubicBezTo>
                      <a:pt x="13" y="5"/>
                      <a:pt x="14" y="0"/>
                      <a:pt x="17" y="0"/>
                    </a:cubicBezTo>
                    <a:cubicBezTo>
                      <a:pt x="18" y="0"/>
                      <a:pt x="19" y="0"/>
                      <a:pt x="21" y="0"/>
                    </a:cubicBezTo>
                    <a:cubicBezTo>
                      <a:pt x="21" y="3"/>
                      <a:pt x="23" y="4"/>
                      <a:pt x="23" y="7"/>
                    </a:cubicBezTo>
                    <a:cubicBezTo>
                      <a:pt x="23" y="10"/>
                      <a:pt x="27" y="16"/>
                      <a:pt x="30" y="16"/>
                    </a:cubicBezTo>
                    <a:cubicBezTo>
                      <a:pt x="33" y="16"/>
                      <a:pt x="36" y="14"/>
                      <a:pt x="38" y="13"/>
                    </a:cubicBezTo>
                    <a:cubicBezTo>
                      <a:pt x="37" y="10"/>
                      <a:pt x="37" y="9"/>
                      <a:pt x="38" y="8"/>
                    </a:cubicBezTo>
                    <a:cubicBezTo>
                      <a:pt x="40" y="9"/>
                      <a:pt x="41" y="12"/>
                      <a:pt x="44" y="12"/>
                    </a:cubicBezTo>
                    <a:cubicBezTo>
                      <a:pt x="54" y="9"/>
                      <a:pt x="54" y="9"/>
                      <a:pt x="54" y="9"/>
                    </a:cubicBezTo>
                    <a:cubicBezTo>
                      <a:pt x="58" y="10"/>
                      <a:pt x="59" y="11"/>
                      <a:pt x="60" y="12"/>
                    </a:cubicBezTo>
                    <a:cubicBezTo>
                      <a:pt x="60" y="11"/>
                      <a:pt x="60" y="9"/>
                      <a:pt x="60" y="8"/>
                    </a:cubicBezTo>
                    <a:cubicBezTo>
                      <a:pt x="67" y="8"/>
                      <a:pt x="70" y="9"/>
                      <a:pt x="74" y="9"/>
                    </a:cubicBezTo>
                    <a:cubicBezTo>
                      <a:pt x="80" y="9"/>
                      <a:pt x="85" y="4"/>
                      <a:pt x="89" y="8"/>
                    </a:cubicBezTo>
                    <a:cubicBezTo>
                      <a:pt x="89" y="4"/>
                      <a:pt x="90" y="3"/>
                      <a:pt x="91" y="1"/>
                    </a:cubicBezTo>
                    <a:cubicBezTo>
                      <a:pt x="94" y="2"/>
                      <a:pt x="94" y="2"/>
                      <a:pt x="96" y="1"/>
                    </a:cubicBezTo>
                    <a:cubicBezTo>
                      <a:pt x="96" y="6"/>
                      <a:pt x="100" y="7"/>
                      <a:pt x="104" y="7"/>
                    </a:cubicBezTo>
                    <a:cubicBezTo>
                      <a:pt x="108" y="7"/>
                      <a:pt x="111" y="4"/>
                      <a:pt x="115" y="4"/>
                    </a:cubicBezTo>
                    <a:cubicBezTo>
                      <a:pt x="113" y="5"/>
                      <a:pt x="112" y="7"/>
                      <a:pt x="112" y="8"/>
                    </a:cubicBezTo>
                    <a:cubicBezTo>
                      <a:pt x="112" y="21"/>
                      <a:pt x="128" y="18"/>
                      <a:pt x="128" y="30"/>
                    </a:cubicBezTo>
                    <a:lnTo>
                      <a:pt x="127" y="3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9" name="ïšḻïďê-Freeform: Shape 125"/>
              <p:cNvSpPr/>
              <p:nvPr/>
            </p:nvSpPr>
            <p:spPr bwMode="auto">
              <a:xfrm>
                <a:off x="2971800" y="2487613"/>
                <a:ext cx="174625" cy="60325"/>
              </a:xfrm>
              <a:custGeom>
                <a:avLst/>
                <a:gdLst/>
                <a:ahLst/>
                <a:cxnLst>
                  <a:cxn ang="0">
                    <a:pos x="131" y="40"/>
                  </a:cxn>
                  <a:cxn ang="0">
                    <a:pos x="114" y="45"/>
                  </a:cxn>
                  <a:cxn ang="0">
                    <a:pos x="88" y="42"/>
                  </a:cxn>
                  <a:cxn ang="0">
                    <a:pos x="88" y="39"/>
                  </a:cxn>
                  <a:cxn ang="0">
                    <a:pos x="93" y="35"/>
                  </a:cxn>
                  <a:cxn ang="0">
                    <a:pos x="78" y="26"/>
                  </a:cxn>
                  <a:cxn ang="0">
                    <a:pos x="73" y="22"/>
                  </a:cxn>
                  <a:cxn ang="0">
                    <a:pos x="64" y="22"/>
                  </a:cxn>
                  <a:cxn ang="0">
                    <a:pos x="48" y="15"/>
                  </a:cxn>
                  <a:cxn ang="0">
                    <a:pos x="35" y="15"/>
                  </a:cxn>
                  <a:cxn ang="0">
                    <a:pos x="34" y="10"/>
                  </a:cxn>
                  <a:cxn ang="0">
                    <a:pos x="28" y="9"/>
                  </a:cxn>
                  <a:cxn ang="0">
                    <a:pos x="4" y="20"/>
                  </a:cxn>
                  <a:cxn ang="0">
                    <a:pos x="0" y="20"/>
                  </a:cxn>
                  <a:cxn ang="0">
                    <a:pos x="36" y="0"/>
                  </a:cxn>
                  <a:cxn ang="0">
                    <a:pos x="79" y="11"/>
                  </a:cxn>
                  <a:cxn ang="0">
                    <a:pos x="86" y="17"/>
                  </a:cxn>
                  <a:cxn ang="0">
                    <a:pos x="114" y="28"/>
                  </a:cxn>
                  <a:cxn ang="0">
                    <a:pos x="114" y="31"/>
                  </a:cxn>
                  <a:cxn ang="0">
                    <a:pos x="120" y="31"/>
                  </a:cxn>
                  <a:cxn ang="0">
                    <a:pos x="131" y="40"/>
                  </a:cxn>
                </a:cxnLst>
                <a:rect l="0" t="0" r="r" b="b"/>
                <a:pathLst>
                  <a:path w="131" h="45">
                    <a:moveTo>
                      <a:pt x="131" y="40"/>
                    </a:moveTo>
                    <a:cubicBezTo>
                      <a:pt x="127" y="45"/>
                      <a:pt x="119" y="45"/>
                      <a:pt x="114" y="45"/>
                    </a:cubicBezTo>
                    <a:cubicBezTo>
                      <a:pt x="104" y="45"/>
                      <a:pt x="97" y="42"/>
                      <a:pt x="88" y="42"/>
                    </a:cubicBezTo>
                    <a:cubicBezTo>
                      <a:pt x="88" y="41"/>
                      <a:pt x="88" y="40"/>
                      <a:pt x="88" y="39"/>
                    </a:cubicBezTo>
                    <a:cubicBezTo>
                      <a:pt x="90" y="39"/>
                      <a:pt x="92" y="38"/>
                      <a:pt x="93" y="35"/>
                    </a:cubicBezTo>
                    <a:cubicBezTo>
                      <a:pt x="86" y="32"/>
                      <a:pt x="79" y="33"/>
                      <a:pt x="78" y="26"/>
                    </a:cubicBezTo>
                    <a:cubicBezTo>
                      <a:pt x="74" y="26"/>
                      <a:pt x="75" y="23"/>
                      <a:pt x="73" y="22"/>
                    </a:cubicBezTo>
                    <a:cubicBezTo>
                      <a:pt x="69" y="20"/>
                      <a:pt x="67" y="22"/>
                      <a:pt x="64" y="22"/>
                    </a:cubicBezTo>
                    <a:cubicBezTo>
                      <a:pt x="57" y="22"/>
                      <a:pt x="54" y="15"/>
                      <a:pt x="48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3" y="13"/>
                      <a:pt x="33" y="12"/>
                      <a:pt x="34" y="10"/>
                    </a:cubicBezTo>
                    <a:cubicBezTo>
                      <a:pt x="33" y="9"/>
                      <a:pt x="30" y="9"/>
                      <a:pt x="28" y="9"/>
                    </a:cubicBezTo>
                    <a:cubicBezTo>
                      <a:pt x="20" y="9"/>
                      <a:pt x="8" y="15"/>
                      <a:pt x="4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7" y="8"/>
                      <a:pt x="16" y="0"/>
                      <a:pt x="36" y="0"/>
                    </a:cubicBezTo>
                    <a:cubicBezTo>
                      <a:pt x="55" y="0"/>
                      <a:pt x="64" y="11"/>
                      <a:pt x="79" y="11"/>
                    </a:cubicBezTo>
                    <a:cubicBezTo>
                      <a:pt x="82" y="11"/>
                      <a:pt x="86" y="16"/>
                      <a:pt x="86" y="17"/>
                    </a:cubicBezTo>
                    <a:cubicBezTo>
                      <a:pt x="93" y="23"/>
                      <a:pt x="104" y="28"/>
                      <a:pt x="114" y="28"/>
                    </a:cubicBezTo>
                    <a:cubicBezTo>
                      <a:pt x="114" y="28"/>
                      <a:pt x="113" y="30"/>
                      <a:pt x="114" y="31"/>
                    </a:cubicBezTo>
                    <a:cubicBezTo>
                      <a:pt x="120" y="31"/>
                      <a:pt x="120" y="31"/>
                      <a:pt x="120" y="31"/>
                    </a:cubicBezTo>
                    <a:cubicBezTo>
                      <a:pt x="125" y="32"/>
                      <a:pt x="127" y="39"/>
                      <a:pt x="131" y="4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0" name="ïšḻïďê-Freeform: Shape 126"/>
              <p:cNvSpPr/>
              <p:nvPr/>
            </p:nvSpPr>
            <p:spPr bwMode="auto">
              <a:xfrm>
                <a:off x="2995613" y="2509838"/>
                <a:ext cx="9525" cy="11113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7"/>
                  </a:cxn>
                  <a:cxn ang="0">
                    <a:pos x="0" y="7"/>
                  </a:cxn>
                  <a:cxn ang="0">
                    <a:pos x="4" y="3"/>
                  </a:cxn>
                  <a:cxn ang="0">
                    <a:pos x="4" y="0"/>
                  </a:cxn>
                  <a:cxn ang="0">
                    <a:pos x="5" y="0"/>
                  </a:cxn>
                  <a:cxn ang="0">
                    <a:pos x="6" y="0"/>
                  </a:cxn>
                </a:cxnLst>
                <a:rect l="0" t="0" r="r" b="b"/>
                <a:pathLst>
                  <a:path w="7" h="8">
                    <a:moveTo>
                      <a:pt x="6" y="0"/>
                    </a:moveTo>
                    <a:cubicBezTo>
                      <a:pt x="6" y="3"/>
                      <a:pt x="7" y="5"/>
                      <a:pt x="6" y="7"/>
                    </a:cubicBezTo>
                    <a:cubicBezTo>
                      <a:pt x="5" y="7"/>
                      <a:pt x="0" y="8"/>
                      <a:pt x="0" y="7"/>
                    </a:cubicBezTo>
                    <a:cubicBezTo>
                      <a:pt x="0" y="4"/>
                      <a:pt x="2" y="3"/>
                      <a:pt x="4" y="3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1" name="ïšḻïďê-Freeform: Shape 127"/>
              <p:cNvSpPr/>
              <p:nvPr/>
            </p:nvSpPr>
            <p:spPr bwMode="auto">
              <a:xfrm>
                <a:off x="3082925" y="2568575"/>
                <a:ext cx="28575" cy="14288"/>
              </a:xfrm>
              <a:custGeom>
                <a:avLst/>
                <a:gdLst/>
                <a:ahLst/>
                <a:cxnLst>
                  <a:cxn ang="0">
                    <a:pos x="18" y="3"/>
                  </a:cxn>
                  <a:cxn ang="0">
                    <a:pos x="22" y="7"/>
                  </a:cxn>
                  <a:cxn ang="0">
                    <a:pos x="7" y="10"/>
                  </a:cxn>
                  <a:cxn ang="0">
                    <a:pos x="0" y="3"/>
                  </a:cxn>
                  <a:cxn ang="0">
                    <a:pos x="5" y="0"/>
                  </a:cxn>
                  <a:cxn ang="0">
                    <a:pos x="19" y="4"/>
                  </a:cxn>
                  <a:cxn ang="0">
                    <a:pos x="18" y="3"/>
                  </a:cxn>
                </a:cxnLst>
                <a:rect l="0" t="0" r="r" b="b"/>
                <a:pathLst>
                  <a:path w="22" h="10">
                    <a:moveTo>
                      <a:pt x="18" y="3"/>
                    </a:moveTo>
                    <a:cubicBezTo>
                      <a:pt x="21" y="4"/>
                      <a:pt x="22" y="5"/>
                      <a:pt x="22" y="7"/>
                    </a:cubicBezTo>
                    <a:cubicBezTo>
                      <a:pt x="17" y="8"/>
                      <a:pt x="13" y="10"/>
                      <a:pt x="7" y="10"/>
                    </a:cubicBezTo>
                    <a:cubicBezTo>
                      <a:pt x="4" y="10"/>
                      <a:pt x="0" y="7"/>
                      <a:pt x="0" y="3"/>
                    </a:cubicBezTo>
                    <a:cubicBezTo>
                      <a:pt x="0" y="1"/>
                      <a:pt x="3" y="0"/>
                      <a:pt x="5" y="0"/>
                    </a:cubicBezTo>
                    <a:cubicBezTo>
                      <a:pt x="10" y="0"/>
                      <a:pt x="16" y="3"/>
                      <a:pt x="19" y="4"/>
                    </a:cubicBezTo>
                    <a:lnTo>
                      <a:pt x="18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2" name="ïšḻïďê-Freeform: Shape 128"/>
              <p:cNvSpPr/>
              <p:nvPr/>
            </p:nvSpPr>
            <p:spPr bwMode="auto">
              <a:xfrm>
                <a:off x="3267075" y="2568575"/>
                <a:ext cx="23813" cy="9525"/>
              </a:xfrm>
              <a:custGeom>
                <a:avLst/>
                <a:gdLst/>
                <a:ahLst/>
                <a:cxnLst>
                  <a:cxn ang="0">
                    <a:pos x="18" y="4"/>
                  </a:cxn>
                  <a:cxn ang="0">
                    <a:pos x="11" y="7"/>
                  </a:cxn>
                  <a:cxn ang="0">
                    <a:pos x="0" y="2"/>
                  </a:cxn>
                  <a:cxn ang="0">
                    <a:pos x="5" y="0"/>
                  </a:cxn>
                  <a:cxn ang="0">
                    <a:pos x="18" y="4"/>
                  </a:cxn>
                </a:cxnLst>
                <a:rect l="0" t="0" r="r" b="b"/>
                <a:pathLst>
                  <a:path w="18" h="7">
                    <a:moveTo>
                      <a:pt x="18" y="4"/>
                    </a:moveTo>
                    <a:cubicBezTo>
                      <a:pt x="17" y="7"/>
                      <a:pt x="14" y="7"/>
                      <a:pt x="11" y="7"/>
                    </a:cubicBezTo>
                    <a:cubicBezTo>
                      <a:pt x="6" y="7"/>
                      <a:pt x="0" y="7"/>
                      <a:pt x="0" y="2"/>
                    </a:cubicBezTo>
                    <a:cubicBezTo>
                      <a:pt x="0" y="0"/>
                      <a:pt x="4" y="0"/>
                      <a:pt x="5" y="0"/>
                    </a:cubicBezTo>
                    <a:cubicBezTo>
                      <a:pt x="6" y="0"/>
                      <a:pt x="17" y="2"/>
                      <a:pt x="18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3" name="ïšḻïďê-Freeform: Shape 129"/>
              <p:cNvSpPr/>
              <p:nvPr/>
            </p:nvSpPr>
            <p:spPr bwMode="auto">
              <a:xfrm>
                <a:off x="3146425" y="2543175"/>
                <a:ext cx="100013" cy="39688"/>
              </a:xfrm>
              <a:custGeom>
                <a:avLst/>
                <a:gdLst/>
                <a:ahLst/>
                <a:cxnLst>
                  <a:cxn ang="0">
                    <a:pos x="64" y="11"/>
                  </a:cxn>
                  <a:cxn ang="0">
                    <a:pos x="75" y="21"/>
                  </a:cxn>
                  <a:cxn ang="0">
                    <a:pos x="59" y="21"/>
                  </a:cxn>
                  <a:cxn ang="0">
                    <a:pos x="51" y="24"/>
                  </a:cxn>
                  <a:cxn ang="0">
                    <a:pos x="47" y="22"/>
                  </a:cxn>
                  <a:cxn ang="0">
                    <a:pos x="37" y="30"/>
                  </a:cxn>
                  <a:cxn ang="0">
                    <a:pos x="31" y="24"/>
                  </a:cxn>
                  <a:cxn ang="0">
                    <a:pos x="11" y="23"/>
                  </a:cxn>
                  <a:cxn ang="0">
                    <a:pos x="6" y="23"/>
                  </a:cxn>
                  <a:cxn ang="0">
                    <a:pos x="6" y="27"/>
                  </a:cxn>
                  <a:cxn ang="0">
                    <a:pos x="0" y="19"/>
                  </a:cxn>
                  <a:cxn ang="0">
                    <a:pos x="3" y="18"/>
                  </a:cxn>
                  <a:cxn ang="0">
                    <a:pos x="22" y="17"/>
                  </a:cxn>
                  <a:cxn ang="0">
                    <a:pos x="19" y="8"/>
                  </a:cxn>
                  <a:cxn ang="0">
                    <a:pos x="14" y="3"/>
                  </a:cxn>
                  <a:cxn ang="0">
                    <a:pos x="17" y="0"/>
                  </a:cxn>
                  <a:cxn ang="0">
                    <a:pos x="28" y="3"/>
                  </a:cxn>
                  <a:cxn ang="0">
                    <a:pos x="41" y="1"/>
                  </a:cxn>
                  <a:cxn ang="0">
                    <a:pos x="66" y="13"/>
                  </a:cxn>
                  <a:cxn ang="0">
                    <a:pos x="64" y="11"/>
                  </a:cxn>
                </a:cxnLst>
                <a:rect l="0" t="0" r="r" b="b"/>
                <a:pathLst>
                  <a:path w="75" h="30">
                    <a:moveTo>
                      <a:pt x="64" y="11"/>
                    </a:moveTo>
                    <a:cubicBezTo>
                      <a:pt x="68" y="15"/>
                      <a:pt x="72" y="16"/>
                      <a:pt x="75" y="21"/>
                    </a:cubicBezTo>
                    <a:cubicBezTo>
                      <a:pt x="59" y="21"/>
                      <a:pt x="59" y="21"/>
                      <a:pt x="59" y="21"/>
                    </a:cubicBezTo>
                    <a:cubicBezTo>
                      <a:pt x="56" y="23"/>
                      <a:pt x="54" y="24"/>
                      <a:pt x="51" y="24"/>
                    </a:cubicBezTo>
                    <a:cubicBezTo>
                      <a:pt x="49" y="24"/>
                      <a:pt x="49" y="22"/>
                      <a:pt x="47" y="22"/>
                    </a:cubicBezTo>
                    <a:cubicBezTo>
                      <a:pt x="41" y="22"/>
                      <a:pt x="41" y="30"/>
                      <a:pt x="37" y="30"/>
                    </a:cubicBezTo>
                    <a:cubicBezTo>
                      <a:pt x="33" y="30"/>
                      <a:pt x="34" y="26"/>
                      <a:pt x="31" y="24"/>
                    </a:cubicBezTo>
                    <a:cubicBezTo>
                      <a:pt x="27" y="22"/>
                      <a:pt x="17" y="23"/>
                      <a:pt x="11" y="23"/>
                    </a:cubicBezTo>
                    <a:cubicBezTo>
                      <a:pt x="8" y="23"/>
                      <a:pt x="8" y="24"/>
                      <a:pt x="6" y="23"/>
                    </a:cubicBezTo>
                    <a:cubicBezTo>
                      <a:pt x="6" y="24"/>
                      <a:pt x="6" y="25"/>
                      <a:pt x="6" y="27"/>
                    </a:cubicBezTo>
                    <a:cubicBezTo>
                      <a:pt x="3" y="26"/>
                      <a:pt x="0" y="22"/>
                      <a:pt x="0" y="19"/>
                    </a:cubicBezTo>
                    <a:cubicBezTo>
                      <a:pt x="1" y="19"/>
                      <a:pt x="2" y="18"/>
                      <a:pt x="3" y="18"/>
                    </a:cubicBezTo>
                    <a:cubicBezTo>
                      <a:pt x="13" y="18"/>
                      <a:pt x="17" y="20"/>
                      <a:pt x="22" y="17"/>
                    </a:cubicBezTo>
                    <a:cubicBezTo>
                      <a:pt x="20" y="15"/>
                      <a:pt x="19" y="12"/>
                      <a:pt x="19" y="8"/>
                    </a:cubicBezTo>
                    <a:cubicBezTo>
                      <a:pt x="17" y="8"/>
                      <a:pt x="14" y="6"/>
                      <a:pt x="14" y="3"/>
                    </a:cubicBezTo>
                    <a:cubicBezTo>
                      <a:pt x="14" y="2"/>
                      <a:pt x="16" y="0"/>
                      <a:pt x="17" y="0"/>
                    </a:cubicBezTo>
                    <a:cubicBezTo>
                      <a:pt x="21" y="0"/>
                      <a:pt x="24" y="3"/>
                      <a:pt x="28" y="3"/>
                    </a:cubicBezTo>
                    <a:cubicBezTo>
                      <a:pt x="34" y="3"/>
                      <a:pt x="36" y="1"/>
                      <a:pt x="41" y="1"/>
                    </a:cubicBezTo>
                    <a:cubicBezTo>
                      <a:pt x="55" y="1"/>
                      <a:pt x="58" y="9"/>
                      <a:pt x="66" y="13"/>
                    </a:cubicBezTo>
                    <a:lnTo>
                      <a:pt x="64" y="1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4" name="ïšḻïďê-Freeform: Shape 130"/>
              <p:cNvSpPr/>
              <p:nvPr/>
            </p:nvSpPr>
            <p:spPr bwMode="auto">
              <a:xfrm>
                <a:off x="3076575" y="2455863"/>
                <a:ext cx="9525" cy="1111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7" y="6"/>
                  </a:cxn>
                  <a:cxn ang="0">
                    <a:pos x="5" y="8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7" h="8">
                    <a:moveTo>
                      <a:pt x="2" y="0"/>
                    </a:moveTo>
                    <a:cubicBezTo>
                      <a:pt x="6" y="0"/>
                      <a:pt x="7" y="3"/>
                      <a:pt x="7" y="6"/>
                    </a:cubicBezTo>
                    <a:cubicBezTo>
                      <a:pt x="7" y="7"/>
                      <a:pt x="6" y="8"/>
                      <a:pt x="5" y="8"/>
                    </a:cubicBezTo>
                    <a:cubicBezTo>
                      <a:pt x="0" y="8"/>
                      <a:pt x="0" y="3"/>
                      <a:pt x="0" y="0"/>
                    </a:cubicBezTo>
                    <a:cubicBezTo>
                      <a:pt x="0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5" name="ïšḻïďê-Freeform: Shape 131"/>
              <p:cNvSpPr/>
              <p:nvPr/>
            </p:nvSpPr>
            <p:spPr bwMode="auto">
              <a:xfrm>
                <a:off x="3068638" y="2422525"/>
                <a:ext cx="14288" cy="476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6" y="0"/>
                  </a:cxn>
                  <a:cxn ang="0">
                    <a:pos x="11" y="3"/>
                  </a:cxn>
                  <a:cxn ang="0">
                    <a:pos x="0" y="3"/>
                  </a:cxn>
                </a:cxnLst>
                <a:rect l="0" t="0" r="r" b="b"/>
                <a:pathLst>
                  <a:path w="11" h="4">
                    <a:moveTo>
                      <a:pt x="0" y="3"/>
                    </a:moveTo>
                    <a:cubicBezTo>
                      <a:pt x="1" y="2"/>
                      <a:pt x="4" y="0"/>
                      <a:pt x="6" y="0"/>
                    </a:cubicBezTo>
                    <a:cubicBezTo>
                      <a:pt x="9" y="0"/>
                      <a:pt x="10" y="2"/>
                      <a:pt x="11" y="3"/>
                    </a:cubicBezTo>
                    <a:cubicBezTo>
                      <a:pt x="7" y="4"/>
                      <a:pt x="2" y="3"/>
                      <a:pt x="0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6" name="ïšḻïďê-Freeform: Shape 132"/>
              <p:cNvSpPr/>
              <p:nvPr/>
            </p:nvSpPr>
            <p:spPr bwMode="auto">
              <a:xfrm>
                <a:off x="3094038" y="2428875"/>
                <a:ext cx="4763" cy="6350"/>
              </a:xfrm>
              <a:custGeom>
                <a:avLst/>
                <a:gdLst/>
                <a:ahLst/>
                <a:cxnLst>
                  <a:cxn ang="0">
                    <a:pos x="3" y="4"/>
                  </a:cxn>
                  <a:cxn ang="0">
                    <a:pos x="1" y="0"/>
                  </a:cxn>
                  <a:cxn ang="0">
                    <a:pos x="3" y="4"/>
                  </a:cxn>
                </a:cxnLst>
                <a:rect l="0" t="0" r="r" b="b"/>
                <a:pathLst>
                  <a:path w="3" h="4">
                    <a:moveTo>
                      <a:pt x="3" y="4"/>
                    </a:moveTo>
                    <a:cubicBezTo>
                      <a:pt x="2" y="4"/>
                      <a:pt x="0" y="1"/>
                      <a:pt x="1" y="0"/>
                    </a:cubicBezTo>
                    <a:lnTo>
                      <a:pt x="3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7" name="ïšḻïďê-Freeform: Shape 133"/>
              <p:cNvSpPr/>
              <p:nvPr/>
            </p:nvSpPr>
            <p:spPr bwMode="auto">
              <a:xfrm>
                <a:off x="3154363" y="2517775"/>
                <a:ext cx="11113" cy="793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7"/>
                  </a:cxn>
                  <a:cxn ang="0">
                    <a:pos x="2" y="7"/>
                  </a:cxn>
                  <a:cxn ang="0">
                    <a:pos x="9" y="4"/>
                  </a:cxn>
                  <a:cxn ang="0">
                    <a:pos x="9" y="0"/>
                  </a:cxn>
                  <a:cxn ang="0">
                    <a:pos x="0" y="4"/>
                  </a:cxn>
                </a:cxnLst>
                <a:rect l="0" t="0" r="r" b="b"/>
                <a:pathLst>
                  <a:path w="9" h="7">
                    <a:moveTo>
                      <a:pt x="0" y="4"/>
                    </a:moveTo>
                    <a:cubicBezTo>
                      <a:pt x="0" y="5"/>
                      <a:pt x="0" y="6"/>
                      <a:pt x="0" y="7"/>
                    </a:cubicBezTo>
                    <a:cubicBezTo>
                      <a:pt x="0" y="7"/>
                      <a:pt x="1" y="7"/>
                      <a:pt x="2" y="7"/>
                    </a:cubicBezTo>
                    <a:cubicBezTo>
                      <a:pt x="4" y="7"/>
                      <a:pt x="7" y="6"/>
                      <a:pt x="9" y="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7" y="3"/>
                      <a:pt x="4" y="5"/>
                      <a:pt x="0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8" name="ïšḻïďê-Freeform: Shape 134"/>
              <p:cNvSpPr/>
              <p:nvPr/>
            </p:nvSpPr>
            <p:spPr bwMode="auto">
              <a:xfrm>
                <a:off x="2301875" y="1979613"/>
                <a:ext cx="966788" cy="473075"/>
              </a:xfrm>
              <a:custGeom>
                <a:avLst/>
                <a:gdLst/>
                <a:ahLst/>
                <a:cxnLst>
                  <a:cxn ang="0">
                    <a:pos x="543" y="285"/>
                  </a:cxn>
                  <a:cxn ang="0">
                    <a:pos x="555" y="317"/>
                  </a:cxn>
                  <a:cxn ang="0">
                    <a:pos x="560" y="338"/>
                  </a:cxn>
                  <a:cxn ang="0">
                    <a:pos x="542" y="345"/>
                  </a:cxn>
                  <a:cxn ang="0">
                    <a:pos x="507" y="287"/>
                  </a:cxn>
                  <a:cxn ang="0">
                    <a:pos x="474" y="283"/>
                  </a:cxn>
                  <a:cxn ang="0">
                    <a:pos x="460" y="283"/>
                  </a:cxn>
                  <a:cxn ang="0">
                    <a:pos x="443" y="286"/>
                  </a:cxn>
                  <a:cxn ang="0">
                    <a:pos x="412" y="292"/>
                  </a:cxn>
                  <a:cxn ang="0">
                    <a:pos x="393" y="291"/>
                  </a:cxn>
                  <a:cxn ang="0">
                    <a:pos x="357" y="309"/>
                  </a:cxn>
                  <a:cxn ang="0">
                    <a:pos x="343" y="342"/>
                  </a:cxn>
                  <a:cxn ang="0">
                    <a:pos x="282" y="290"/>
                  </a:cxn>
                  <a:cxn ang="0">
                    <a:pos x="246" y="281"/>
                  </a:cxn>
                  <a:cxn ang="0">
                    <a:pos x="207" y="262"/>
                  </a:cxn>
                  <a:cxn ang="0">
                    <a:pos x="170" y="268"/>
                  </a:cxn>
                  <a:cxn ang="0">
                    <a:pos x="95" y="252"/>
                  </a:cxn>
                  <a:cxn ang="0">
                    <a:pos x="47" y="214"/>
                  </a:cxn>
                  <a:cxn ang="0">
                    <a:pos x="4" y="141"/>
                  </a:cxn>
                  <a:cxn ang="0">
                    <a:pos x="4" y="95"/>
                  </a:cxn>
                  <a:cxn ang="0">
                    <a:pos x="0" y="23"/>
                  </a:cxn>
                  <a:cxn ang="0">
                    <a:pos x="20" y="27"/>
                  </a:cxn>
                  <a:cxn ang="0">
                    <a:pos x="20" y="5"/>
                  </a:cxn>
                  <a:cxn ang="0">
                    <a:pos x="373" y="0"/>
                  </a:cxn>
                  <a:cxn ang="0">
                    <a:pos x="406" y="11"/>
                  </a:cxn>
                  <a:cxn ang="0">
                    <a:pos x="408" y="45"/>
                  </a:cxn>
                  <a:cxn ang="0">
                    <a:pos x="423" y="42"/>
                  </a:cxn>
                  <a:cxn ang="0">
                    <a:pos x="441" y="40"/>
                  </a:cxn>
                  <a:cxn ang="0">
                    <a:pos x="456" y="42"/>
                  </a:cxn>
                  <a:cxn ang="0">
                    <a:pos x="472" y="47"/>
                  </a:cxn>
                  <a:cxn ang="0">
                    <a:pos x="510" y="48"/>
                  </a:cxn>
                  <a:cxn ang="0">
                    <a:pos x="490" y="54"/>
                  </a:cxn>
                  <a:cxn ang="0">
                    <a:pos x="472" y="69"/>
                  </a:cxn>
                  <a:cxn ang="0">
                    <a:pos x="471" y="121"/>
                  </a:cxn>
                  <a:cxn ang="0">
                    <a:pos x="480" y="88"/>
                  </a:cxn>
                  <a:cxn ang="0">
                    <a:pos x="501" y="57"/>
                  </a:cxn>
                  <a:cxn ang="0">
                    <a:pos x="516" y="87"/>
                  </a:cxn>
                  <a:cxn ang="0">
                    <a:pos x="531" y="97"/>
                  </a:cxn>
                  <a:cxn ang="0">
                    <a:pos x="527" y="123"/>
                  </a:cxn>
                  <a:cxn ang="0">
                    <a:pos x="564" y="97"/>
                  </a:cxn>
                  <a:cxn ang="0">
                    <a:pos x="610" y="84"/>
                  </a:cxn>
                  <a:cxn ang="0">
                    <a:pos x="653" y="65"/>
                  </a:cxn>
                  <a:cxn ang="0">
                    <a:pos x="675" y="63"/>
                  </a:cxn>
                  <a:cxn ang="0">
                    <a:pos x="699" y="28"/>
                  </a:cxn>
                  <a:cxn ang="0">
                    <a:pos x="726" y="73"/>
                  </a:cxn>
                  <a:cxn ang="0">
                    <a:pos x="701" y="80"/>
                  </a:cxn>
                  <a:cxn ang="0">
                    <a:pos x="681" y="113"/>
                  </a:cxn>
                  <a:cxn ang="0">
                    <a:pos x="690" y="118"/>
                  </a:cxn>
                  <a:cxn ang="0">
                    <a:pos x="676" y="122"/>
                  </a:cxn>
                  <a:cxn ang="0">
                    <a:pos x="648" y="132"/>
                  </a:cxn>
                  <a:cxn ang="0">
                    <a:pos x="642" y="134"/>
                  </a:cxn>
                  <a:cxn ang="0">
                    <a:pos x="635" y="137"/>
                  </a:cxn>
                  <a:cxn ang="0">
                    <a:pos x="627" y="161"/>
                  </a:cxn>
                  <a:cxn ang="0">
                    <a:pos x="622" y="159"/>
                  </a:cxn>
                  <a:cxn ang="0">
                    <a:pos x="615" y="186"/>
                  </a:cxn>
                  <a:cxn ang="0">
                    <a:pos x="614" y="178"/>
                  </a:cxn>
                  <a:cxn ang="0">
                    <a:pos x="608" y="170"/>
                  </a:cxn>
                  <a:cxn ang="0">
                    <a:pos x="611" y="192"/>
                  </a:cxn>
                  <a:cxn ang="0">
                    <a:pos x="614" y="196"/>
                  </a:cxn>
                  <a:cxn ang="0">
                    <a:pos x="614" y="205"/>
                  </a:cxn>
                  <a:cxn ang="0">
                    <a:pos x="607" y="213"/>
                  </a:cxn>
                  <a:cxn ang="0">
                    <a:pos x="607" y="221"/>
                  </a:cxn>
                  <a:cxn ang="0">
                    <a:pos x="589" y="232"/>
                  </a:cxn>
                </a:cxnLst>
                <a:rect l="0" t="0" r="r" b="b"/>
                <a:pathLst>
                  <a:path w="726" h="356">
                    <a:moveTo>
                      <a:pt x="590" y="233"/>
                    </a:moveTo>
                    <a:cubicBezTo>
                      <a:pt x="569" y="245"/>
                      <a:pt x="543" y="253"/>
                      <a:pt x="543" y="285"/>
                    </a:cubicBezTo>
                    <a:cubicBezTo>
                      <a:pt x="543" y="300"/>
                      <a:pt x="555" y="304"/>
                      <a:pt x="555" y="318"/>
                    </a:cubicBezTo>
                    <a:cubicBezTo>
                      <a:pt x="555" y="317"/>
                      <a:pt x="555" y="317"/>
                      <a:pt x="555" y="317"/>
                    </a:cubicBezTo>
                    <a:cubicBezTo>
                      <a:pt x="555" y="320"/>
                      <a:pt x="555" y="320"/>
                      <a:pt x="555" y="320"/>
                    </a:cubicBezTo>
                    <a:cubicBezTo>
                      <a:pt x="556" y="326"/>
                      <a:pt x="560" y="330"/>
                      <a:pt x="560" y="338"/>
                    </a:cubicBezTo>
                    <a:cubicBezTo>
                      <a:pt x="560" y="347"/>
                      <a:pt x="558" y="356"/>
                      <a:pt x="551" y="356"/>
                    </a:cubicBezTo>
                    <a:cubicBezTo>
                      <a:pt x="544" y="356"/>
                      <a:pt x="544" y="349"/>
                      <a:pt x="542" y="345"/>
                    </a:cubicBezTo>
                    <a:cubicBezTo>
                      <a:pt x="537" y="338"/>
                      <a:pt x="532" y="335"/>
                      <a:pt x="529" y="328"/>
                    </a:cubicBezTo>
                    <a:cubicBezTo>
                      <a:pt x="522" y="314"/>
                      <a:pt x="527" y="287"/>
                      <a:pt x="507" y="287"/>
                    </a:cubicBezTo>
                    <a:cubicBezTo>
                      <a:pt x="503" y="287"/>
                      <a:pt x="502" y="293"/>
                      <a:pt x="498" y="293"/>
                    </a:cubicBezTo>
                    <a:cubicBezTo>
                      <a:pt x="490" y="293"/>
                      <a:pt x="485" y="283"/>
                      <a:pt x="474" y="283"/>
                    </a:cubicBezTo>
                    <a:cubicBezTo>
                      <a:pt x="468" y="283"/>
                      <a:pt x="467" y="286"/>
                      <a:pt x="463" y="286"/>
                    </a:cubicBezTo>
                    <a:cubicBezTo>
                      <a:pt x="462" y="286"/>
                      <a:pt x="460" y="284"/>
                      <a:pt x="460" y="283"/>
                    </a:cubicBezTo>
                    <a:cubicBezTo>
                      <a:pt x="453" y="285"/>
                      <a:pt x="444" y="284"/>
                      <a:pt x="436" y="286"/>
                    </a:cubicBezTo>
                    <a:cubicBezTo>
                      <a:pt x="441" y="288"/>
                      <a:pt x="440" y="288"/>
                      <a:pt x="443" y="286"/>
                    </a:cubicBezTo>
                    <a:cubicBezTo>
                      <a:pt x="442" y="293"/>
                      <a:pt x="438" y="297"/>
                      <a:pt x="443" y="301"/>
                    </a:cubicBezTo>
                    <a:cubicBezTo>
                      <a:pt x="431" y="307"/>
                      <a:pt x="421" y="292"/>
                      <a:pt x="412" y="292"/>
                    </a:cubicBezTo>
                    <a:cubicBezTo>
                      <a:pt x="409" y="292"/>
                      <a:pt x="408" y="295"/>
                      <a:pt x="405" y="295"/>
                    </a:cubicBezTo>
                    <a:cubicBezTo>
                      <a:pt x="400" y="295"/>
                      <a:pt x="398" y="291"/>
                      <a:pt x="393" y="291"/>
                    </a:cubicBezTo>
                    <a:cubicBezTo>
                      <a:pt x="380" y="291"/>
                      <a:pt x="374" y="302"/>
                      <a:pt x="368" y="307"/>
                    </a:cubicBezTo>
                    <a:cubicBezTo>
                      <a:pt x="365" y="311"/>
                      <a:pt x="361" y="308"/>
                      <a:pt x="357" y="309"/>
                    </a:cubicBezTo>
                    <a:cubicBezTo>
                      <a:pt x="347" y="313"/>
                      <a:pt x="341" y="325"/>
                      <a:pt x="341" y="338"/>
                    </a:cubicBezTo>
                    <a:cubicBezTo>
                      <a:pt x="341" y="339"/>
                      <a:pt x="343" y="341"/>
                      <a:pt x="343" y="342"/>
                    </a:cubicBezTo>
                    <a:cubicBezTo>
                      <a:pt x="336" y="342"/>
                      <a:pt x="325" y="339"/>
                      <a:pt x="321" y="336"/>
                    </a:cubicBezTo>
                    <a:cubicBezTo>
                      <a:pt x="307" y="322"/>
                      <a:pt x="308" y="290"/>
                      <a:pt x="282" y="290"/>
                    </a:cubicBezTo>
                    <a:cubicBezTo>
                      <a:pt x="272" y="290"/>
                      <a:pt x="275" y="302"/>
                      <a:pt x="266" y="302"/>
                    </a:cubicBezTo>
                    <a:cubicBezTo>
                      <a:pt x="257" y="302"/>
                      <a:pt x="250" y="287"/>
                      <a:pt x="246" y="281"/>
                    </a:cubicBezTo>
                    <a:cubicBezTo>
                      <a:pt x="239" y="268"/>
                      <a:pt x="230" y="266"/>
                      <a:pt x="215" y="262"/>
                    </a:cubicBezTo>
                    <a:cubicBezTo>
                      <a:pt x="207" y="262"/>
                      <a:pt x="207" y="262"/>
                      <a:pt x="207" y="262"/>
                    </a:cubicBezTo>
                    <a:cubicBezTo>
                      <a:pt x="207" y="268"/>
                      <a:pt x="207" y="268"/>
                      <a:pt x="207" y="268"/>
                    </a:cubicBezTo>
                    <a:cubicBezTo>
                      <a:pt x="170" y="268"/>
                      <a:pt x="170" y="268"/>
                      <a:pt x="170" y="268"/>
                    </a:cubicBezTo>
                    <a:cubicBezTo>
                      <a:pt x="123" y="252"/>
                      <a:pt x="123" y="252"/>
                      <a:pt x="123" y="252"/>
                    </a:cubicBezTo>
                    <a:cubicBezTo>
                      <a:pt x="95" y="252"/>
                      <a:pt x="95" y="252"/>
                      <a:pt x="95" y="252"/>
                    </a:cubicBezTo>
                    <a:cubicBezTo>
                      <a:pt x="88" y="239"/>
                      <a:pt x="66" y="230"/>
                      <a:pt x="50" y="223"/>
                    </a:cubicBezTo>
                    <a:cubicBezTo>
                      <a:pt x="47" y="222"/>
                      <a:pt x="48" y="217"/>
                      <a:pt x="47" y="214"/>
                    </a:cubicBezTo>
                    <a:cubicBezTo>
                      <a:pt x="40" y="198"/>
                      <a:pt x="28" y="193"/>
                      <a:pt x="30" y="175"/>
                    </a:cubicBezTo>
                    <a:cubicBezTo>
                      <a:pt x="21" y="174"/>
                      <a:pt x="11" y="154"/>
                      <a:pt x="4" y="141"/>
                    </a:cubicBezTo>
                    <a:cubicBezTo>
                      <a:pt x="2" y="137"/>
                      <a:pt x="6" y="134"/>
                      <a:pt x="8" y="133"/>
                    </a:cubicBezTo>
                    <a:cubicBezTo>
                      <a:pt x="3" y="123"/>
                      <a:pt x="8" y="107"/>
                      <a:pt x="4" y="95"/>
                    </a:cubicBezTo>
                    <a:cubicBezTo>
                      <a:pt x="0" y="85"/>
                      <a:pt x="11" y="60"/>
                      <a:pt x="11" y="46"/>
                    </a:cubicBezTo>
                    <a:cubicBezTo>
                      <a:pt x="11" y="36"/>
                      <a:pt x="0" y="32"/>
                      <a:pt x="0" y="23"/>
                    </a:cubicBezTo>
                    <a:cubicBezTo>
                      <a:pt x="0" y="20"/>
                      <a:pt x="5" y="20"/>
                      <a:pt x="7" y="20"/>
                    </a:cubicBezTo>
                    <a:cubicBezTo>
                      <a:pt x="13" y="20"/>
                      <a:pt x="17" y="23"/>
                      <a:pt x="20" y="27"/>
                    </a:cubicBezTo>
                    <a:cubicBezTo>
                      <a:pt x="22" y="24"/>
                      <a:pt x="26" y="19"/>
                      <a:pt x="26" y="15"/>
                    </a:cubicBezTo>
                    <a:cubicBezTo>
                      <a:pt x="26" y="11"/>
                      <a:pt x="22" y="10"/>
                      <a:pt x="20" y="5"/>
                    </a:cubicBezTo>
                    <a:cubicBezTo>
                      <a:pt x="373" y="5"/>
                      <a:pt x="373" y="5"/>
                      <a:pt x="373" y="5"/>
                    </a:cubicBezTo>
                    <a:cubicBezTo>
                      <a:pt x="373" y="0"/>
                      <a:pt x="373" y="0"/>
                      <a:pt x="373" y="0"/>
                    </a:cubicBezTo>
                    <a:cubicBezTo>
                      <a:pt x="379" y="4"/>
                      <a:pt x="378" y="8"/>
                      <a:pt x="384" y="11"/>
                    </a:cubicBezTo>
                    <a:cubicBezTo>
                      <a:pt x="406" y="11"/>
                      <a:pt x="406" y="11"/>
                      <a:pt x="406" y="11"/>
                    </a:cubicBezTo>
                    <a:cubicBezTo>
                      <a:pt x="415" y="20"/>
                      <a:pt x="426" y="20"/>
                      <a:pt x="443" y="20"/>
                    </a:cubicBezTo>
                    <a:cubicBezTo>
                      <a:pt x="431" y="28"/>
                      <a:pt x="418" y="32"/>
                      <a:pt x="408" y="45"/>
                    </a:cubicBezTo>
                    <a:cubicBezTo>
                      <a:pt x="415" y="45"/>
                      <a:pt x="415" y="45"/>
                      <a:pt x="415" y="45"/>
                    </a:cubicBezTo>
                    <a:cubicBezTo>
                      <a:pt x="418" y="43"/>
                      <a:pt x="420" y="42"/>
                      <a:pt x="423" y="42"/>
                    </a:cubicBezTo>
                    <a:cubicBezTo>
                      <a:pt x="425" y="46"/>
                      <a:pt x="426" y="46"/>
                      <a:pt x="429" y="46"/>
                    </a:cubicBezTo>
                    <a:cubicBezTo>
                      <a:pt x="437" y="46"/>
                      <a:pt x="437" y="40"/>
                      <a:pt x="441" y="40"/>
                    </a:cubicBezTo>
                    <a:cubicBezTo>
                      <a:pt x="446" y="40"/>
                      <a:pt x="454" y="32"/>
                      <a:pt x="461" y="31"/>
                    </a:cubicBezTo>
                    <a:cubicBezTo>
                      <a:pt x="461" y="37"/>
                      <a:pt x="458" y="38"/>
                      <a:pt x="456" y="42"/>
                    </a:cubicBezTo>
                    <a:cubicBezTo>
                      <a:pt x="465" y="42"/>
                      <a:pt x="465" y="42"/>
                      <a:pt x="465" y="42"/>
                    </a:cubicBezTo>
                    <a:cubicBezTo>
                      <a:pt x="465" y="45"/>
                      <a:pt x="469" y="47"/>
                      <a:pt x="472" y="47"/>
                    </a:cubicBezTo>
                    <a:cubicBezTo>
                      <a:pt x="478" y="47"/>
                      <a:pt x="480" y="43"/>
                      <a:pt x="484" y="43"/>
                    </a:cubicBezTo>
                    <a:cubicBezTo>
                      <a:pt x="495" y="43"/>
                      <a:pt x="500" y="48"/>
                      <a:pt x="510" y="48"/>
                    </a:cubicBezTo>
                    <a:cubicBezTo>
                      <a:pt x="510" y="54"/>
                      <a:pt x="510" y="54"/>
                      <a:pt x="510" y="54"/>
                    </a:cubicBezTo>
                    <a:cubicBezTo>
                      <a:pt x="503" y="56"/>
                      <a:pt x="493" y="54"/>
                      <a:pt x="490" y="54"/>
                    </a:cubicBezTo>
                    <a:cubicBezTo>
                      <a:pt x="480" y="54"/>
                      <a:pt x="462" y="66"/>
                      <a:pt x="462" y="75"/>
                    </a:cubicBezTo>
                    <a:cubicBezTo>
                      <a:pt x="466" y="72"/>
                      <a:pt x="468" y="69"/>
                      <a:pt x="472" y="69"/>
                    </a:cubicBezTo>
                    <a:cubicBezTo>
                      <a:pt x="465" y="78"/>
                      <a:pt x="461" y="101"/>
                      <a:pt x="461" y="112"/>
                    </a:cubicBezTo>
                    <a:cubicBezTo>
                      <a:pt x="461" y="117"/>
                      <a:pt x="466" y="121"/>
                      <a:pt x="471" y="121"/>
                    </a:cubicBezTo>
                    <a:cubicBezTo>
                      <a:pt x="478" y="121"/>
                      <a:pt x="480" y="108"/>
                      <a:pt x="480" y="102"/>
                    </a:cubicBezTo>
                    <a:cubicBezTo>
                      <a:pt x="480" y="97"/>
                      <a:pt x="480" y="88"/>
                      <a:pt x="480" y="88"/>
                    </a:cubicBezTo>
                    <a:cubicBezTo>
                      <a:pt x="480" y="82"/>
                      <a:pt x="480" y="69"/>
                      <a:pt x="485" y="69"/>
                    </a:cubicBezTo>
                    <a:cubicBezTo>
                      <a:pt x="501" y="68"/>
                      <a:pt x="494" y="57"/>
                      <a:pt x="501" y="57"/>
                    </a:cubicBezTo>
                    <a:cubicBezTo>
                      <a:pt x="504" y="57"/>
                      <a:pt x="521" y="65"/>
                      <a:pt x="521" y="70"/>
                    </a:cubicBezTo>
                    <a:cubicBezTo>
                      <a:pt x="521" y="77"/>
                      <a:pt x="517" y="81"/>
                      <a:pt x="516" y="87"/>
                    </a:cubicBezTo>
                    <a:cubicBezTo>
                      <a:pt x="521" y="87"/>
                      <a:pt x="520" y="85"/>
                      <a:pt x="525" y="84"/>
                    </a:cubicBezTo>
                    <a:cubicBezTo>
                      <a:pt x="526" y="91"/>
                      <a:pt x="526" y="94"/>
                      <a:pt x="531" y="97"/>
                    </a:cubicBezTo>
                    <a:cubicBezTo>
                      <a:pt x="526" y="103"/>
                      <a:pt x="521" y="106"/>
                      <a:pt x="521" y="112"/>
                    </a:cubicBezTo>
                    <a:cubicBezTo>
                      <a:pt x="521" y="117"/>
                      <a:pt x="523" y="123"/>
                      <a:pt x="527" y="123"/>
                    </a:cubicBezTo>
                    <a:cubicBezTo>
                      <a:pt x="539" y="123"/>
                      <a:pt x="559" y="112"/>
                      <a:pt x="568" y="108"/>
                    </a:cubicBezTo>
                    <a:cubicBezTo>
                      <a:pt x="567" y="103"/>
                      <a:pt x="565" y="99"/>
                      <a:pt x="564" y="97"/>
                    </a:cubicBezTo>
                    <a:cubicBezTo>
                      <a:pt x="567" y="97"/>
                      <a:pt x="567" y="97"/>
                      <a:pt x="569" y="97"/>
                    </a:cubicBezTo>
                    <a:cubicBezTo>
                      <a:pt x="582" y="97"/>
                      <a:pt x="610" y="101"/>
                      <a:pt x="610" y="84"/>
                    </a:cubicBezTo>
                    <a:cubicBezTo>
                      <a:pt x="611" y="84"/>
                      <a:pt x="627" y="68"/>
                      <a:pt x="630" y="66"/>
                    </a:cubicBezTo>
                    <a:cubicBezTo>
                      <a:pt x="632" y="64"/>
                      <a:pt x="643" y="65"/>
                      <a:pt x="653" y="65"/>
                    </a:cubicBezTo>
                    <a:cubicBezTo>
                      <a:pt x="657" y="65"/>
                      <a:pt x="660" y="65"/>
                      <a:pt x="664" y="65"/>
                    </a:cubicBezTo>
                    <a:cubicBezTo>
                      <a:pt x="668" y="65"/>
                      <a:pt x="672" y="63"/>
                      <a:pt x="675" y="63"/>
                    </a:cubicBezTo>
                    <a:cubicBezTo>
                      <a:pt x="680" y="62"/>
                      <a:pt x="678" y="61"/>
                      <a:pt x="680" y="59"/>
                    </a:cubicBezTo>
                    <a:cubicBezTo>
                      <a:pt x="688" y="51"/>
                      <a:pt x="688" y="36"/>
                      <a:pt x="699" y="28"/>
                    </a:cubicBezTo>
                    <a:cubicBezTo>
                      <a:pt x="704" y="35"/>
                      <a:pt x="712" y="25"/>
                      <a:pt x="716" y="32"/>
                    </a:cubicBezTo>
                    <a:cubicBezTo>
                      <a:pt x="723" y="44"/>
                      <a:pt x="717" y="62"/>
                      <a:pt x="726" y="73"/>
                    </a:cubicBezTo>
                    <a:cubicBezTo>
                      <a:pt x="723" y="77"/>
                      <a:pt x="718" y="80"/>
                      <a:pt x="712" y="80"/>
                    </a:cubicBezTo>
                    <a:cubicBezTo>
                      <a:pt x="706" y="80"/>
                      <a:pt x="706" y="78"/>
                      <a:pt x="701" y="80"/>
                    </a:cubicBezTo>
                    <a:cubicBezTo>
                      <a:pt x="694" y="87"/>
                      <a:pt x="679" y="92"/>
                      <a:pt x="679" y="109"/>
                    </a:cubicBezTo>
                    <a:cubicBezTo>
                      <a:pt x="679" y="110"/>
                      <a:pt x="680" y="112"/>
                      <a:pt x="681" y="113"/>
                    </a:cubicBezTo>
                    <a:cubicBezTo>
                      <a:pt x="681" y="115"/>
                      <a:pt x="683" y="121"/>
                      <a:pt x="686" y="121"/>
                    </a:cubicBezTo>
                    <a:cubicBezTo>
                      <a:pt x="687" y="121"/>
                      <a:pt x="690" y="118"/>
                      <a:pt x="690" y="118"/>
                    </a:cubicBezTo>
                    <a:cubicBezTo>
                      <a:pt x="690" y="121"/>
                      <a:pt x="690" y="121"/>
                      <a:pt x="690" y="121"/>
                    </a:cubicBezTo>
                    <a:cubicBezTo>
                      <a:pt x="685" y="122"/>
                      <a:pt x="678" y="124"/>
                      <a:pt x="676" y="122"/>
                    </a:cubicBezTo>
                    <a:cubicBezTo>
                      <a:pt x="667" y="129"/>
                      <a:pt x="652" y="126"/>
                      <a:pt x="643" y="132"/>
                    </a:cubicBezTo>
                    <a:cubicBezTo>
                      <a:pt x="648" y="132"/>
                      <a:pt x="648" y="132"/>
                      <a:pt x="648" y="132"/>
                    </a:cubicBezTo>
                    <a:cubicBezTo>
                      <a:pt x="652" y="132"/>
                      <a:pt x="656" y="129"/>
                      <a:pt x="659" y="132"/>
                    </a:cubicBezTo>
                    <a:cubicBezTo>
                      <a:pt x="653" y="134"/>
                      <a:pt x="648" y="134"/>
                      <a:pt x="642" y="134"/>
                    </a:cubicBezTo>
                    <a:cubicBezTo>
                      <a:pt x="641" y="134"/>
                      <a:pt x="639" y="133"/>
                      <a:pt x="638" y="133"/>
                    </a:cubicBezTo>
                    <a:cubicBezTo>
                      <a:pt x="637" y="134"/>
                      <a:pt x="635" y="135"/>
                      <a:pt x="635" y="137"/>
                    </a:cubicBezTo>
                    <a:cubicBezTo>
                      <a:pt x="635" y="139"/>
                      <a:pt x="639" y="142"/>
                      <a:pt x="639" y="142"/>
                    </a:cubicBezTo>
                    <a:cubicBezTo>
                      <a:pt x="638" y="145"/>
                      <a:pt x="630" y="161"/>
                      <a:pt x="627" y="161"/>
                    </a:cubicBezTo>
                    <a:cubicBezTo>
                      <a:pt x="626" y="161"/>
                      <a:pt x="625" y="158"/>
                      <a:pt x="624" y="157"/>
                    </a:cubicBezTo>
                    <a:cubicBezTo>
                      <a:pt x="622" y="159"/>
                      <a:pt x="622" y="159"/>
                      <a:pt x="622" y="159"/>
                    </a:cubicBezTo>
                    <a:cubicBezTo>
                      <a:pt x="623" y="163"/>
                      <a:pt x="626" y="164"/>
                      <a:pt x="626" y="168"/>
                    </a:cubicBezTo>
                    <a:cubicBezTo>
                      <a:pt x="626" y="170"/>
                      <a:pt x="617" y="186"/>
                      <a:pt x="615" y="186"/>
                    </a:cubicBezTo>
                    <a:cubicBezTo>
                      <a:pt x="615" y="186"/>
                      <a:pt x="614" y="184"/>
                      <a:pt x="614" y="183"/>
                    </a:cubicBezTo>
                    <a:cubicBezTo>
                      <a:pt x="614" y="181"/>
                      <a:pt x="614" y="180"/>
                      <a:pt x="614" y="178"/>
                    </a:cubicBezTo>
                    <a:cubicBezTo>
                      <a:pt x="614" y="175"/>
                      <a:pt x="610" y="168"/>
                      <a:pt x="609" y="164"/>
                    </a:cubicBezTo>
                    <a:cubicBezTo>
                      <a:pt x="608" y="166"/>
                      <a:pt x="608" y="170"/>
                      <a:pt x="608" y="170"/>
                    </a:cubicBezTo>
                    <a:cubicBezTo>
                      <a:pt x="608" y="173"/>
                      <a:pt x="611" y="181"/>
                      <a:pt x="611" y="185"/>
                    </a:cubicBezTo>
                    <a:cubicBezTo>
                      <a:pt x="611" y="189"/>
                      <a:pt x="608" y="189"/>
                      <a:pt x="611" y="192"/>
                    </a:cubicBezTo>
                    <a:cubicBezTo>
                      <a:pt x="612" y="192"/>
                      <a:pt x="613" y="192"/>
                      <a:pt x="614" y="192"/>
                    </a:cubicBezTo>
                    <a:cubicBezTo>
                      <a:pt x="614" y="193"/>
                      <a:pt x="614" y="195"/>
                      <a:pt x="614" y="196"/>
                    </a:cubicBezTo>
                    <a:cubicBezTo>
                      <a:pt x="614" y="200"/>
                      <a:pt x="610" y="201"/>
                      <a:pt x="608" y="201"/>
                    </a:cubicBezTo>
                    <a:cubicBezTo>
                      <a:pt x="610" y="205"/>
                      <a:pt x="612" y="205"/>
                      <a:pt x="614" y="205"/>
                    </a:cubicBezTo>
                    <a:cubicBezTo>
                      <a:pt x="613" y="210"/>
                      <a:pt x="611" y="210"/>
                      <a:pt x="607" y="210"/>
                    </a:cubicBezTo>
                    <a:cubicBezTo>
                      <a:pt x="607" y="213"/>
                      <a:pt x="607" y="213"/>
                      <a:pt x="607" y="213"/>
                    </a:cubicBezTo>
                    <a:cubicBezTo>
                      <a:pt x="612" y="216"/>
                      <a:pt x="612" y="216"/>
                      <a:pt x="612" y="216"/>
                    </a:cubicBezTo>
                    <a:cubicBezTo>
                      <a:pt x="611" y="218"/>
                      <a:pt x="610" y="221"/>
                      <a:pt x="607" y="221"/>
                    </a:cubicBezTo>
                    <a:cubicBezTo>
                      <a:pt x="602" y="222"/>
                      <a:pt x="600" y="226"/>
                      <a:pt x="596" y="226"/>
                    </a:cubicBezTo>
                    <a:cubicBezTo>
                      <a:pt x="591" y="228"/>
                      <a:pt x="591" y="230"/>
                      <a:pt x="589" y="232"/>
                    </a:cubicBezTo>
                    <a:lnTo>
                      <a:pt x="590" y="23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9" name="ïšḻïďê-Freeform: Shape 135"/>
              <p:cNvSpPr/>
              <p:nvPr/>
            </p:nvSpPr>
            <p:spPr bwMode="auto">
              <a:xfrm>
                <a:off x="2030413" y="1400175"/>
                <a:ext cx="1425575" cy="736600"/>
              </a:xfrm>
              <a:custGeom>
                <a:avLst/>
                <a:gdLst/>
                <a:ahLst/>
                <a:cxnLst>
                  <a:cxn ang="0">
                    <a:pos x="950" y="501"/>
                  </a:cxn>
                  <a:cxn ang="0">
                    <a:pos x="950" y="527"/>
                  </a:cxn>
                  <a:cxn ang="0">
                    <a:pos x="955" y="469"/>
                  </a:cxn>
                  <a:cxn ang="0">
                    <a:pos x="944" y="436"/>
                  </a:cxn>
                  <a:cxn ang="0">
                    <a:pos x="982" y="418"/>
                  </a:cxn>
                  <a:cxn ang="0">
                    <a:pos x="1060" y="356"/>
                  </a:cxn>
                  <a:cxn ang="0">
                    <a:pos x="1050" y="346"/>
                  </a:cxn>
                  <a:cxn ang="0">
                    <a:pos x="991" y="310"/>
                  </a:cxn>
                  <a:cxn ang="0">
                    <a:pos x="965" y="247"/>
                  </a:cxn>
                  <a:cxn ang="0">
                    <a:pos x="908" y="267"/>
                  </a:cxn>
                  <a:cxn ang="0">
                    <a:pos x="831" y="204"/>
                  </a:cxn>
                  <a:cxn ang="0">
                    <a:pos x="794" y="247"/>
                  </a:cxn>
                  <a:cxn ang="0">
                    <a:pos x="783" y="387"/>
                  </a:cxn>
                  <a:cxn ang="0">
                    <a:pos x="726" y="334"/>
                  </a:cxn>
                  <a:cxn ang="0">
                    <a:pos x="607" y="306"/>
                  </a:cxn>
                  <a:cxn ang="0">
                    <a:pos x="595" y="216"/>
                  </a:cxn>
                  <a:cxn ang="0">
                    <a:pos x="633" y="178"/>
                  </a:cxn>
                  <a:cxn ang="0">
                    <a:pos x="675" y="146"/>
                  </a:cxn>
                  <a:cxn ang="0">
                    <a:pos x="686" y="127"/>
                  </a:cxn>
                  <a:cxn ang="0">
                    <a:pos x="722" y="120"/>
                  </a:cxn>
                  <a:cxn ang="0">
                    <a:pos x="746" y="61"/>
                  </a:cxn>
                  <a:cxn ang="0">
                    <a:pos x="702" y="67"/>
                  </a:cxn>
                  <a:cxn ang="0">
                    <a:pos x="665" y="74"/>
                  </a:cxn>
                  <a:cxn ang="0">
                    <a:pos x="625" y="55"/>
                  </a:cxn>
                  <a:cxn ang="0">
                    <a:pos x="574" y="0"/>
                  </a:cxn>
                  <a:cxn ang="0">
                    <a:pos x="555" y="38"/>
                  </a:cxn>
                  <a:cxn ang="0">
                    <a:pos x="567" y="98"/>
                  </a:cxn>
                  <a:cxn ang="0">
                    <a:pos x="492" y="92"/>
                  </a:cxn>
                  <a:cxn ang="0">
                    <a:pos x="430" y="75"/>
                  </a:cxn>
                  <a:cxn ang="0">
                    <a:pos x="387" y="89"/>
                  </a:cxn>
                  <a:cxn ang="0">
                    <a:pos x="333" y="81"/>
                  </a:cxn>
                  <a:cxn ang="0">
                    <a:pos x="202" y="42"/>
                  </a:cxn>
                  <a:cxn ang="0">
                    <a:pos x="138" y="40"/>
                  </a:cxn>
                  <a:cxn ang="0">
                    <a:pos x="61" y="70"/>
                  </a:cxn>
                  <a:cxn ang="0">
                    <a:pos x="0" y="242"/>
                  </a:cxn>
                  <a:cxn ang="0">
                    <a:pos x="67" y="253"/>
                  </a:cxn>
                  <a:cxn ang="0">
                    <a:pos x="124" y="316"/>
                  </a:cxn>
                  <a:cxn ang="0">
                    <a:pos x="136" y="366"/>
                  </a:cxn>
                  <a:cxn ang="0">
                    <a:pos x="181" y="413"/>
                  </a:cxn>
                  <a:cxn ang="0">
                    <a:pos x="224" y="440"/>
                  </a:cxn>
                  <a:cxn ang="0">
                    <a:pos x="610" y="446"/>
                  </a:cxn>
                  <a:cxn ang="0">
                    <a:pos x="676" y="453"/>
                  </a:cxn>
                  <a:cxn ang="0">
                    <a:pos x="705" y="477"/>
                  </a:cxn>
                  <a:cxn ang="0">
                    <a:pos x="759" y="512"/>
                  </a:cxn>
                  <a:cxn ang="0">
                    <a:pos x="732" y="553"/>
                  </a:cxn>
                  <a:cxn ang="0">
                    <a:pos x="772" y="543"/>
                  </a:cxn>
                  <a:cxn ang="0">
                    <a:pos x="814" y="519"/>
                  </a:cxn>
                  <a:cxn ang="0">
                    <a:pos x="879" y="498"/>
                  </a:cxn>
                  <a:cxn ang="0">
                    <a:pos x="928" y="505"/>
                  </a:cxn>
                </a:cxnLst>
                <a:rect l="0" t="0" r="r" b="b"/>
                <a:pathLst>
                  <a:path w="1071" h="553">
                    <a:moveTo>
                      <a:pt x="928" y="503"/>
                    </a:moveTo>
                    <a:cubicBezTo>
                      <a:pt x="928" y="502"/>
                      <a:pt x="928" y="502"/>
                      <a:pt x="928" y="502"/>
                    </a:cubicBezTo>
                    <a:cubicBezTo>
                      <a:pt x="928" y="502"/>
                      <a:pt x="931" y="502"/>
                      <a:pt x="932" y="502"/>
                    </a:cubicBezTo>
                    <a:cubicBezTo>
                      <a:pt x="935" y="502"/>
                      <a:pt x="946" y="504"/>
                      <a:pt x="950" y="501"/>
                    </a:cubicBezTo>
                    <a:cubicBezTo>
                      <a:pt x="954" y="498"/>
                      <a:pt x="954" y="493"/>
                      <a:pt x="960" y="492"/>
                    </a:cubicBezTo>
                    <a:cubicBezTo>
                      <a:pt x="960" y="498"/>
                      <a:pt x="960" y="499"/>
                      <a:pt x="967" y="499"/>
                    </a:cubicBezTo>
                    <a:cubicBezTo>
                      <a:pt x="957" y="500"/>
                      <a:pt x="941" y="507"/>
                      <a:pt x="941" y="516"/>
                    </a:cubicBezTo>
                    <a:cubicBezTo>
                      <a:pt x="941" y="520"/>
                      <a:pt x="947" y="527"/>
                      <a:pt x="950" y="527"/>
                    </a:cubicBezTo>
                    <a:cubicBezTo>
                      <a:pt x="953" y="527"/>
                      <a:pt x="961" y="516"/>
                      <a:pt x="970" y="513"/>
                    </a:cubicBezTo>
                    <a:cubicBezTo>
                      <a:pt x="972" y="513"/>
                      <a:pt x="1003" y="501"/>
                      <a:pt x="1003" y="497"/>
                    </a:cubicBezTo>
                    <a:cubicBezTo>
                      <a:pt x="1003" y="493"/>
                      <a:pt x="991" y="492"/>
                      <a:pt x="988" y="492"/>
                    </a:cubicBezTo>
                    <a:cubicBezTo>
                      <a:pt x="976" y="492"/>
                      <a:pt x="955" y="480"/>
                      <a:pt x="955" y="469"/>
                    </a:cubicBezTo>
                    <a:cubicBezTo>
                      <a:pt x="955" y="466"/>
                      <a:pt x="959" y="463"/>
                      <a:pt x="960" y="458"/>
                    </a:cubicBezTo>
                    <a:cubicBezTo>
                      <a:pt x="958" y="458"/>
                      <a:pt x="953" y="457"/>
                      <a:pt x="949" y="457"/>
                    </a:cubicBezTo>
                    <a:cubicBezTo>
                      <a:pt x="951" y="453"/>
                      <a:pt x="967" y="451"/>
                      <a:pt x="967" y="442"/>
                    </a:cubicBezTo>
                    <a:cubicBezTo>
                      <a:pt x="967" y="434"/>
                      <a:pt x="954" y="436"/>
                      <a:pt x="944" y="436"/>
                    </a:cubicBezTo>
                    <a:cubicBezTo>
                      <a:pt x="925" y="436"/>
                      <a:pt x="916" y="449"/>
                      <a:pt x="903" y="451"/>
                    </a:cubicBezTo>
                    <a:cubicBezTo>
                      <a:pt x="909" y="439"/>
                      <a:pt x="918" y="443"/>
                      <a:pt x="928" y="433"/>
                    </a:cubicBezTo>
                    <a:cubicBezTo>
                      <a:pt x="934" y="427"/>
                      <a:pt x="929" y="423"/>
                      <a:pt x="939" y="420"/>
                    </a:cubicBezTo>
                    <a:cubicBezTo>
                      <a:pt x="955" y="415"/>
                      <a:pt x="965" y="418"/>
                      <a:pt x="982" y="418"/>
                    </a:cubicBezTo>
                    <a:cubicBezTo>
                      <a:pt x="1004" y="418"/>
                      <a:pt x="1016" y="425"/>
                      <a:pt x="1029" y="408"/>
                    </a:cubicBezTo>
                    <a:cubicBezTo>
                      <a:pt x="1035" y="400"/>
                      <a:pt x="1071" y="398"/>
                      <a:pt x="1071" y="384"/>
                    </a:cubicBezTo>
                    <a:cubicBezTo>
                      <a:pt x="1071" y="374"/>
                      <a:pt x="1067" y="370"/>
                      <a:pt x="1063" y="363"/>
                    </a:cubicBezTo>
                    <a:cubicBezTo>
                      <a:pt x="1060" y="363"/>
                      <a:pt x="1065" y="359"/>
                      <a:pt x="1060" y="356"/>
                    </a:cubicBezTo>
                    <a:cubicBezTo>
                      <a:pt x="1060" y="351"/>
                      <a:pt x="1060" y="351"/>
                      <a:pt x="1060" y="351"/>
                    </a:cubicBezTo>
                    <a:cubicBezTo>
                      <a:pt x="1050" y="357"/>
                      <a:pt x="1029" y="364"/>
                      <a:pt x="1018" y="364"/>
                    </a:cubicBezTo>
                    <a:cubicBezTo>
                      <a:pt x="1017" y="364"/>
                      <a:pt x="1014" y="363"/>
                      <a:pt x="1014" y="362"/>
                    </a:cubicBezTo>
                    <a:cubicBezTo>
                      <a:pt x="1022" y="358"/>
                      <a:pt x="1047" y="354"/>
                      <a:pt x="1050" y="346"/>
                    </a:cubicBezTo>
                    <a:cubicBezTo>
                      <a:pt x="1050" y="344"/>
                      <a:pt x="1046" y="343"/>
                      <a:pt x="1046" y="341"/>
                    </a:cubicBezTo>
                    <a:cubicBezTo>
                      <a:pt x="1035" y="342"/>
                      <a:pt x="1013" y="337"/>
                      <a:pt x="1013" y="322"/>
                    </a:cubicBezTo>
                    <a:cubicBezTo>
                      <a:pt x="1013" y="321"/>
                      <a:pt x="1013" y="321"/>
                      <a:pt x="1013" y="321"/>
                    </a:cubicBezTo>
                    <a:cubicBezTo>
                      <a:pt x="1003" y="321"/>
                      <a:pt x="997" y="315"/>
                      <a:pt x="991" y="310"/>
                    </a:cubicBezTo>
                    <a:cubicBezTo>
                      <a:pt x="994" y="309"/>
                      <a:pt x="998" y="308"/>
                      <a:pt x="998" y="302"/>
                    </a:cubicBezTo>
                    <a:cubicBezTo>
                      <a:pt x="998" y="298"/>
                      <a:pt x="994" y="295"/>
                      <a:pt x="995" y="290"/>
                    </a:cubicBezTo>
                    <a:cubicBezTo>
                      <a:pt x="991" y="289"/>
                      <a:pt x="977" y="280"/>
                      <a:pt x="980" y="272"/>
                    </a:cubicBezTo>
                    <a:cubicBezTo>
                      <a:pt x="985" y="262"/>
                      <a:pt x="966" y="259"/>
                      <a:pt x="965" y="247"/>
                    </a:cubicBezTo>
                    <a:cubicBezTo>
                      <a:pt x="964" y="247"/>
                      <a:pt x="959" y="243"/>
                      <a:pt x="958" y="242"/>
                    </a:cubicBezTo>
                    <a:cubicBezTo>
                      <a:pt x="954" y="244"/>
                      <a:pt x="947" y="248"/>
                      <a:pt x="947" y="254"/>
                    </a:cubicBezTo>
                    <a:cubicBezTo>
                      <a:pt x="947" y="261"/>
                      <a:pt x="933" y="277"/>
                      <a:pt x="922" y="277"/>
                    </a:cubicBezTo>
                    <a:cubicBezTo>
                      <a:pt x="914" y="277"/>
                      <a:pt x="913" y="267"/>
                      <a:pt x="908" y="267"/>
                    </a:cubicBezTo>
                    <a:cubicBezTo>
                      <a:pt x="900" y="267"/>
                      <a:pt x="897" y="246"/>
                      <a:pt x="896" y="236"/>
                    </a:cubicBezTo>
                    <a:cubicBezTo>
                      <a:pt x="894" y="224"/>
                      <a:pt x="870" y="233"/>
                      <a:pt x="870" y="216"/>
                    </a:cubicBezTo>
                    <a:cubicBezTo>
                      <a:pt x="858" y="215"/>
                      <a:pt x="855" y="200"/>
                      <a:pt x="843" y="200"/>
                    </a:cubicBezTo>
                    <a:cubicBezTo>
                      <a:pt x="837" y="200"/>
                      <a:pt x="837" y="204"/>
                      <a:pt x="831" y="204"/>
                    </a:cubicBezTo>
                    <a:cubicBezTo>
                      <a:pt x="818" y="204"/>
                      <a:pt x="810" y="197"/>
                      <a:pt x="797" y="197"/>
                    </a:cubicBezTo>
                    <a:cubicBezTo>
                      <a:pt x="791" y="197"/>
                      <a:pt x="784" y="200"/>
                      <a:pt x="784" y="208"/>
                    </a:cubicBezTo>
                    <a:cubicBezTo>
                      <a:pt x="784" y="212"/>
                      <a:pt x="800" y="218"/>
                      <a:pt x="786" y="227"/>
                    </a:cubicBezTo>
                    <a:cubicBezTo>
                      <a:pt x="780" y="231"/>
                      <a:pt x="794" y="241"/>
                      <a:pt x="794" y="247"/>
                    </a:cubicBezTo>
                    <a:cubicBezTo>
                      <a:pt x="796" y="260"/>
                      <a:pt x="783" y="264"/>
                      <a:pt x="778" y="266"/>
                    </a:cubicBezTo>
                    <a:cubicBezTo>
                      <a:pt x="788" y="283"/>
                      <a:pt x="803" y="289"/>
                      <a:pt x="803" y="318"/>
                    </a:cubicBezTo>
                    <a:cubicBezTo>
                      <a:pt x="803" y="326"/>
                      <a:pt x="777" y="346"/>
                      <a:pt x="768" y="347"/>
                    </a:cubicBezTo>
                    <a:cubicBezTo>
                      <a:pt x="783" y="355"/>
                      <a:pt x="777" y="379"/>
                      <a:pt x="783" y="387"/>
                    </a:cubicBezTo>
                    <a:cubicBezTo>
                      <a:pt x="782" y="389"/>
                      <a:pt x="776" y="392"/>
                      <a:pt x="775" y="397"/>
                    </a:cubicBezTo>
                    <a:cubicBezTo>
                      <a:pt x="770" y="397"/>
                      <a:pt x="766" y="406"/>
                      <a:pt x="762" y="403"/>
                    </a:cubicBezTo>
                    <a:cubicBezTo>
                      <a:pt x="751" y="394"/>
                      <a:pt x="736" y="380"/>
                      <a:pt x="736" y="367"/>
                    </a:cubicBezTo>
                    <a:cubicBezTo>
                      <a:pt x="736" y="353"/>
                      <a:pt x="738" y="342"/>
                      <a:pt x="726" y="334"/>
                    </a:cubicBezTo>
                    <a:cubicBezTo>
                      <a:pt x="697" y="334"/>
                      <a:pt x="697" y="334"/>
                      <a:pt x="697" y="334"/>
                    </a:cubicBezTo>
                    <a:cubicBezTo>
                      <a:pt x="681" y="322"/>
                      <a:pt x="662" y="315"/>
                      <a:pt x="643" y="308"/>
                    </a:cubicBezTo>
                    <a:cubicBezTo>
                      <a:pt x="640" y="306"/>
                      <a:pt x="629" y="299"/>
                      <a:pt x="623" y="299"/>
                    </a:cubicBezTo>
                    <a:cubicBezTo>
                      <a:pt x="617" y="299"/>
                      <a:pt x="614" y="306"/>
                      <a:pt x="607" y="306"/>
                    </a:cubicBezTo>
                    <a:cubicBezTo>
                      <a:pt x="607" y="295"/>
                      <a:pt x="600" y="270"/>
                      <a:pt x="590" y="270"/>
                    </a:cubicBezTo>
                    <a:cubicBezTo>
                      <a:pt x="586" y="270"/>
                      <a:pt x="584" y="274"/>
                      <a:pt x="579" y="275"/>
                    </a:cubicBezTo>
                    <a:cubicBezTo>
                      <a:pt x="581" y="269"/>
                      <a:pt x="579" y="268"/>
                      <a:pt x="579" y="255"/>
                    </a:cubicBezTo>
                    <a:cubicBezTo>
                      <a:pt x="579" y="237"/>
                      <a:pt x="584" y="227"/>
                      <a:pt x="595" y="216"/>
                    </a:cubicBezTo>
                    <a:cubicBezTo>
                      <a:pt x="598" y="213"/>
                      <a:pt x="606" y="196"/>
                      <a:pt x="609" y="194"/>
                    </a:cubicBezTo>
                    <a:cubicBezTo>
                      <a:pt x="617" y="192"/>
                      <a:pt x="630" y="196"/>
                      <a:pt x="630" y="186"/>
                    </a:cubicBezTo>
                    <a:cubicBezTo>
                      <a:pt x="630" y="179"/>
                      <a:pt x="613" y="178"/>
                      <a:pt x="607" y="175"/>
                    </a:cubicBezTo>
                    <a:cubicBezTo>
                      <a:pt x="611" y="176"/>
                      <a:pt x="597" y="167"/>
                      <a:pt x="633" y="178"/>
                    </a:cubicBezTo>
                    <a:cubicBezTo>
                      <a:pt x="643" y="181"/>
                      <a:pt x="637" y="169"/>
                      <a:pt x="642" y="169"/>
                    </a:cubicBezTo>
                    <a:cubicBezTo>
                      <a:pt x="643" y="169"/>
                      <a:pt x="647" y="169"/>
                      <a:pt x="652" y="169"/>
                    </a:cubicBezTo>
                    <a:cubicBezTo>
                      <a:pt x="662" y="169"/>
                      <a:pt x="668" y="158"/>
                      <a:pt x="675" y="153"/>
                    </a:cubicBezTo>
                    <a:cubicBezTo>
                      <a:pt x="675" y="146"/>
                      <a:pt x="675" y="146"/>
                      <a:pt x="675" y="146"/>
                    </a:cubicBezTo>
                    <a:cubicBezTo>
                      <a:pt x="660" y="142"/>
                      <a:pt x="645" y="145"/>
                      <a:pt x="639" y="131"/>
                    </a:cubicBezTo>
                    <a:cubicBezTo>
                      <a:pt x="639" y="131"/>
                      <a:pt x="643" y="131"/>
                      <a:pt x="647" y="131"/>
                    </a:cubicBezTo>
                    <a:cubicBezTo>
                      <a:pt x="652" y="135"/>
                      <a:pt x="658" y="141"/>
                      <a:pt x="666" y="141"/>
                    </a:cubicBezTo>
                    <a:cubicBezTo>
                      <a:pt x="673" y="141"/>
                      <a:pt x="686" y="132"/>
                      <a:pt x="686" y="127"/>
                    </a:cubicBezTo>
                    <a:cubicBezTo>
                      <a:pt x="686" y="125"/>
                      <a:pt x="680" y="117"/>
                      <a:pt x="683" y="117"/>
                    </a:cubicBezTo>
                    <a:cubicBezTo>
                      <a:pt x="693" y="117"/>
                      <a:pt x="696" y="126"/>
                      <a:pt x="703" y="126"/>
                    </a:cubicBezTo>
                    <a:cubicBezTo>
                      <a:pt x="707" y="126"/>
                      <a:pt x="709" y="123"/>
                      <a:pt x="717" y="123"/>
                    </a:cubicBezTo>
                    <a:cubicBezTo>
                      <a:pt x="715" y="120"/>
                      <a:pt x="717" y="112"/>
                      <a:pt x="722" y="120"/>
                    </a:cubicBezTo>
                    <a:cubicBezTo>
                      <a:pt x="725" y="125"/>
                      <a:pt x="748" y="105"/>
                      <a:pt x="748" y="100"/>
                    </a:cubicBezTo>
                    <a:cubicBezTo>
                      <a:pt x="748" y="96"/>
                      <a:pt x="738" y="91"/>
                      <a:pt x="738" y="89"/>
                    </a:cubicBezTo>
                    <a:cubicBezTo>
                      <a:pt x="738" y="85"/>
                      <a:pt x="732" y="78"/>
                      <a:pt x="746" y="72"/>
                    </a:cubicBezTo>
                    <a:cubicBezTo>
                      <a:pt x="748" y="68"/>
                      <a:pt x="746" y="68"/>
                      <a:pt x="746" y="61"/>
                    </a:cubicBezTo>
                    <a:cubicBezTo>
                      <a:pt x="732" y="61"/>
                      <a:pt x="735" y="50"/>
                      <a:pt x="717" y="50"/>
                    </a:cubicBezTo>
                    <a:cubicBezTo>
                      <a:pt x="713" y="49"/>
                      <a:pt x="710" y="47"/>
                      <a:pt x="706" y="47"/>
                    </a:cubicBezTo>
                    <a:cubicBezTo>
                      <a:pt x="701" y="47"/>
                      <a:pt x="695" y="50"/>
                      <a:pt x="695" y="55"/>
                    </a:cubicBezTo>
                    <a:cubicBezTo>
                      <a:pt x="695" y="61"/>
                      <a:pt x="702" y="63"/>
                      <a:pt x="702" y="67"/>
                    </a:cubicBezTo>
                    <a:cubicBezTo>
                      <a:pt x="702" y="72"/>
                      <a:pt x="692" y="72"/>
                      <a:pt x="689" y="76"/>
                    </a:cubicBezTo>
                    <a:cubicBezTo>
                      <a:pt x="686" y="84"/>
                      <a:pt x="687" y="90"/>
                      <a:pt x="681" y="98"/>
                    </a:cubicBezTo>
                    <a:cubicBezTo>
                      <a:pt x="671" y="110"/>
                      <a:pt x="658" y="90"/>
                      <a:pt x="658" y="85"/>
                    </a:cubicBezTo>
                    <a:cubicBezTo>
                      <a:pt x="658" y="79"/>
                      <a:pt x="665" y="81"/>
                      <a:pt x="665" y="74"/>
                    </a:cubicBezTo>
                    <a:cubicBezTo>
                      <a:pt x="665" y="71"/>
                      <a:pt x="652" y="59"/>
                      <a:pt x="649" y="59"/>
                    </a:cubicBezTo>
                    <a:cubicBezTo>
                      <a:pt x="636" y="59"/>
                      <a:pt x="645" y="78"/>
                      <a:pt x="631" y="78"/>
                    </a:cubicBezTo>
                    <a:cubicBezTo>
                      <a:pt x="631" y="70"/>
                      <a:pt x="630" y="65"/>
                      <a:pt x="621" y="60"/>
                    </a:cubicBezTo>
                    <a:cubicBezTo>
                      <a:pt x="622" y="58"/>
                      <a:pt x="623" y="57"/>
                      <a:pt x="625" y="55"/>
                    </a:cubicBezTo>
                    <a:cubicBezTo>
                      <a:pt x="618" y="51"/>
                      <a:pt x="609" y="55"/>
                      <a:pt x="603" y="48"/>
                    </a:cubicBezTo>
                    <a:cubicBezTo>
                      <a:pt x="606" y="47"/>
                      <a:pt x="614" y="44"/>
                      <a:pt x="614" y="38"/>
                    </a:cubicBezTo>
                    <a:cubicBezTo>
                      <a:pt x="614" y="29"/>
                      <a:pt x="601" y="30"/>
                      <a:pt x="601" y="23"/>
                    </a:cubicBezTo>
                    <a:cubicBezTo>
                      <a:pt x="601" y="10"/>
                      <a:pt x="591" y="1"/>
                      <a:pt x="574" y="0"/>
                    </a:cubicBezTo>
                    <a:cubicBezTo>
                      <a:pt x="565" y="0"/>
                      <a:pt x="569" y="6"/>
                      <a:pt x="569" y="10"/>
                    </a:cubicBezTo>
                    <a:cubicBezTo>
                      <a:pt x="564" y="11"/>
                      <a:pt x="557" y="10"/>
                      <a:pt x="557" y="17"/>
                    </a:cubicBezTo>
                    <a:cubicBezTo>
                      <a:pt x="557" y="21"/>
                      <a:pt x="561" y="23"/>
                      <a:pt x="561" y="28"/>
                    </a:cubicBezTo>
                    <a:cubicBezTo>
                      <a:pt x="561" y="32"/>
                      <a:pt x="555" y="32"/>
                      <a:pt x="555" y="38"/>
                    </a:cubicBezTo>
                    <a:cubicBezTo>
                      <a:pt x="555" y="52"/>
                      <a:pt x="585" y="44"/>
                      <a:pt x="585" y="59"/>
                    </a:cubicBezTo>
                    <a:cubicBezTo>
                      <a:pt x="585" y="61"/>
                      <a:pt x="581" y="72"/>
                      <a:pt x="581" y="72"/>
                    </a:cubicBezTo>
                    <a:cubicBezTo>
                      <a:pt x="584" y="70"/>
                      <a:pt x="587" y="69"/>
                      <a:pt x="591" y="67"/>
                    </a:cubicBezTo>
                    <a:cubicBezTo>
                      <a:pt x="596" y="85"/>
                      <a:pt x="567" y="77"/>
                      <a:pt x="567" y="98"/>
                    </a:cubicBezTo>
                    <a:cubicBezTo>
                      <a:pt x="553" y="102"/>
                      <a:pt x="564" y="88"/>
                      <a:pt x="561" y="83"/>
                    </a:cubicBezTo>
                    <a:cubicBezTo>
                      <a:pt x="559" y="81"/>
                      <a:pt x="547" y="78"/>
                      <a:pt x="541" y="78"/>
                    </a:cubicBezTo>
                    <a:cubicBezTo>
                      <a:pt x="533" y="78"/>
                      <a:pt x="530" y="82"/>
                      <a:pt x="530" y="92"/>
                    </a:cubicBezTo>
                    <a:cubicBezTo>
                      <a:pt x="522" y="91"/>
                      <a:pt x="517" y="92"/>
                      <a:pt x="492" y="92"/>
                    </a:cubicBezTo>
                    <a:cubicBezTo>
                      <a:pt x="468" y="92"/>
                      <a:pt x="441" y="83"/>
                      <a:pt x="435" y="65"/>
                    </a:cubicBezTo>
                    <a:cubicBezTo>
                      <a:pt x="427" y="67"/>
                      <a:pt x="400" y="68"/>
                      <a:pt x="400" y="78"/>
                    </a:cubicBezTo>
                    <a:cubicBezTo>
                      <a:pt x="400" y="81"/>
                      <a:pt x="403" y="82"/>
                      <a:pt x="406" y="82"/>
                    </a:cubicBezTo>
                    <a:cubicBezTo>
                      <a:pt x="413" y="82"/>
                      <a:pt x="425" y="79"/>
                      <a:pt x="430" y="75"/>
                    </a:cubicBezTo>
                    <a:cubicBezTo>
                      <a:pt x="432" y="90"/>
                      <a:pt x="409" y="78"/>
                      <a:pt x="409" y="93"/>
                    </a:cubicBezTo>
                    <a:cubicBezTo>
                      <a:pt x="409" y="96"/>
                      <a:pt x="414" y="106"/>
                      <a:pt x="412" y="106"/>
                    </a:cubicBezTo>
                    <a:cubicBezTo>
                      <a:pt x="403" y="106"/>
                      <a:pt x="401" y="95"/>
                      <a:pt x="394" y="92"/>
                    </a:cubicBezTo>
                    <a:cubicBezTo>
                      <a:pt x="387" y="89"/>
                      <a:pt x="387" y="89"/>
                      <a:pt x="387" y="89"/>
                    </a:cubicBezTo>
                    <a:cubicBezTo>
                      <a:pt x="377" y="89"/>
                      <a:pt x="370" y="89"/>
                      <a:pt x="359" y="89"/>
                    </a:cubicBezTo>
                    <a:cubicBezTo>
                      <a:pt x="350" y="89"/>
                      <a:pt x="344" y="92"/>
                      <a:pt x="335" y="93"/>
                    </a:cubicBezTo>
                    <a:cubicBezTo>
                      <a:pt x="317" y="93"/>
                      <a:pt x="317" y="87"/>
                      <a:pt x="317" y="86"/>
                    </a:cubicBezTo>
                    <a:cubicBezTo>
                      <a:pt x="317" y="82"/>
                      <a:pt x="331" y="83"/>
                      <a:pt x="333" y="81"/>
                    </a:cubicBezTo>
                    <a:cubicBezTo>
                      <a:pt x="321" y="64"/>
                      <a:pt x="323" y="66"/>
                      <a:pt x="298" y="68"/>
                    </a:cubicBezTo>
                    <a:cubicBezTo>
                      <a:pt x="271" y="70"/>
                      <a:pt x="258" y="48"/>
                      <a:pt x="231" y="48"/>
                    </a:cubicBezTo>
                    <a:cubicBezTo>
                      <a:pt x="223" y="48"/>
                      <a:pt x="219" y="54"/>
                      <a:pt x="212" y="54"/>
                    </a:cubicBezTo>
                    <a:cubicBezTo>
                      <a:pt x="207" y="54"/>
                      <a:pt x="202" y="46"/>
                      <a:pt x="202" y="42"/>
                    </a:cubicBezTo>
                    <a:cubicBezTo>
                      <a:pt x="193" y="44"/>
                      <a:pt x="193" y="54"/>
                      <a:pt x="184" y="54"/>
                    </a:cubicBezTo>
                    <a:cubicBezTo>
                      <a:pt x="176" y="54"/>
                      <a:pt x="164" y="34"/>
                      <a:pt x="161" y="34"/>
                    </a:cubicBezTo>
                    <a:cubicBezTo>
                      <a:pt x="153" y="34"/>
                      <a:pt x="156" y="47"/>
                      <a:pt x="146" y="47"/>
                    </a:cubicBezTo>
                    <a:cubicBezTo>
                      <a:pt x="143" y="47"/>
                      <a:pt x="140" y="44"/>
                      <a:pt x="138" y="40"/>
                    </a:cubicBezTo>
                    <a:cubicBezTo>
                      <a:pt x="125" y="44"/>
                      <a:pt x="120" y="44"/>
                      <a:pt x="108" y="49"/>
                    </a:cubicBezTo>
                    <a:cubicBezTo>
                      <a:pt x="103" y="50"/>
                      <a:pt x="91" y="59"/>
                      <a:pt x="87" y="55"/>
                    </a:cubicBezTo>
                    <a:cubicBezTo>
                      <a:pt x="76" y="44"/>
                      <a:pt x="78" y="58"/>
                      <a:pt x="74" y="58"/>
                    </a:cubicBezTo>
                    <a:cubicBezTo>
                      <a:pt x="45" y="59"/>
                      <a:pt x="65" y="70"/>
                      <a:pt x="61" y="70"/>
                    </a:cubicBezTo>
                    <a:cubicBezTo>
                      <a:pt x="50" y="70"/>
                      <a:pt x="30" y="67"/>
                      <a:pt x="12" y="56"/>
                    </a:cubicBezTo>
                    <a:cubicBezTo>
                      <a:pt x="11" y="56"/>
                      <a:pt x="6" y="52"/>
                      <a:pt x="6" y="51"/>
                    </a:cubicBezTo>
                    <a:cubicBezTo>
                      <a:pt x="3" y="52"/>
                      <a:pt x="5" y="52"/>
                      <a:pt x="0" y="51"/>
                    </a:cubicBezTo>
                    <a:cubicBezTo>
                      <a:pt x="0" y="242"/>
                      <a:pt x="0" y="242"/>
                      <a:pt x="0" y="242"/>
                    </a:cubicBezTo>
                    <a:cubicBezTo>
                      <a:pt x="6" y="247"/>
                      <a:pt x="19" y="240"/>
                      <a:pt x="25" y="248"/>
                    </a:cubicBezTo>
                    <a:cubicBezTo>
                      <a:pt x="29" y="254"/>
                      <a:pt x="38" y="266"/>
                      <a:pt x="47" y="266"/>
                    </a:cubicBezTo>
                    <a:cubicBezTo>
                      <a:pt x="53" y="266"/>
                      <a:pt x="53" y="257"/>
                      <a:pt x="59" y="255"/>
                    </a:cubicBezTo>
                    <a:cubicBezTo>
                      <a:pt x="62" y="254"/>
                      <a:pt x="64" y="255"/>
                      <a:pt x="67" y="253"/>
                    </a:cubicBezTo>
                    <a:cubicBezTo>
                      <a:pt x="81" y="266"/>
                      <a:pt x="87" y="271"/>
                      <a:pt x="99" y="288"/>
                    </a:cubicBezTo>
                    <a:cubicBezTo>
                      <a:pt x="100" y="290"/>
                      <a:pt x="103" y="291"/>
                      <a:pt x="105" y="295"/>
                    </a:cubicBezTo>
                    <a:cubicBezTo>
                      <a:pt x="106" y="300"/>
                      <a:pt x="108" y="306"/>
                      <a:pt x="113" y="311"/>
                    </a:cubicBezTo>
                    <a:cubicBezTo>
                      <a:pt x="116" y="314"/>
                      <a:pt x="121" y="313"/>
                      <a:pt x="124" y="316"/>
                    </a:cubicBezTo>
                    <a:cubicBezTo>
                      <a:pt x="128" y="320"/>
                      <a:pt x="135" y="322"/>
                      <a:pt x="135" y="332"/>
                    </a:cubicBezTo>
                    <a:cubicBezTo>
                      <a:pt x="135" y="336"/>
                      <a:pt x="129" y="337"/>
                      <a:pt x="129" y="340"/>
                    </a:cubicBezTo>
                    <a:cubicBezTo>
                      <a:pt x="129" y="343"/>
                      <a:pt x="132" y="344"/>
                      <a:pt x="132" y="347"/>
                    </a:cubicBezTo>
                    <a:cubicBezTo>
                      <a:pt x="132" y="352"/>
                      <a:pt x="130" y="364"/>
                      <a:pt x="136" y="366"/>
                    </a:cubicBezTo>
                    <a:cubicBezTo>
                      <a:pt x="140" y="367"/>
                      <a:pt x="143" y="367"/>
                      <a:pt x="146" y="370"/>
                    </a:cubicBezTo>
                    <a:cubicBezTo>
                      <a:pt x="150" y="373"/>
                      <a:pt x="145" y="379"/>
                      <a:pt x="150" y="383"/>
                    </a:cubicBezTo>
                    <a:cubicBezTo>
                      <a:pt x="150" y="383"/>
                      <a:pt x="162" y="390"/>
                      <a:pt x="162" y="391"/>
                    </a:cubicBezTo>
                    <a:cubicBezTo>
                      <a:pt x="165" y="401"/>
                      <a:pt x="166" y="413"/>
                      <a:pt x="181" y="413"/>
                    </a:cubicBezTo>
                    <a:cubicBezTo>
                      <a:pt x="183" y="422"/>
                      <a:pt x="199" y="416"/>
                      <a:pt x="202" y="428"/>
                    </a:cubicBezTo>
                    <a:cubicBezTo>
                      <a:pt x="204" y="432"/>
                      <a:pt x="215" y="433"/>
                      <a:pt x="219" y="437"/>
                    </a:cubicBezTo>
                    <a:cubicBezTo>
                      <a:pt x="220" y="438"/>
                      <a:pt x="222" y="439"/>
                      <a:pt x="224" y="440"/>
                    </a:cubicBezTo>
                    <a:cubicBezTo>
                      <a:pt x="224" y="440"/>
                      <a:pt x="224" y="440"/>
                      <a:pt x="224" y="440"/>
                    </a:cubicBezTo>
                    <a:cubicBezTo>
                      <a:pt x="577" y="440"/>
                      <a:pt x="577" y="440"/>
                      <a:pt x="577" y="440"/>
                    </a:cubicBezTo>
                    <a:cubicBezTo>
                      <a:pt x="577" y="435"/>
                      <a:pt x="577" y="435"/>
                      <a:pt x="577" y="435"/>
                    </a:cubicBezTo>
                    <a:cubicBezTo>
                      <a:pt x="583" y="439"/>
                      <a:pt x="582" y="443"/>
                      <a:pt x="588" y="446"/>
                    </a:cubicBezTo>
                    <a:cubicBezTo>
                      <a:pt x="610" y="446"/>
                      <a:pt x="610" y="446"/>
                      <a:pt x="610" y="446"/>
                    </a:cubicBezTo>
                    <a:cubicBezTo>
                      <a:pt x="619" y="455"/>
                      <a:pt x="630" y="455"/>
                      <a:pt x="647" y="455"/>
                    </a:cubicBezTo>
                    <a:cubicBezTo>
                      <a:pt x="652" y="453"/>
                      <a:pt x="653" y="455"/>
                      <a:pt x="658" y="452"/>
                    </a:cubicBezTo>
                    <a:cubicBezTo>
                      <a:pt x="662" y="450"/>
                      <a:pt x="661" y="443"/>
                      <a:pt x="665" y="443"/>
                    </a:cubicBezTo>
                    <a:cubicBezTo>
                      <a:pt x="670" y="443"/>
                      <a:pt x="674" y="451"/>
                      <a:pt x="676" y="453"/>
                    </a:cubicBezTo>
                    <a:cubicBezTo>
                      <a:pt x="677" y="451"/>
                      <a:pt x="676" y="448"/>
                      <a:pt x="676" y="447"/>
                    </a:cubicBezTo>
                    <a:cubicBezTo>
                      <a:pt x="677" y="447"/>
                      <a:pt x="678" y="447"/>
                      <a:pt x="680" y="447"/>
                    </a:cubicBezTo>
                    <a:cubicBezTo>
                      <a:pt x="682" y="447"/>
                      <a:pt x="701" y="462"/>
                      <a:pt x="702" y="463"/>
                    </a:cubicBezTo>
                    <a:cubicBezTo>
                      <a:pt x="704" y="469"/>
                      <a:pt x="702" y="473"/>
                      <a:pt x="705" y="477"/>
                    </a:cubicBezTo>
                    <a:cubicBezTo>
                      <a:pt x="715" y="487"/>
                      <a:pt x="729" y="485"/>
                      <a:pt x="740" y="492"/>
                    </a:cubicBezTo>
                    <a:cubicBezTo>
                      <a:pt x="752" y="492"/>
                      <a:pt x="752" y="492"/>
                      <a:pt x="752" y="492"/>
                    </a:cubicBezTo>
                    <a:cubicBezTo>
                      <a:pt x="757" y="495"/>
                      <a:pt x="763" y="500"/>
                      <a:pt x="763" y="506"/>
                    </a:cubicBezTo>
                    <a:cubicBezTo>
                      <a:pt x="763" y="509"/>
                      <a:pt x="762" y="512"/>
                      <a:pt x="759" y="512"/>
                    </a:cubicBezTo>
                    <a:cubicBezTo>
                      <a:pt x="754" y="512"/>
                      <a:pt x="748" y="506"/>
                      <a:pt x="747" y="504"/>
                    </a:cubicBezTo>
                    <a:cubicBezTo>
                      <a:pt x="745" y="511"/>
                      <a:pt x="741" y="532"/>
                      <a:pt x="735" y="532"/>
                    </a:cubicBezTo>
                    <a:cubicBezTo>
                      <a:pt x="730" y="538"/>
                      <a:pt x="725" y="541"/>
                      <a:pt x="725" y="547"/>
                    </a:cubicBezTo>
                    <a:cubicBezTo>
                      <a:pt x="726" y="549"/>
                      <a:pt x="729" y="553"/>
                      <a:pt x="732" y="553"/>
                    </a:cubicBezTo>
                    <a:cubicBezTo>
                      <a:pt x="736" y="553"/>
                      <a:pt x="736" y="550"/>
                      <a:pt x="738" y="548"/>
                    </a:cubicBezTo>
                    <a:cubicBezTo>
                      <a:pt x="742" y="544"/>
                      <a:pt x="748" y="545"/>
                      <a:pt x="755" y="545"/>
                    </a:cubicBezTo>
                    <a:cubicBezTo>
                      <a:pt x="760" y="545"/>
                      <a:pt x="763" y="548"/>
                      <a:pt x="765" y="546"/>
                    </a:cubicBezTo>
                    <a:cubicBezTo>
                      <a:pt x="768" y="545"/>
                      <a:pt x="770" y="544"/>
                      <a:pt x="772" y="543"/>
                    </a:cubicBezTo>
                    <a:cubicBezTo>
                      <a:pt x="772" y="540"/>
                      <a:pt x="771" y="538"/>
                      <a:pt x="770" y="536"/>
                    </a:cubicBezTo>
                    <a:cubicBezTo>
                      <a:pt x="769" y="534"/>
                      <a:pt x="767" y="533"/>
                      <a:pt x="767" y="531"/>
                    </a:cubicBezTo>
                    <a:cubicBezTo>
                      <a:pt x="767" y="529"/>
                      <a:pt x="771" y="528"/>
                      <a:pt x="773" y="528"/>
                    </a:cubicBezTo>
                    <a:cubicBezTo>
                      <a:pt x="782" y="525"/>
                      <a:pt x="803" y="519"/>
                      <a:pt x="814" y="519"/>
                    </a:cubicBezTo>
                    <a:cubicBezTo>
                      <a:pt x="815" y="519"/>
                      <a:pt x="831" y="503"/>
                      <a:pt x="834" y="501"/>
                    </a:cubicBezTo>
                    <a:cubicBezTo>
                      <a:pt x="836" y="499"/>
                      <a:pt x="847" y="500"/>
                      <a:pt x="857" y="500"/>
                    </a:cubicBezTo>
                    <a:cubicBezTo>
                      <a:pt x="861" y="500"/>
                      <a:pt x="864" y="500"/>
                      <a:pt x="868" y="500"/>
                    </a:cubicBezTo>
                    <a:cubicBezTo>
                      <a:pt x="872" y="500"/>
                      <a:pt x="876" y="498"/>
                      <a:pt x="879" y="498"/>
                    </a:cubicBezTo>
                    <a:cubicBezTo>
                      <a:pt x="884" y="497"/>
                      <a:pt x="882" y="496"/>
                      <a:pt x="884" y="494"/>
                    </a:cubicBezTo>
                    <a:cubicBezTo>
                      <a:pt x="892" y="486"/>
                      <a:pt x="892" y="471"/>
                      <a:pt x="903" y="463"/>
                    </a:cubicBezTo>
                    <a:cubicBezTo>
                      <a:pt x="908" y="470"/>
                      <a:pt x="916" y="460"/>
                      <a:pt x="920" y="467"/>
                    </a:cubicBezTo>
                    <a:cubicBezTo>
                      <a:pt x="926" y="478"/>
                      <a:pt x="922" y="494"/>
                      <a:pt x="928" y="505"/>
                    </a:cubicBezTo>
                    <a:lnTo>
                      <a:pt x="928" y="50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0" name="ïšḻïďê-Freeform: Shape 136"/>
              <p:cNvSpPr/>
              <p:nvPr/>
            </p:nvSpPr>
            <p:spPr bwMode="auto">
              <a:xfrm>
                <a:off x="1585913" y="1417638"/>
                <a:ext cx="623888" cy="457200"/>
              </a:xfrm>
              <a:custGeom>
                <a:avLst/>
                <a:gdLst/>
                <a:ahLst/>
                <a:cxnLst>
                  <a:cxn ang="0">
                    <a:pos x="334" y="228"/>
                  </a:cxn>
                  <a:cxn ang="0">
                    <a:pos x="381" y="252"/>
                  </a:cxn>
                  <a:cxn ang="0">
                    <a:pos x="401" y="239"/>
                  </a:cxn>
                  <a:cxn ang="0">
                    <a:pos x="439" y="281"/>
                  </a:cxn>
                  <a:cxn ang="0">
                    <a:pos x="458" y="302"/>
                  </a:cxn>
                  <a:cxn ang="0">
                    <a:pos x="463" y="326"/>
                  </a:cxn>
                  <a:cxn ang="0">
                    <a:pos x="440" y="314"/>
                  </a:cxn>
                  <a:cxn ang="0">
                    <a:pos x="427" y="300"/>
                  </a:cxn>
                  <a:cxn ang="0">
                    <a:pos x="426" y="286"/>
                  </a:cxn>
                  <a:cxn ang="0">
                    <a:pos x="414" y="286"/>
                  </a:cxn>
                  <a:cxn ang="0">
                    <a:pos x="412" y="270"/>
                  </a:cxn>
                  <a:cxn ang="0">
                    <a:pos x="390" y="261"/>
                  </a:cxn>
                  <a:cxn ang="0">
                    <a:pos x="363" y="252"/>
                  </a:cxn>
                  <a:cxn ang="0">
                    <a:pos x="299" y="236"/>
                  </a:cxn>
                  <a:cxn ang="0">
                    <a:pos x="240" y="221"/>
                  </a:cxn>
                  <a:cxn ang="0">
                    <a:pos x="200" y="252"/>
                  </a:cxn>
                  <a:cxn ang="0">
                    <a:pos x="199" y="245"/>
                  </a:cxn>
                  <a:cxn ang="0">
                    <a:pos x="218" y="219"/>
                  </a:cxn>
                  <a:cxn ang="0">
                    <a:pos x="213" y="214"/>
                  </a:cxn>
                  <a:cxn ang="0">
                    <a:pos x="173" y="260"/>
                  </a:cxn>
                  <a:cxn ang="0">
                    <a:pos x="143" y="288"/>
                  </a:cxn>
                  <a:cxn ang="0">
                    <a:pos x="79" y="322"/>
                  </a:cxn>
                  <a:cxn ang="0">
                    <a:pos x="57" y="328"/>
                  </a:cxn>
                  <a:cxn ang="0">
                    <a:pos x="92" y="307"/>
                  </a:cxn>
                  <a:cxn ang="0">
                    <a:pos x="148" y="256"/>
                  </a:cxn>
                  <a:cxn ang="0">
                    <a:pos x="125" y="262"/>
                  </a:cxn>
                  <a:cxn ang="0">
                    <a:pos x="110" y="266"/>
                  </a:cxn>
                  <a:cxn ang="0">
                    <a:pos x="88" y="261"/>
                  </a:cxn>
                  <a:cxn ang="0">
                    <a:pos x="76" y="264"/>
                  </a:cxn>
                  <a:cxn ang="0">
                    <a:pos x="72" y="244"/>
                  </a:cxn>
                  <a:cxn ang="0">
                    <a:pos x="60" y="245"/>
                  </a:cxn>
                  <a:cxn ang="0">
                    <a:pos x="37" y="224"/>
                  </a:cxn>
                  <a:cxn ang="0">
                    <a:pos x="52" y="180"/>
                  </a:cxn>
                  <a:cxn ang="0">
                    <a:pos x="79" y="152"/>
                  </a:cxn>
                  <a:cxn ang="0">
                    <a:pos x="85" y="145"/>
                  </a:cxn>
                  <a:cxn ang="0">
                    <a:pos x="60" y="153"/>
                  </a:cxn>
                  <a:cxn ang="0">
                    <a:pos x="18" y="150"/>
                  </a:cxn>
                  <a:cxn ang="0">
                    <a:pos x="13" y="133"/>
                  </a:cxn>
                  <a:cxn ang="0">
                    <a:pos x="40" y="106"/>
                  </a:cxn>
                  <a:cxn ang="0">
                    <a:pos x="64" y="116"/>
                  </a:cxn>
                  <a:cxn ang="0">
                    <a:pos x="50" y="95"/>
                  </a:cxn>
                  <a:cxn ang="0">
                    <a:pos x="13" y="68"/>
                  </a:cxn>
                  <a:cxn ang="0">
                    <a:pos x="44" y="56"/>
                  </a:cxn>
                  <a:cxn ang="0">
                    <a:pos x="117" y="13"/>
                  </a:cxn>
                  <a:cxn ang="0">
                    <a:pos x="150" y="7"/>
                  </a:cxn>
                  <a:cxn ang="0">
                    <a:pos x="157" y="7"/>
                  </a:cxn>
                  <a:cxn ang="0">
                    <a:pos x="189" y="11"/>
                  </a:cxn>
                  <a:cxn ang="0">
                    <a:pos x="236" y="20"/>
                  </a:cxn>
                  <a:cxn ang="0">
                    <a:pos x="307" y="28"/>
                  </a:cxn>
                  <a:cxn ang="0">
                    <a:pos x="334" y="36"/>
                  </a:cxn>
                </a:cxnLst>
                <a:rect l="0" t="0" r="r" b="b"/>
                <a:pathLst>
                  <a:path w="469" h="343">
                    <a:moveTo>
                      <a:pt x="334" y="37"/>
                    </a:moveTo>
                    <a:cubicBezTo>
                      <a:pt x="334" y="228"/>
                      <a:pt x="334" y="228"/>
                      <a:pt x="334" y="228"/>
                    </a:cubicBezTo>
                    <a:cubicBezTo>
                      <a:pt x="340" y="233"/>
                      <a:pt x="353" y="226"/>
                      <a:pt x="359" y="234"/>
                    </a:cubicBezTo>
                    <a:cubicBezTo>
                      <a:pt x="363" y="240"/>
                      <a:pt x="372" y="252"/>
                      <a:pt x="381" y="252"/>
                    </a:cubicBezTo>
                    <a:cubicBezTo>
                      <a:pt x="387" y="252"/>
                      <a:pt x="387" y="243"/>
                      <a:pt x="393" y="241"/>
                    </a:cubicBezTo>
                    <a:cubicBezTo>
                      <a:pt x="396" y="240"/>
                      <a:pt x="398" y="241"/>
                      <a:pt x="401" y="239"/>
                    </a:cubicBezTo>
                    <a:cubicBezTo>
                      <a:pt x="415" y="252"/>
                      <a:pt x="421" y="257"/>
                      <a:pt x="433" y="274"/>
                    </a:cubicBezTo>
                    <a:cubicBezTo>
                      <a:pt x="434" y="276"/>
                      <a:pt x="437" y="277"/>
                      <a:pt x="439" y="281"/>
                    </a:cubicBezTo>
                    <a:cubicBezTo>
                      <a:pt x="440" y="286"/>
                      <a:pt x="442" y="292"/>
                      <a:pt x="447" y="297"/>
                    </a:cubicBezTo>
                    <a:cubicBezTo>
                      <a:pt x="450" y="300"/>
                      <a:pt x="455" y="299"/>
                      <a:pt x="458" y="302"/>
                    </a:cubicBezTo>
                    <a:cubicBezTo>
                      <a:pt x="462" y="306"/>
                      <a:pt x="469" y="308"/>
                      <a:pt x="469" y="318"/>
                    </a:cubicBezTo>
                    <a:cubicBezTo>
                      <a:pt x="469" y="322"/>
                      <a:pt x="463" y="323"/>
                      <a:pt x="463" y="326"/>
                    </a:cubicBezTo>
                    <a:cubicBezTo>
                      <a:pt x="461" y="326"/>
                      <a:pt x="461" y="327"/>
                      <a:pt x="459" y="327"/>
                    </a:cubicBezTo>
                    <a:cubicBezTo>
                      <a:pt x="451" y="327"/>
                      <a:pt x="440" y="318"/>
                      <a:pt x="440" y="314"/>
                    </a:cubicBezTo>
                    <a:cubicBezTo>
                      <a:pt x="440" y="310"/>
                      <a:pt x="440" y="311"/>
                      <a:pt x="440" y="307"/>
                    </a:cubicBezTo>
                    <a:cubicBezTo>
                      <a:pt x="440" y="300"/>
                      <a:pt x="435" y="300"/>
                      <a:pt x="427" y="300"/>
                    </a:cubicBezTo>
                    <a:cubicBezTo>
                      <a:pt x="421" y="300"/>
                      <a:pt x="419" y="296"/>
                      <a:pt x="419" y="294"/>
                    </a:cubicBezTo>
                    <a:cubicBezTo>
                      <a:pt x="419" y="290"/>
                      <a:pt x="426" y="290"/>
                      <a:pt x="426" y="286"/>
                    </a:cubicBezTo>
                    <a:cubicBezTo>
                      <a:pt x="426" y="283"/>
                      <a:pt x="426" y="281"/>
                      <a:pt x="426" y="281"/>
                    </a:cubicBezTo>
                    <a:cubicBezTo>
                      <a:pt x="417" y="281"/>
                      <a:pt x="420" y="286"/>
                      <a:pt x="414" y="286"/>
                    </a:cubicBezTo>
                    <a:cubicBezTo>
                      <a:pt x="412" y="286"/>
                      <a:pt x="407" y="282"/>
                      <a:pt x="407" y="280"/>
                    </a:cubicBezTo>
                    <a:cubicBezTo>
                      <a:pt x="407" y="274"/>
                      <a:pt x="410" y="273"/>
                      <a:pt x="412" y="270"/>
                    </a:cubicBezTo>
                    <a:cubicBezTo>
                      <a:pt x="409" y="268"/>
                      <a:pt x="405" y="264"/>
                      <a:pt x="404" y="267"/>
                    </a:cubicBezTo>
                    <a:cubicBezTo>
                      <a:pt x="397" y="267"/>
                      <a:pt x="394" y="264"/>
                      <a:pt x="390" y="261"/>
                    </a:cubicBezTo>
                    <a:cubicBezTo>
                      <a:pt x="389" y="264"/>
                      <a:pt x="387" y="269"/>
                      <a:pt x="384" y="269"/>
                    </a:cubicBezTo>
                    <a:cubicBezTo>
                      <a:pt x="375" y="269"/>
                      <a:pt x="368" y="256"/>
                      <a:pt x="363" y="252"/>
                    </a:cubicBezTo>
                    <a:cubicBezTo>
                      <a:pt x="352" y="243"/>
                      <a:pt x="337" y="244"/>
                      <a:pt x="323" y="236"/>
                    </a:cubicBezTo>
                    <a:cubicBezTo>
                      <a:pt x="299" y="236"/>
                      <a:pt x="299" y="236"/>
                      <a:pt x="299" y="236"/>
                    </a:cubicBezTo>
                    <a:cubicBezTo>
                      <a:pt x="285" y="232"/>
                      <a:pt x="265" y="230"/>
                      <a:pt x="258" y="214"/>
                    </a:cubicBezTo>
                    <a:cubicBezTo>
                      <a:pt x="252" y="217"/>
                      <a:pt x="244" y="219"/>
                      <a:pt x="240" y="221"/>
                    </a:cubicBezTo>
                    <a:cubicBezTo>
                      <a:pt x="241" y="224"/>
                      <a:pt x="242" y="225"/>
                      <a:pt x="244" y="227"/>
                    </a:cubicBezTo>
                    <a:cubicBezTo>
                      <a:pt x="238" y="236"/>
                      <a:pt x="210" y="252"/>
                      <a:pt x="200" y="252"/>
                    </a:cubicBezTo>
                    <a:cubicBezTo>
                      <a:pt x="198" y="252"/>
                      <a:pt x="195" y="251"/>
                      <a:pt x="195" y="249"/>
                    </a:cubicBezTo>
                    <a:cubicBezTo>
                      <a:pt x="195" y="246"/>
                      <a:pt x="198" y="246"/>
                      <a:pt x="199" y="245"/>
                    </a:cubicBezTo>
                    <a:cubicBezTo>
                      <a:pt x="197" y="242"/>
                      <a:pt x="199" y="242"/>
                      <a:pt x="199" y="240"/>
                    </a:cubicBezTo>
                    <a:cubicBezTo>
                      <a:pt x="199" y="230"/>
                      <a:pt x="205" y="223"/>
                      <a:pt x="218" y="219"/>
                    </a:cubicBezTo>
                    <a:cubicBezTo>
                      <a:pt x="218" y="217"/>
                      <a:pt x="218" y="216"/>
                      <a:pt x="218" y="214"/>
                    </a:cubicBezTo>
                    <a:cubicBezTo>
                      <a:pt x="214" y="214"/>
                      <a:pt x="215" y="214"/>
                      <a:pt x="213" y="214"/>
                    </a:cubicBezTo>
                    <a:cubicBezTo>
                      <a:pt x="203" y="214"/>
                      <a:pt x="173" y="239"/>
                      <a:pt x="173" y="253"/>
                    </a:cubicBezTo>
                    <a:cubicBezTo>
                      <a:pt x="173" y="255"/>
                      <a:pt x="173" y="258"/>
                      <a:pt x="173" y="260"/>
                    </a:cubicBezTo>
                    <a:cubicBezTo>
                      <a:pt x="173" y="270"/>
                      <a:pt x="164" y="273"/>
                      <a:pt x="154" y="277"/>
                    </a:cubicBezTo>
                    <a:cubicBezTo>
                      <a:pt x="148" y="280"/>
                      <a:pt x="146" y="284"/>
                      <a:pt x="143" y="288"/>
                    </a:cubicBezTo>
                    <a:cubicBezTo>
                      <a:pt x="136" y="297"/>
                      <a:pt x="121" y="301"/>
                      <a:pt x="114" y="308"/>
                    </a:cubicBezTo>
                    <a:cubicBezTo>
                      <a:pt x="107" y="315"/>
                      <a:pt x="91" y="320"/>
                      <a:pt x="79" y="322"/>
                    </a:cubicBezTo>
                    <a:cubicBezTo>
                      <a:pt x="63" y="324"/>
                      <a:pt x="54" y="343"/>
                      <a:pt x="35" y="337"/>
                    </a:cubicBezTo>
                    <a:cubicBezTo>
                      <a:pt x="41" y="329"/>
                      <a:pt x="49" y="333"/>
                      <a:pt x="57" y="328"/>
                    </a:cubicBezTo>
                    <a:cubicBezTo>
                      <a:pt x="62" y="325"/>
                      <a:pt x="66" y="316"/>
                      <a:pt x="71" y="314"/>
                    </a:cubicBezTo>
                    <a:cubicBezTo>
                      <a:pt x="78" y="309"/>
                      <a:pt x="87" y="314"/>
                      <a:pt x="92" y="307"/>
                    </a:cubicBezTo>
                    <a:cubicBezTo>
                      <a:pt x="99" y="297"/>
                      <a:pt x="117" y="290"/>
                      <a:pt x="127" y="283"/>
                    </a:cubicBezTo>
                    <a:cubicBezTo>
                      <a:pt x="137" y="276"/>
                      <a:pt x="137" y="263"/>
                      <a:pt x="148" y="256"/>
                    </a:cubicBezTo>
                    <a:cubicBezTo>
                      <a:pt x="141" y="256"/>
                      <a:pt x="141" y="256"/>
                      <a:pt x="141" y="256"/>
                    </a:cubicBezTo>
                    <a:cubicBezTo>
                      <a:pt x="135" y="259"/>
                      <a:pt x="132" y="262"/>
                      <a:pt x="125" y="262"/>
                    </a:cubicBezTo>
                    <a:cubicBezTo>
                      <a:pt x="120" y="262"/>
                      <a:pt x="117" y="260"/>
                      <a:pt x="113" y="258"/>
                    </a:cubicBezTo>
                    <a:cubicBezTo>
                      <a:pt x="112" y="262"/>
                      <a:pt x="110" y="263"/>
                      <a:pt x="110" y="266"/>
                    </a:cubicBezTo>
                    <a:cubicBezTo>
                      <a:pt x="99" y="262"/>
                      <a:pt x="96" y="260"/>
                      <a:pt x="89" y="254"/>
                    </a:cubicBezTo>
                    <a:cubicBezTo>
                      <a:pt x="88" y="257"/>
                      <a:pt x="88" y="259"/>
                      <a:pt x="88" y="261"/>
                    </a:cubicBezTo>
                    <a:cubicBezTo>
                      <a:pt x="84" y="261"/>
                      <a:pt x="85" y="261"/>
                      <a:pt x="83" y="261"/>
                    </a:cubicBezTo>
                    <a:cubicBezTo>
                      <a:pt x="80" y="261"/>
                      <a:pt x="78" y="264"/>
                      <a:pt x="76" y="264"/>
                    </a:cubicBezTo>
                    <a:cubicBezTo>
                      <a:pt x="74" y="264"/>
                      <a:pt x="72" y="257"/>
                      <a:pt x="72" y="253"/>
                    </a:cubicBezTo>
                    <a:cubicBezTo>
                      <a:pt x="72" y="248"/>
                      <a:pt x="72" y="248"/>
                      <a:pt x="72" y="244"/>
                    </a:cubicBezTo>
                    <a:cubicBezTo>
                      <a:pt x="72" y="243"/>
                      <a:pt x="72" y="238"/>
                      <a:pt x="68" y="238"/>
                    </a:cubicBezTo>
                    <a:cubicBezTo>
                      <a:pt x="65" y="238"/>
                      <a:pt x="61" y="245"/>
                      <a:pt x="60" y="245"/>
                    </a:cubicBezTo>
                    <a:cubicBezTo>
                      <a:pt x="54" y="245"/>
                      <a:pt x="33" y="229"/>
                      <a:pt x="30" y="225"/>
                    </a:cubicBezTo>
                    <a:cubicBezTo>
                      <a:pt x="32" y="225"/>
                      <a:pt x="35" y="224"/>
                      <a:pt x="37" y="224"/>
                    </a:cubicBezTo>
                    <a:cubicBezTo>
                      <a:pt x="33" y="214"/>
                      <a:pt x="19" y="212"/>
                      <a:pt x="19" y="205"/>
                    </a:cubicBezTo>
                    <a:cubicBezTo>
                      <a:pt x="19" y="191"/>
                      <a:pt x="43" y="180"/>
                      <a:pt x="52" y="180"/>
                    </a:cubicBezTo>
                    <a:cubicBezTo>
                      <a:pt x="56" y="180"/>
                      <a:pt x="86" y="169"/>
                      <a:pt x="86" y="163"/>
                    </a:cubicBezTo>
                    <a:cubicBezTo>
                      <a:pt x="86" y="160"/>
                      <a:pt x="79" y="153"/>
                      <a:pt x="79" y="152"/>
                    </a:cubicBezTo>
                    <a:cubicBezTo>
                      <a:pt x="83" y="150"/>
                      <a:pt x="82" y="150"/>
                      <a:pt x="85" y="152"/>
                    </a:cubicBezTo>
                    <a:cubicBezTo>
                      <a:pt x="85" y="145"/>
                      <a:pt x="85" y="145"/>
                      <a:pt x="85" y="145"/>
                    </a:cubicBezTo>
                    <a:cubicBezTo>
                      <a:pt x="81" y="145"/>
                      <a:pt x="81" y="145"/>
                      <a:pt x="79" y="145"/>
                    </a:cubicBezTo>
                    <a:cubicBezTo>
                      <a:pt x="72" y="145"/>
                      <a:pt x="69" y="153"/>
                      <a:pt x="60" y="153"/>
                    </a:cubicBezTo>
                    <a:cubicBezTo>
                      <a:pt x="51" y="153"/>
                      <a:pt x="48" y="148"/>
                      <a:pt x="41" y="150"/>
                    </a:cubicBezTo>
                    <a:cubicBezTo>
                      <a:pt x="32" y="150"/>
                      <a:pt x="21" y="150"/>
                      <a:pt x="18" y="150"/>
                    </a:cubicBezTo>
                    <a:cubicBezTo>
                      <a:pt x="17" y="143"/>
                      <a:pt x="12" y="141"/>
                      <a:pt x="12" y="137"/>
                    </a:cubicBezTo>
                    <a:cubicBezTo>
                      <a:pt x="12" y="136"/>
                      <a:pt x="13" y="134"/>
                      <a:pt x="13" y="133"/>
                    </a:cubicBezTo>
                    <a:cubicBezTo>
                      <a:pt x="6" y="133"/>
                      <a:pt x="2" y="130"/>
                      <a:pt x="0" y="126"/>
                    </a:cubicBezTo>
                    <a:cubicBezTo>
                      <a:pt x="11" y="119"/>
                      <a:pt x="29" y="113"/>
                      <a:pt x="40" y="106"/>
                    </a:cubicBezTo>
                    <a:cubicBezTo>
                      <a:pt x="48" y="106"/>
                      <a:pt x="48" y="106"/>
                      <a:pt x="48" y="106"/>
                    </a:cubicBezTo>
                    <a:cubicBezTo>
                      <a:pt x="48" y="120"/>
                      <a:pt x="55" y="116"/>
                      <a:pt x="64" y="116"/>
                    </a:cubicBezTo>
                    <a:cubicBezTo>
                      <a:pt x="70" y="116"/>
                      <a:pt x="71" y="118"/>
                      <a:pt x="76" y="116"/>
                    </a:cubicBezTo>
                    <a:cubicBezTo>
                      <a:pt x="72" y="102"/>
                      <a:pt x="63" y="101"/>
                      <a:pt x="50" y="95"/>
                    </a:cubicBezTo>
                    <a:cubicBezTo>
                      <a:pt x="46" y="94"/>
                      <a:pt x="41" y="80"/>
                      <a:pt x="37" y="78"/>
                    </a:cubicBezTo>
                    <a:cubicBezTo>
                      <a:pt x="31" y="75"/>
                      <a:pt x="13" y="71"/>
                      <a:pt x="13" y="68"/>
                    </a:cubicBezTo>
                    <a:cubicBezTo>
                      <a:pt x="13" y="68"/>
                      <a:pt x="20" y="57"/>
                      <a:pt x="20" y="56"/>
                    </a:cubicBezTo>
                    <a:cubicBezTo>
                      <a:pt x="44" y="56"/>
                      <a:pt x="44" y="56"/>
                      <a:pt x="44" y="56"/>
                    </a:cubicBezTo>
                    <a:cubicBezTo>
                      <a:pt x="57" y="38"/>
                      <a:pt x="77" y="21"/>
                      <a:pt x="101" y="14"/>
                    </a:cubicBezTo>
                    <a:cubicBezTo>
                      <a:pt x="107" y="12"/>
                      <a:pt x="111" y="15"/>
                      <a:pt x="117" y="13"/>
                    </a:cubicBezTo>
                    <a:cubicBezTo>
                      <a:pt x="124" y="10"/>
                      <a:pt x="128" y="0"/>
                      <a:pt x="136" y="0"/>
                    </a:cubicBezTo>
                    <a:cubicBezTo>
                      <a:pt x="142" y="0"/>
                      <a:pt x="144" y="5"/>
                      <a:pt x="150" y="7"/>
                    </a:cubicBezTo>
                    <a:cubicBezTo>
                      <a:pt x="147" y="10"/>
                      <a:pt x="147" y="11"/>
                      <a:pt x="146" y="13"/>
                    </a:cubicBezTo>
                    <a:cubicBezTo>
                      <a:pt x="150" y="14"/>
                      <a:pt x="154" y="11"/>
                      <a:pt x="157" y="7"/>
                    </a:cubicBezTo>
                    <a:cubicBezTo>
                      <a:pt x="162" y="9"/>
                      <a:pt x="163" y="10"/>
                      <a:pt x="167" y="11"/>
                    </a:cubicBezTo>
                    <a:cubicBezTo>
                      <a:pt x="189" y="11"/>
                      <a:pt x="189" y="11"/>
                      <a:pt x="189" y="11"/>
                    </a:cubicBezTo>
                    <a:cubicBezTo>
                      <a:pt x="194" y="15"/>
                      <a:pt x="196" y="17"/>
                      <a:pt x="202" y="20"/>
                    </a:cubicBezTo>
                    <a:cubicBezTo>
                      <a:pt x="236" y="20"/>
                      <a:pt x="236" y="20"/>
                      <a:pt x="236" y="20"/>
                    </a:cubicBezTo>
                    <a:cubicBezTo>
                      <a:pt x="245" y="29"/>
                      <a:pt x="272" y="31"/>
                      <a:pt x="286" y="31"/>
                    </a:cubicBezTo>
                    <a:cubicBezTo>
                      <a:pt x="294" y="31"/>
                      <a:pt x="299" y="28"/>
                      <a:pt x="307" y="28"/>
                    </a:cubicBezTo>
                    <a:cubicBezTo>
                      <a:pt x="319" y="28"/>
                      <a:pt x="323" y="34"/>
                      <a:pt x="334" y="37"/>
                    </a:cubicBezTo>
                    <a:cubicBezTo>
                      <a:pt x="334" y="36"/>
                      <a:pt x="334" y="36"/>
                      <a:pt x="334" y="36"/>
                    </a:cubicBezTo>
                    <a:lnTo>
                      <a:pt x="334" y="3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1" name="ïšḻïďê-Freeform: Shape 137"/>
              <p:cNvSpPr/>
              <p:nvPr/>
            </p:nvSpPr>
            <p:spPr bwMode="auto">
              <a:xfrm>
                <a:off x="2149475" y="1820863"/>
                <a:ext cx="28575" cy="38100"/>
              </a:xfrm>
              <a:custGeom>
                <a:avLst/>
                <a:gdLst/>
                <a:ahLst/>
                <a:cxnLst>
                  <a:cxn ang="0">
                    <a:pos x="9" y="11"/>
                  </a:cxn>
                  <a:cxn ang="0">
                    <a:pos x="0" y="11"/>
                  </a:cxn>
                  <a:cxn ang="0">
                    <a:pos x="11" y="2"/>
                  </a:cxn>
                  <a:cxn ang="0">
                    <a:pos x="22" y="25"/>
                  </a:cxn>
                  <a:cxn ang="0">
                    <a:pos x="18" y="29"/>
                  </a:cxn>
                  <a:cxn ang="0">
                    <a:pos x="9" y="20"/>
                  </a:cxn>
                  <a:cxn ang="0">
                    <a:pos x="9" y="11"/>
                  </a:cxn>
                </a:cxnLst>
                <a:rect l="0" t="0" r="r" b="b"/>
                <a:pathLst>
                  <a:path w="22" h="29">
                    <a:moveTo>
                      <a:pt x="9" y="11"/>
                    </a:moveTo>
                    <a:cubicBezTo>
                      <a:pt x="2" y="9"/>
                      <a:pt x="5" y="7"/>
                      <a:pt x="0" y="11"/>
                    </a:cubicBezTo>
                    <a:cubicBezTo>
                      <a:pt x="0" y="0"/>
                      <a:pt x="2" y="0"/>
                      <a:pt x="11" y="2"/>
                    </a:cubicBezTo>
                    <a:cubicBezTo>
                      <a:pt x="10" y="14"/>
                      <a:pt x="22" y="15"/>
                      <a:pt x="22" y="25"/>
                    </a:cubicBezTo>
                    <a:cubicBezTo>
                      <a:pt x="22" y="28"/>
                      <a:pt x="20" y="29"/>
                      <a:pt x="18" y="29"/>
                    </a:cubicBezTo>
                    <a:cubicBezTo>
                      <a:pt x="14" y="29"/>
                      <a:pt x="9" y="20"/>
                      <a:pt x="9" y="20"/>
                    </a:cubicBezTo>
                    <a:cubicBezTo>
                      <a:pt x="9" y="16"/>
                      <a:pt x="8" y="13"/>
                      <a:pt x="9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2" name="ïšḻïďê-Freeform: Shape 138"/>
              <p:cNvSpPr/>
              <p:nvPr/>
            </p:nvSpPr>
            <p:spPr bwMode="auto">
              <a:xfrm>
                <a:off x="2105025" y="1776413"/>
                <a:ext cx="30163" cy="46038"/>
              </a:xfrm>
              <a:custGeom>
                <a:avLst/>
                <a:gdLst/>
                <a:ahLst/>
                <a:cxnLst>
                  <a:cxn ang="0">
                    <a:pos x="15" y="18"/>
                  </a:cxn>
                  <a:cxn ang="0">
                    <a:pos x="19" y="18"/>
                  </a:cxn>
                  <a:cxn ang="0">
                    <a:pos x="19" y="35"/>
                  </a:cxn>
                  <a:cxn ang="0">
                    <a:pos x="11" y="17"/>
                  </a:cxn>
                  <a:cxn ang="0">
                    <a:pos x="0" y="4"/>
                  </a:cxn>
                  <a:cxn ang="0">
                    <a:pos x="5" y="0"/>
                  </a:cxn>
                  <a:cxn ang="0">
                    <a:pos x="15" y="0"/>
                  </a:cxn>
                  <a:cxn ang="0">
                    <a:pos x="15" y="18"/>
                  </a:cxn>
                </a:cxnLst>
                <a:rect l="0" t="0" r="r" b="b"/>
                <a:pathLst>
                  <a:path w="23" h="35">
                    <a:moveTo>
                      <a:pt x="15" y="18"/>
                    </a:moveTo>
                    <a:cubicBezTo>
                      <a:pt x="15" y="19"/>
                      <a:pt x="19" y="19"/>
                      <a:pt x="19" y="18"/>
                    </a:cubicBezTo>
                    <a:cubicBezTo>
                      <a:pt x="19" y="24"/>
                      <a:pt x="23" y="30"/>
                      <a:pt x="19" y="35"/>
                    </a:cubicBezTo>
                    <a:cubicBezTo>
                      <a:pt x="13" y="30"/>
                      <a:pt x="11" y="24"/>
                      <a:pt x="11" y="17"/>
                    </a:cubicBezTo>
                    <a:cubicBezTo>
                      <a:pt x="5" y="16"/>
                      <a:pt x="0" y="11"/>
                      <a:pt x="0" y="4"/>
                    </a:cubicBezTo>
                    <a:cubicBezTo>
                      <a:pt x="0" y="1"/>
                      <a:pt x="3" y="0"/>
                      <a:pt x="5" y="0"/>
                    </a:cubicBezTo>
                    <a:cubicBezTo>
                      <a:pt x="13" y="0"/>
                      <a:pt x="9" y="3"/>
                      <a:pt x="15" y="0"/>
                    </a:cubicBezTo>
                    <a:cubicBezTo>
                      <a:pt x="15" y="11"/>
                      <a:pt x="13" y="11"/>
                      <a:pt x="15" y="1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3" name="ïšḻïďê-Freeform: Shape 139"/>
              <p:cNvSpPr/>
              <p:nvPr/>
            </p:nvSpPr>
            <p:spPr bwMode="auto">
              <a:xfrm>
                <a:off x="2389188" y="1335088"/>
                <a:ext cx="307975" cy="161925"/>
              </a:xfrm>
              <a:custGeom>
                <a:avLst/>
                <a:gdLst/>
                <a:ahLst/>
                <a:cxnLst>
                  <a:cxn ang="0">
                    <a:pos x="214" y="96"/>
                  </a:cxn>
                  <a:cxn ang="0">
                    <a:pos x="209" y="100"/>
                  </a:cxn>
                  <a:cxn ang="0">
                    <a:pos x="215" y="103"/>
                  </a:cxn>
                  <a:cxn ang="0">
                    <a:pos x="220" y="110"/>
                  </a:cxn>
                  <a:cxn ang="0">
                    <a:pos x="195" y="118"/>
                  </a:cxn>
                  <a:cxn ang="0">
                    <a:pos x="158" y="104"/>
                  </a:cxn>
                  <a:cxn ang="0">
                    <a:pos x="147" y="112"/>
                  </a:cxn>
                  <a:cxn ang="0">
                    <a:pos x="115" y="121"/>
                  </a:cxn>
                  <a:cxn ang="0">
                    <a:pos x="75" y="121"/>
                  </a:cxn>
                  <a:cxn ang="0">
                    <a:pos x="68" y="110"/>
                  </a:cxn>
                  <a:cxn ang="0">
                    <a:pos x="43" y="108"/>
                  </a:cxn>
                  <a:cxn ang="0">
                    <a:pos x="23" y="92"/>
                  </a:cxn>
                  <a:cxn ang="0">
                    <a:pos x="65" y="82"/>
                  </a:cxn>
                  <a:cxn ang="0">
                    <a:pos x="80" y="81"/>
                  </a:cxn>
                  <a:cxn ang="0">
                    <a:pos x="69" y="77"/>
                  </a:cxn>
                  <a:cxn ang="0">
                    <a:pos x="45" y="77"/>
                  </a:cxn>
                  <a:cxn ang="0">
                    <a:pos x="12" y="69"/>
                  </a:cxn>
                  <a:cxn ang="0">
                    <a:pos x="29" y="60"/>
                  </a:cxn>
                  <a:cxn ang="0">
                    <a:pos x="14" y="59"/>
                  </a:cxn>
                  <a:cxn ang="0">
                    <a:pos x="0" y="51"/>
                  </a:cxn>
                  <a:cxn ang="0">
                    <a:pos x="56" y="13"/>
                  </a:cxn>
                  <a:cxn ang="0">
                    <a:pos x="64" y="29"/>
                  </a:cxn>
                  <a:cxn ang="0">
                    <a:pos x="78" y="21"/>
                  </a:cxn>
                  <a:cxn ang="0">
                    <a:pos x="98" y="34"/>
                  </a:cxn>
                  <a:cxn ang="0">
                    <a:pos x="111" y="31"/>
                  </a:cxn>
                  <a:cxn ang="0">
                    <a:pos x="109" y="23"/>
                  </a:cxn>
                  <a:cxn ang="0">
                    <a:pos x="118" y="23"/>
                  </a:cxn>
                  <a:cxn ang="0">
                    <a:pos x="133" y="35"/>
                  </a:cxn>
                  <a:cxn ang="0">
                    <a:pos x="140" y="51"/>
                  </a:cxn>
                  <a:cxn ang="0">
                    <a:pos x="146" y="48"/>
                  </a:cxn>
                  <a:cxn ang="0">
                    <a:pos x="136" y="17"/>
                  </a:cxn>
                  <a:cxn ang="0">
                    <a:pos x="144" y="12"/>
                  </a:cxn>
                  <a:cxn ang="0">
                    <a:pos x="156" y="12"/>
                  </a:cxn>
                  <a:cxn ang="0">
                    <a:pos x="156" y="7"/>
                  </a:cxn>
                  <a:cxn ang="0">
                    <a:pos x="169" y="0"/>
                  </a:cxn>
                  <a:cxn ang="0">
                    <a:pos x="184" y="10"/>
                  </a:cxn>
                  <a:cxn ang="0">
                    <a:pos x="175" y="24"/>
                  </a:cxn>
                  <a:cxn ang="0">
                    <a:pos x="187" y="62"/>
                  </a:cxn>
                  <a:cxn ang="0">
                    <a:pos x="232" y="92"/>
                  </a:cxn>
                  <a:cxn ang="0">
                    <a:pos x="214" y="96"/>
                  </a:cxn>
                </a:cxnLst>
                <a:rect l="0" t="0" r="r" b="b"/>
                <a:pathLst>
                  <a:path w="232" h="121">
                    <a:moveTo>
                      <a:pt x="214" y="96"/>
                    </a:moveTo>
                    <a:cubicBezTo>
                      <a:pt x="211" y="96"/>
                      <a:pt x="209" y="97"/>
                      <a:pt x="209" y="100"/>
                    </a:cubicBezTo>
                    <a:cubicBezTo>
                      <a:pt x="209" y="103"/>
                      <a:pt x="214" y="103"/>
                      <a:pt x="215" y="103"/>
                    </a:cubicBezTo>
                    <a:cubicBezTo>
                      <a:pt x="216" y="107"/>
                      <a:pt x="218" y="108"/>
                      <a:pt x="220" y="110"/>
                    </a:cubicBezTo>
                    <a:cubicBezTo>
                      <a:pt x="216" y="118"/>
                      <a:pt x="206" y="118"/>
                      <a:pt x="195" y="118"/>
                    </a:cubicBezTo>
                    <a:cubicBezTo>
                      <a:pt x="177" y="118"/>
                      <a:pt x="171" y="104"/>
                      <a:pt x="158" y="104"/>
                    </a:cubicBezTo>
                    <a:cubicBezTo>
                      <a:pt x="150" y="104"/>
                      <a:pt x="154" y="109"/>
                      <a:pt x="147" y="112"/>
                    </a:cubicBezTo>
                    <a:cubicBezTo>
                      <a:pt x="135" y="118"/>
                      <a:pt x="124" y="115"/>
                      <a:pt x="115" y="121"/>
                    </a:cubicBezTo>
                    <a:cubicBezTo>
                      <a:pt x="95" y="121"/>
                      <a:pt x="87" y="121"/>
                      <a:pt x="75" y="121"/>
                    </a:cubicBezTo>
                    <a:cubicBezTo>
                      <a:pt x="68" y="121"/>
                      <a:pt x="73" y="114"/>
                      <a:pt x="68" y="110"/>
                    </a:cubicBezTo>
                    <a:cubicBezTo>
                      <a:pt x="63" y="107"/>
                      <a:pt x="49" y="108"/>
                      <a:pt x="43" y="108"/>
                    </a:cubicBezTo>
                    <a:cubicBezTo>
                      <a:pt x="34" y="108"/>
                      <a:pt x="26" y="98"/>
                      <a:pt x="23" y="92"/>
                    </a:cubicBezTo>
                    <a:cubicBezTo>
                      <a:pt x="33" y="85"/>
                      <a:pt x="47" y="82"/>
                      <a:pt x="65" y="82"/>
                    </a:cubicBezTo>
                    <a:cubicBezTo>
                      <a:pt x="72" y="82"/>
                      <a:pt x="75" y="82"/>
                      <a:pt x="80" y="81"/>
                    </a:cubicBezTo>
                    <a:cubicBezTo>
                      <a:pt x="77" y="80"/>
                      <a:pt x="73" y="77"/>
                      <a:pt x="69" y="77"/>
                    </a:cubicBezTo>
                    <a:cubicBezTo>
                      <a:pt x="60" y="77"/>
                      <a:pt x="50" y="77"/>
                      <a:pt x="45" y="77"/>
                    </a:cubicBezTo>
                    <a:cubicBezTo>
                      <a:pt x="36" y="77"/>
                      <a:pt x="12" y="81"/>
                      <a:pt x="12" y="69"/>
                    </a:cubicBezTo>
                    <a:cubicBezTo>
                      <a:pt x="12" y="59"/>
                      <a:pt x="24" y="63"/>
                      <a:pt x="29" y="60"/>
                    </a:cubicBezTo>
                    <a:cubicBezTo>
                      <a:pt x="22" y="58"/>
                      <a:pt x="19" y="59"/>
                      <a:pt x="14" y="59"/>
                    </a:cubicBezTo>
                    <a:cubicBezTo>
                      <a:pt x="9" y="59"/>
                      <a:pt x="0" y="53"/>
                      <a:pt x="0" y="51"/>
                    </a:cubicBezTo>
                    <a:cubicBezTo>
                      <a:pt x="0" y="29"/>
                      <a:pt x="41" y="13"/>
                      <a:pt x="56" y="13"/>
                    </a:cubicBezTo>
                    <a:cubicBezTo>
                      <a:pt x="63" y="13"/>
                      <a:pt x="62" y="26"/>
                      <a:pt x="64" y="29"/>
                    </a:cubicBezTo>
                    <a:cubicBezTo>
                      <a:pt x="68" y="26"/>
                      <a:pt x="71" y="21"/>
                      <a:pt x="78" y="21"/>
                    </a:cubicBezTo>
                    <a:cubicBezTo>
                      <a:pt x="90" y="21"/>
                      <a:pt x="94" y="26"/>
                      <a:pt x="98" y="34"/>
                    </a:cubicBezTo>
                    <a:cubicBezTo>
                      <a:pt x="102" y="33"/>
                      <a:pt x="106" y="32"/>
                      <a:pt x="111" y="31"/>
                    </a:cubicBezTo>
                    <a:cubicBezTo>
                      <a:pt x="110" y="27"/>
                      <a:pt x="109" y="25"/>
                      <a:pt x="109" y="23"/>
                    </a:cubicBezTo>
                    <a:cubicBezTo>
                      <a:pt x="118" y="23"/>
                      <a:pt x="118" y="23"/>
                      <a:pt x="118" y="23"/>
                    </a:cubicBezTo>
                    <a:cubicBezTo>
                      <a:pt x="124" y="25"/>
                      <a:pt x="131" y="30"/>
                      <a:pt x="133" y="35"/>
                    </a:cubicBezTo>
                    <a:cubicBezTo>
                      <a:pt x="135" y="40"/>
                      <a:pt x="132" y="51"/>
                      <a:pt x="140" y="51"/>
                    </a:cubicBezTo>
                    <a:cubicBezTo>
                      <a:pt x="144" y="51"/>
                      <a:pt x="144" y="50"/>
                      <a:pt x="146" y="48"/>
                    </a:cubicBezTo>
                    <a:cubicBezTo>
                      <a:pt x="142" y="42"/>
                      <a:pt x="136" y="21"/>
                      <a:pt x="136" y="17"/>
                    </a:cubicBezTo>
                    <a:cubicBezTo>
                      <a:pt x="136" y="14"/>
                      <a:pt x="140" y="12"/>
                      <a:pt x="144" y="12"/>
                    </a:cubicBezTo>
                    <a:cubicBezTo>
                      <a:pt x="152" y="12"/>
                      <a:pt x="149" y="15"/>
                      <a:pt x="156" y="12"/>
                    </a:cubicBezTo>
                    <a:cubicBezTo>
                      <a:pt x="156" y="10"/>
                      <a:pt x="156" y="9"/>
                      <a:pt x="156" y="7"/>
                    </a:cubicBezTo>
                    <a:cubicBezTo>
                      <a:pt x="156" y="3"/>
                      <a:pt x="162" y="0"/>
                      <a:pt x="169" y="0"/>
                    </a:cubicBezTo>
                    <a:cubicBezTo>
                      <a:pt x="177" y="0"/>
                      <a:pt x="184" y="3"/>
                      <a:pt x="184" y="10"/>
                    </a:cubicBezTo>
                    <a:cubicBezTo>
                      <a:pt x="184" y="16"/>
                      <a:pt x="175" y="20"/>
                      <a:pt x="175" y="24"/>
                    </a:cubicBezTo>
                    <a:cubicBezTo>
                      <a:pt x="175" y="40"/>
                      <a:pt x="187" y="50"/>
                      <a:pt x="187" y="62"/>
                    </a:cubicBezTo>
                    <a:cubicBezTo>
                      <a:pt x="187" y="76"/>
                      <a:pt x="224" y="85"/>
                      <a:pt x="232" y="92"/>
                    </a:cubicBezTo>
                    <a:cubicBezTo>
                      <a:pt x="224" y="97"/>
                      <a:pt x="222" y="96"/>
                      <a:pt x="214" y="9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4" name="ïšḻïďê-Freeform: Shape 140"/>
              <p:cNvSpPr/>
              <p:nvPr/>
            </p:nvSpPr>
            <p:spPr bwMode="auto">
              <a:xfrm>
                <a:off x="2274888" y="1309688"/>
                <a:ext cx="173038" cy="114300"/>
              </a:xfrm>
              <a:custGeom>
                <a:avLst/>
                <a:gdLst/>
                <a:ahLst/>
                <a:cxnLst>
                  <a:cxn ang="0">
                    <a:pos x="28" y="82"/>
                  </a:cxn>
                  <a:cxn ang="0">
                    <a:pos x="22" y="73"/>
                  </a:cxn>
                  <a:cxn ang="0">
                    <a:pos x="0" y="64"/>
                  </a:cxn>
                  <a:cxn ang="0">
                    <a:pos x="22" y="21"/>
                  </a:cxn>
                  <a:cxn ang="0">
                    <a:pos x="16" y="5"/>
                  </a:cxn>
                  <a:cxn ang="0">
                    <a:pos x="42" y="5"/>
                  </a:cxn>
                  <a:cxn ang="0">
                    <a:pos x="60" y="2"/>
                  </a:cxn>
                  <a:cxn ang="0">
                    <a:pos x="84" y="11"/>
                  </a:cxn>
                  <a:cxn ang="0">
                    <a:pos x="99" y="10"/>
                  </a:cxn>
                  <a:cxn ang="0">
                    <a:pos x="130" y="29"/>
                  </a:cxn>
                  <a:cxn ang="0">
                    <a:pos x="102" y="38"/>
                  </a:cxn>
                  <a:cxn ang="0">
                    <a:pos x="69" y="71"/>
                  </a:cxn>
                  <a:cxn ang="0">
                    <a:pos x="35" y="86"/>
                  </a:cxn>
                  <a:cxn ang="0">
                    <a:pos x="28" y="82"/>
                  </a:cxn>
                </a:cxnLst>
                <a:rect l="0" t="0" r="r" b="b"/>
                <a:pathLst>
                  <a:path w="130" h="86">
                    <a:moveTo>
                      <a:pt x="28" y="82"/>
                    </a:moveTo>
                    <a:cubicBezTo>
                      <a:pt x="26" y="82"/>
                      <a:pt x="23" y="75"/>
                      <a:pt x="22" y="73"/>
                    </a:cubicBezTo>
                    <a:cubicBezTo>
                      <a:pt x="18" y="68"/>
                      <a:pt x="0" y="69"/>
                      <a:pt x="0" y="64"/>
                    </a:cubicBezTo>
                    <a:cubicBezTo>
                      <a:pt x="0" y="49"/>
                      <a:pt x="22" y="37"/>
                      <a:pt x="22" y="21"/>
                    </a:cubicBezTo>
                    <a:cubicBezTo>
                      <a:pt x="22" y="17"/>
                      <a:pt x="16" y="10"/>
                      <a:pt x="16" y="5"/>
                    </a:cubicBezTo>
                    <a:cubicBezTo>
                      <a:pt x="27" y="1"/>
                      <a:pt x="32" y="5"/>
                      <a:pt x="42" y="5"/>
                    </a:cubicBezTo>
                    <a:cubicBezTo>
                      <a:pt x="48" y="5"/>
                      <a:pt x="52" y="0"/>
                      <a:pt x="60" y="2"/>
                    </a:cubicBezTo>
                    <a:cubicBezTo>
                      <a:pt x="70" y="5"/>
                      <a:pt x="74" y="10"/>
                      <a:pt x="84" y="11"/>
                    </a:cubicBezTo>
                    <a:cubicBezTo>
                      <a:pt x="88" y="15"/>
                      <a:pt x="93" y="10"/>
                      <a:pt x="99" y="10"/>
                    </a:cubicBezTo>
                    <a:cubicBezTo>
                      <a:pt x="108" y="10"/>
                      <a:pt x="130" y="19"/>
                      <a:pt x="130" y="29"/>
                    </a:cubicBezTo>
                    <a:cubicBezTo>
                      <a:pt x="130" y="34"/>
                      <a:pt x="106" y="37"/>
                      <a:pt x="102" y="38"/>
                    </a:cubicBezTo>
                    <a:cubicBezTo>
                      <a:pt x="88" y="43"/>
                      <a:pt x="69" y="61"/>
                      <a:pt x="69" y="71"/>
                    </a:cubicBezTo>
                    <a:cubicBezTo>
                      <a:pt x="69" y="75"/>
                      <a:pt x="38" y="86"/>
                      <a:pt x="35" y="86"/>
                    </a:cubicBezTo>
                    <a:cubicBezTo>
                      <a:pt x="32" y="86"/>
                      <a:pt x="30" y="82"/>
                      <a:pt x="28" y="8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5" name="ïšḻïďê-Freeform: Shape 141"/>
              <p:cNvSpPr/>
              <p:nvPr/>
            </p:nvSpPr>
            <p:spPr bwMode="auto">
              <a:xfrm>
                <a:off x="2413000" y="1228725"/>
                <a:ext cx="204788" cy="87313"/>
              </a:xfrm>
              <a:custGeom>
                <a:avLst/>
                <a:gdLst/>
                <a:ahLst/>
                <a:cxnLst>
                  <a:cxn ang="0">
                    <a:pos x="53" y="65"/>
                  </a:cxn>
                  <a:cxn ang="0">
                    <a:pos x="41" y="59"/>
                  </a:cxn>
                  <a:cxn ang="0">
                    <a:pos x="53" y="53"/>
                  </a:cxn>
                  <a:cxn ang="0">
                    <a:pos x="46" y="43"/>
                  </a:cxn>
                  <a:cxn ang="0">
                    <a:pos x="41" y="49"/>
                  </a:cxn>
                  <a:cxn ang="0">
                    <a:pos x="22" y="52"/>
                  </a:cxn>
                  <a:cxn ang="0">
                    <a:pos x="7" y="49"/>
                  </a:cxn>
                  <a:cxn ang="0">
                    <a:pos x="0" y="42"/>
                  </a:cxn>
                  <a:cxn ang="0">
                    <a:pos x="0" y="36"/>
                  </a:cxn>
                  <a:cxn ang="0">
                    <a:pos x="11" y="31"/>
                  </a:cxn>
                  <a:cxn ang="0">
                    <a:pos x="31" y="36"/>
                  </a:cxn>
                  <a:cxn ang="0">
                    <a:pos x="11" y="30"/>
                  </a:cxn>
                  <a:cxn ang="0">
                    <a:pos x="11" y="23"/>
                  </a:cxn>
                  <a:cxn ang="0">
                    <a:pos x="19" y="23"/>
                  </a:cxn>
                  <a:cxn ang="0">
                    <a:pos x="38" y="26"/>
                  </a:cxn>
                  <a:cxn ang="0">
                    <a:pos x="16" y="22"/>
                  </a:cxn>
                  <a:cxn ang="0">
                    <a:pos x="25" y="17"/>
                  </a:cxn>
                  <a:cxn ang="0">
                    <a:pos x="36" y="18"/>
                  </a:cxn>
                  <a:cxn ang="0">
                    <a:pos x="23" y="12"/>
                  </a:cxn>
                  <a:cxn ang="0">
                    <a:pos x="38" y="12"/>
                  </a:cxn>
                  <a:cxn ang="0">
                    <a:pos x="45" y="19"/>
                  </a:cxn>
                  <a:cxn ang="0">
                    <a:pos x="55" y="19"/>
                  </a:cxn>
                  <a:cxn ang="0">
                    <a:pos x="97" y="36"/>
                  </a:cxn>
                  <a:cxn ang="0">
                    <a:pos x="107" y="30"/>
                  </a:cxn>
                  <a:cxn ang="0">
                    <a:pos x="98" y="29"/>
                  </a:cxn>
                  <a:cxn ang="0">
                    <a:pos x="102" y="27"/>
                  </a:cxn>
                  <a:cxn ang="0">
                    <a:pos x="102" y="21"/>
                  </a:cxn>
                  <a:cxn ang="0">
                    <a:pos x="91" y="15"/>
                  </a:cxn>
                  <a:cxn ang="0">
                    <a:pos x="107" y="0"/>
                  </a:cxn>
                  <a:cxn ang="0">
                    <a:pos x="116" y="4"/>
                  </a:cxn>
                  <a:cxn ang="0">
                    <a:pos x="116" y="9"/>
                  </a:cxn>
                  <a:cxn ang="0">
                    <a:pos x="132" y="26"/>
                  </a:cxn>
                  <a:cxn ang="0">
                    <a:pos x="144" y="20"/>
                  </a:cxn>
                  <a:cxn ang="0">
                    <a:pos x="154" y="31"/>
                  </a:cxn>
                  <a:cxn ang="0">
                    <a:pos x="140" y="52"/>
                  </a:cxn>
                  <a:cxn ang="0">
                    <a:pos x="111" y="51"/>
                  </a:cxn>
                  <a:cxn ang="0">
                    <a:pos x="82" y="59"/>
                  </a:cxn>
                  <a:cxn ang="0">
                    <a:pos x="53" y="65"/>
                  </a:cxn>
                </a:cxnLst>
                <a:rect l="0" t="0" r="r" b="b"/>
                <a:pathLst>
                  <a:path w="154" h="65">
                    <a:moveTo>
                      <a:pt x="53" y="65"/>
                    </a:moveTo>
                    <a:cubicBezTo>
                      <a:pt x="48" y="65"/>
                      <a:pt x="41" y="61"/>
                      <a:pt x="41" y="59"/>
                    </a:cubicBezTo>
                    <a:cubicBezTo>
                      <a:pt x="41" y="52"/>
                      <a:pt x="47" y="53"/>
                      <a:pt x="53" y="53"/>
                    </a:cubicBezTo>
                    <a:cubicBezTo>
                      <a:pt x="50" y="50"/>
                      <a:pt x="46" y="48"/>
                      <a:pt x="46" y="43"/>
                    </a:cubicBezTo>
                    <a:cubicBezTo>
                      <a:pt x="43" y="44"/>
                      <a:pt x="41" y="46"/>
                      <a:pt x="41" y="49"/>
                    </a:cubicBezTo>
                    <a:cubicBezTo>
                      <a:pt x="33" y="50"/>
                      <a:pt x="27" y="52"/>
                      <a:pt x="22" y="52"/>
                    </a:cubicBezTo>
                    <a:cubicBezTo>
                      <a:pt x="16" y="52"/>
                      <a:pt x="10" y="49"/>
                      <a:pt x="7" y="49"/>
                    </a:cubicBezTo>
                    <a:cubicBezTo>
                      <a:pt x="3" y="49"/>
                      <a:pt x="0" y="46"/>
                      <a:pt x="0" y="42"/>
                    </a:cubicBezTo>
                    <a:cubicBezTo>
                      <a:pt x="0" y="38"/>
                      <a:pt x="2" y="39"/>
                      <a:pt x="0" y="36"/>
                    </a:cubicBezTo>
                    <a:cubicBezTo>
                      <a:pt x="5" y="35"/>
                      <a:pt x="7" y="31"/>
                      <a:pt x="11" y="31"/>
                    </a:cubicBezTo>
                    <a:cubicBezTo>
                      <a:pt x="20" y="31"/>
                      <a:pt x="24" y="35"/>
                      <a:pt x="31" y="36"/>
                    </a:cubicBezTo>
                    <a:cubicBezTo>
                      <a:pt x="24" y="35"/>
                      <a:pt x="17" y="32"/>
                      <a:pt x="11" y="30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5" y="23"/>
                      <a:pt x="19" y="23"/>
                      <a:pt x="19" y="23"/>
                    </a:cubicBezTo>
                    <a:cubicBezTo>
                      <a:pt x="20" y="23"/>
                      <a:pt x="34" y="26"/>
                      <a:pt x="38" y="26"/>
                    </a:cubicBezTo>
                    <a:cubicBezTo>
                      <a:pt x="30" y="25"/>
                      <a:pt x="23" y="26"/>
                      <a:pt x="16" y="22"/>
                    </a:cubicBezTo>
                    <a:cubicBezTo>
                      <a:pt x="18" y="19"/>
                      <a:pt x="22" y="17"/>
                      <a:pt x="25" y="17"/>
                    </a:cubicBezTo>
                    <a:cubicBezTo>
                      <a:pt x="31" y="17"/>
                      <a:pt x="32" y="19"/>
                      <a:pt x="36" y="18"/>
                    </a:cubicBezTo>
                    <a:cubicBezTo>
                      <a:pt x="31" y="19"/>
                      <a:pt x="23" y="18"/>
                      <a:pt x="23" y="12"/>
                    </a:cubicBezTo>
                    <a:cubicBezTo>
                      <a:pt x="31" y="11"/>
                      <a:pt x="34" y="12"/>
                      <a:pt x="38" y="12"/>
                    </a:cubicBezTo>
                    <a:cubicBezTo>
                      <a:pt x="39" y="12"/>
                      <a:pt x="45" y="14"/>
                      <a:pt x="45" y="19"/>
                    </a:cubicBezTo>
                    <a:cubicBezTo>
                      <a:pt x="50" y="19"/>
                      <a:pt x="54" y="19"/>
                      <a:pt x="55" y="19"/>
                    </a:cubicBezTo>
                    <a:cubicBezTo>
                      <a:pt x="68" y="19"/>
                      <a:pt x="78" y="36"/>
                      <a:pt x="97" y="36"/>
                    </a:cubicBezTo>
                    <a:cubicBezTo>
                      <a:pt x="103" y="36"/>
                      <a:pt x="105" y="34"/>
                      <a:pt x="107" y="30"/>
                    </a:cubicBezTo>
                    <a:cubicBezTo>
                      <a:pt x="102" y="30"/>
                      <a:pt x="100" y="30"/>
                      <a:pt x="98" y="29"/>
                    </a:cubicBezTo>
                    <a:cubicBezTo>
                      <a:pt x="98" y="28"/>
                      <a:pt x="101" y="27"/>
                      <a:pt x="102" y="27"/>
                    </a:cubicBezTo>
                    <a:cubicBezTo>
                      <a:pt x="102" y="21"/>
                      <a:pt x="102" y="21"/>
                      <a:pt x="102" y="21"/>
                    </a:cubicBezTo>
                    <a:cubicBezTo>
                      <a:pt x="99" y="21"/>
                      <a:pt x="91" y="19"/>
                      <a:pt x="91" y="15"/>
                    </a:cubicBezTo>
                    <a:cubicBezTo>
                      <a:pt x="91" y="7"/>
                      <a:pt x="103" y="4"/>
                      <a:pt x="107" y="0"/>
                    </a:cubicBezTo>
                    <a:cubicBezTo>
                      <a:pt x="110" y="2"/>
                      <a:pt x="113" y="4"/>
                      <a:pt x="116" y="4"/>
                    </a:cubicBezTo>
                    <a:cubicBezTo>
                      <a:pt x="115" y="7"/>
                      <a:pt x="116" y="8"/>
                      <a:pt x="116" y="9"/>
                    </a:cubicBezTo>
                    <a:cubicBezTo>
                      <a:pt x="116" y="16"/>
                      <a:pt x="124" y="26"/>
                      <a:pt x="132" y="26"/>
                    </a:cubicBezTo>
                    <a:cubicBezTo>
                      <a:pt x="136" y="26"/>
                      <a:pt x="139" y="20"/>
                      <a:pt x="144" y="20"/>
                    </a:cubicBezTo>
                    <a:cubicBezTo>
                      <a:pt x="150" y="20"/>
                      <a:pt x="154" y="26"/>
                      <a:pt x="154" y="31"/>
                    </a:cubicBezTo>
                    <a:cubicBezTo>
                      <a:pt x="154" y="37"/>
                      <a:pt x="144" y="51"/>
                      <a:pt x="140" y="52"/>
                    </a:cubicBezTo>
                    <a:cubicBezTo>
                      <a:pt x="137" y="53"/>
                      <a:pt x="111" y="50"/>
                      <a:pt x="111" y="51"/>
                    </a:cubicBezTo>
                    <a:cubicBezTo>
                      <a:pt x="111" y="52"/>
                      <a:pt x="83" y="58"/>
                      <a:pt x="82" y="59"/>
                    </a:cubicBezTo>
                    <a:cubicBezTo>
                      <a:pt x="73" y="62"/>
                      <a:pt x="64" y="65"/>
                      <a:pt x="53" y="6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6" name="ïšḻïďê-Freeform: Shape 142"/>
              <p:cNvSpPr/>
              <p:nvPr/>
            </p:nvSpPr>
            <p:spPr bwMode="auto">
              <a:xfrm>
                <a:off x="2382838" y="1260475"/>
                <a:ext cx="28575" cy="20638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0" y="11"/>
                  </a:cxn>
                  <a:cxn ang="0">
                    <a:pos x="21" y="0"/>
                  </a:cxn>
                  <a:cxn ang="0">
                    <a:pos x="8" y="16"/>
                  </a:cxn>
                </a:cxnLst>
                <a:rect l="0" t="0" r="r" b="b"/>
                <a:pathLst>
                  <a:path w="21" h="16">
                    <a:moveTo>
                      <a:pt x="8" y="16"/>
                    </a:moveTo>
                    <a:cubicBezTo>
                      <a:pt x="4" y="16"/>
                      <a:pt x="0" y="14"/>
                      <a:pt x="0" y="11"/>
                    </a:cubicBezTo>
                    <a:cubicBezTo>
                      <a:pt x="0" y="3"/>
                      <a:pt x="16" y="0"/>
                      <a:pt x="21" y="0"/>
                    </a:cubicBezTo>
                    <a:cubicBezTo>
                      <a:pt x="20" y="7"/>
                      <a:pt x="13" y="16"/>
                      <a:pt x="8" y="1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7" name="ïšḻïďê-Freeform: Shape 143"/>
              <p:cNvSpPr/>
              <p:nvPr/>
            </p:nvSpPr>
            <p:spPr bwMode="auto">
              <a:xfrm>
                <a:off x="2457450" y="1230313"/>
                <a:ext cx="22225" cy="7938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0" y="0"/>
                  </a:cxn>
                  <a:cxn ang="0">
                    <a:pos x="16" y="0"/>
                  </a:cxn>
                  <a:cxn ang="0">
                    <a:pos x="16" y="6"/>
                  </a:cxn>
                  <a:cxn ang="0">
                    <a:pos x="6" y="6"/>
                  </a:cxn>
                </a:cxnLst>
                <a:rect l="0" t="0" r="r" b="b"/>
                <a:pathLst>
                  <a:path w="16" h="6">
                    <a:moveTo>
                      <a:pt x="6" y="6"/>
                    </a:moveTo>
                    <a:cubicBezTo>
                      <a:pt x="4" y="6"/>
                      <a:pt x="0" y="4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4" y="6"/>
                      <a:pt x="6" y="6"/>
                      <a:pt x="6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8" name="íślíḋè-Freeform: Shape 144"/>
              <p:cNvSpPr/>
              <p:nvPr/>
            </p:nvSpPr>
            <p:spPr bwMode="auto">
              <a:xfrm>
                <a:off x="2324100" y="1203325"/>
                <a:ext cx="117475" cy="65088"/>
              </a:xfrm>
              <a:custGeom>
                <a:avLst/>
                <a:gdLst/>
                <a:ahLst/>
                <a:cxnLst>
                  <a:cxn ang="0">
                    <a:pos x="88" y="8"/>
                  </a:cxn>
                  <a:cxn ang="0">
                    <a:pos x="82" y="15"/>
                  </a:cxn>
                  <a:cxn ang="0">
                    <a:pos x="86" y="24"/>
                  </a:cxn>
                  <a:cxn ang="0">
                    <a:pos x="67" y="38"/>
                  </a:cxn>
                  <a:cxn ang="0">
                    <a:pos x="56" y="26"/>
                  </a:cxn>
                  <a:cxn ang="0">
                    <a:pos x="41" y="39"/>
                  </a:cxn>
                  <a:cxn ang="0">
                    <a:pos x="32" y="49"/>
                  </a:cxn>
                  <a:cxn ang="0">
                    <a:pos x="24" y="42"/>
                  </a:cxn>
                  <a:cxn ang="0">
                    <a:pos x="12" y="42"/>
                  </a:cxn>
                  <a:cxn ang="0">
                    <a:pos x="4" y="46"/>
                  </a:cxn>
                  <a:cxn ang="0">
                    <a:pos x="0" y="39"/>
                  </a:cxn>
                  <a:cxn ang="0">
                    <a:pos x="10" y="31"/>
                  </a:cxn>
                  <a:cxn ang="0">
                    <a:pos x="31" y="23"/>
                  </a:cxn>
                  <a:cxn ang="0">
                    <a:pos x="54" y="6"/>
                  </a:cxn>
                  <a:cxn ang="0">
                    <a:pos x="62" y="7"/>
                  </a:cxn>
                  <a:cxn ang="0">
                    <a:pos x="88" y="8"/>
                  </a:cxn>
                </a:cxnLst>
                <a:rect l="0" t="0" r="r" b="b"/>
                <a:pathLst>
                  <a:path w="88" h="49">
                    <a:moveTo>
                      <a:pt x="88" y="8"/>
                    </a:moveTo>
                    <a:cubicBezTo>
                      <a:pt x="88" y="11"/>
                      <a:pt x="86" y="14"/>
                      <a:pt x="82" y="15"/>
                    </a:cubicBezTo>
                    <a:cubicBezTo>
                      <a:pt x="83" y="19"/>
                      <a:pt x="86" y="20"/>
                      <a:pt x="86" y="24"/>
                    </a:cubicBezTo>
                    <a:cubicBezTo>
                      <a:pt x="67" y="38"/>
                      <a:pt x="67" y="38"/>
                      <a:pt x="67" y="38"/>
                    </a:cubicBezTo>
                    <a:cubicBezTo>
                      <a:pt x="60" y="38"/>
                      <a:pt x="60" y="28"/>
                      <a:pt x="56" y="26"/>
                    </a:cubicBezTo>
                    <a:cubicBezTo>
                      <a:pt x="55" y="33"/>
                      <a:pt x="48" y="40"/>
                      <a:pt x="41" y="39"/>
                    </a:cubicBezTo>
                    <a:cubicBezTo>
                      <a:pt x="40" y="44"/>
                      <a:pt x="37" y="49"/>
                      <a:pt x="32" y="49"/>
                    </a:cubicBezTo>
                    <a:cubicBezTo>
                      <a:pt x="28" y="49"/>
                      <a:pt x="25" y="44"/>
                      <a:pt x="24" y="42"/>
                    </a:cubicBezTo>
                    <a:cubicBezTo>
                      <a:pt x="19" y="45"/>
                      <a:pt x="16" y="42"/>
                      <a:pt x="12" y="42"/>
                    </a:cubicBezTo>
                    <a:cubicBezTo>
                      <a:pt x="9" y="42"/>
                      <a:pt x="8" y="45"/>
                      <a:pt x="4" y="46"/>
                    </a:cubicBezTo>
                    <a:cubicBezTo>
                      <a:pt x="4" y="43"/>
                      <a:pt x="0" y="41"/>
                      <a:pt x="0" y="39"/>
                    </a:cubicBezTo>
                    <a:cubicBezTo>
                      <a:pt x="0" y="38"/>
                      <a:pt x="8" y="32"/>
                      <a:pt x="10" y="31"/>
                    </a:cubicBezTo>
                    <a:cubicBezTo>
                      <a:pt x="17" y="28"/>
                      <a:pt x="23" y="27"/>
                      <a:pt x="31" y="23"/>
                    </a:cubicBezTo>
                    <a:cubicBezTo>
                      <a:pt x="39" y="18"/>
                      <a:pt x="41" y="6"/>
                      <a:pt x="54" y="6"/>
                    </a:cubicBezTo>
                    <a:cubicBezTo>
                      <a:pt x="57" y="6"/>
                      <a:pt x="58" y="7"/>
                      <a:pt x="62" y="7"/>
                    </a:cubicBezTo>
                    <a:cubicBezTo>
                      <a:pt x="62" y="7"/>
                      <a:pt x="88" y="0"/>
                      <a:pt x="88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9" name="íślíḋè-Freeform: Shape 145"/>
              <p:cNvSpPr/>
              <p:nvPr/>
            </p:nvSpPr>
            <p:spPr bwMode="auto">
              <a:xfrm>
                <a:off x="2481263" y="1162050"/>
                <a:ext cx="66675" cy="20638"/>
              </a:xfrm>
              <a:custGeom>
                <a:avLst/>
                <a:gdLst/>
                <a:ahLst/>
                <a:cxnLst>
                  <a:cxn ang="0">
                    <a:pos x="20" y="15"/>
                  </a:cxn>
                  <a:cxn ang="0">
                    <a:pos x="9" y="12"/>
                  </a:cxn>
                  <a:cxn ang="0">
                    <a:pos x="0" y="15"/>
                  </a:cxn>
                  <a:cxn ang="0">
                    <a:pos x="32" y="0"/>
                  </a:cxn>
                  <a:cxn ang="0">
                    <a:pos x="50" y="11"/>
                  </a:cxn>
                  <a:cxn ang="0">
                    <a:pos x="39" y="15"/>
                  </a:cxn>
                  <a:cxn ang="0">
                    <a:pos x="20" y="15"/>
                  </a:cxn>
                </a:cxnLst>
                <a:rect l="0" t="0" r="r" b="b"/>
                <a:pathLst>
                  <a:path w="50" h="15">
                    <a:moveTo>
                      <a:pt x="20" y="15"/>
                    </a:moveTo>
                    <a:cubicBezTo>
                      <a:pt x="14" y="15"/>
                      <a:pt x="13" y="12"/>
                      <a:pt x="9" y="12"/>
                    </a:cubicBezTo>
                    <a:cubicBezTo>
                      <a:pt x="5" y="12"/>
                      <a:pt x="3" y="15"/>
                      <a:pt x="0" y="15"/>
                    </a:cubicBezTo>
                    <a:cubicBezTo>
                      <a:pt x="0" y="9"/>
                      <a:pt x="26" y="0"/>
                      <a:pt x="32" y="0"/>
                    </a:cubicBezTo>
                    <a:cubicBezTo>
                      <a:pt x="41" y="0"/>
                      <a:pt x="49" y="5"/>
                      <a:pt x="50" y="11"/>
                    </a:cubicBezTo>
                    <a:cubicBezTo>
                      <a:pt x="47" y="12"/>
                      <a:pt x="44" y="15"/>
                      <a:pt x="39" y="15"/>
                    </a:cubicBezTo>
                    <a:cubicBezTo>
                      <a:pt x="27" y="15"/>
                      <a:pt x="29" y="15"/>
                      <a:pt x="20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0" name="íślíḋè-Freeform: Shape 146"/>
              <p:cNvSpPr/>
              <p:nvPr/>
            </p:nvSpPr>
            <p:spPr bwMode="auto">
              <a:xfrm>
                <a:off x="2482850" y="1185863"/>
                <a:ext cx="58738" cy="30163"/>
              </a:xfrm>
              <a:custGeom>
                <a:avLst/>
                <a:gdLst/>
                <a:ahLst/>
                <a:cxnLst>
                  <a:cxn ang="0">
                    <a:pos x="38" y="10"/>
                  </a:cxn>
                  <a:cxn ang="0">
                    <a:pos x="14" y="23"/>
                  </a:cxn>
                  <a:cxn ang="0">
                    <a:pos x="0" y="11"/>
                  </a:cxn>
                  <a:cxn ang="0">
                    <a:pos x="36" y="0"/>
                  </a:cxn>
                  <a:cxn ang="0">
                    <a:pos x="44" y="5"/>
                  </a:cxn>
                  <a:cxn ang="0">
                    <a:pos x="25" y="10"/>
                  </a:cxn>
                  <a:cxn ang="0">
                    <a:pos x="38" y="10"/>
                  </a:cxn>
                </a:cxnLst>
                <a:rect l="0" t="0" r="r" b="b"/>
                <a:pathLst>
                  <a:path w="44" h="23">
                    <a:moveTo>
                      <a:pt x="38" y="10"/>
                    </a:moveTo>
                    <a:cubicBezTo>
                      <a:pt x="38" y="19"/>
                      <a:pt x="24" y="23"/>
                      <a:pt x="14" y="23"/>
                    </a:cubicBezTo>
                    <a:cubicBezTo>
                      <a:pt x="8" y="23"/>
                      <a:pt x="0" y="15"/>
                      <a:pt x="0" y="11"/>
                    </a:cubicBezTo>
                    <a:cubicBezTo>
                      <a:pt x="0" y="1"/>
                      <a:pt x="27" y="0"/>
                      <a:pt x="36" y="0"/>
                    </a:cubicBezTo>
                    <a:cubicBezTo>
                      <a:pt x="41" y="0"/>
                      <a:pt x="43" y="3"/>
                      <a:pt x="44" y="5"/>
                    </a:cubicBezTo>
                    <a:cubicBezTo>
                      <a:pt x="39" y="9"/>
                      <a:pt x="32" y="10"/>
                      <a:pt x="25" y="10"/>
                    </a:cubicBezTo>
                    <a:lnTo>
                      <a:pt x="38" y="1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1" name="íślíḋè-Freeform: Shape 147"/>
              <p:cNvSpPr/>
              <p:nvPr/>
            </p:nvSpPr>
            <p:spPr bwMode="auto">
              <a:xfrm>
                <a:off x="2454275" y="1181100"/>
                <a:ext cx="20638" cy="22225"/>
              </a:xfrm>
              <a:custGeom>
                <a:avLst/>
                <a:gdLst/>
                <a:ahLst/>
                <a:cxnLst>
                  <a:cxn ang="0">
                    <a:pos x="15" y="12"/>
                  </a:cxn>
                  <a:cxn ang="0">
                    <a:pos x="9" y="17"/>
                  </a:cxn>
                  <a:cxn ang="0">
                    <a:pos x="0" y="11"/>
                  </a:cxn>
                  <a:cxn ang="0">
                    <a:pos x="15" y="12"/>
                  </a:cxn>
                </a:cxnLst>
                <a:rect l="0" t="0" r="r" b="b"/>
                <a:pathLst>
                  <a:path w="15" h="17">
                    <a:moveTo>
                      <a:pt x="15" y="12"/>
                    </a:moveTo>
                    <a:cubicBezTo>
                      <a:pt x="13" y="15"/>
                      <a:pt x="12" y="17"/>
                      <a:pt x="9" y="17"/>
                    </a:cubicBezTo>
                    <a:cubicBezTo>
                      <a:pt x="5" y="17"/>
                      <a:pt x="0" y="13"/>
                      <a:pt x="0" y="11"/>
                    </a:cubicBezTo>
                    <a:cubicBezTo>
                      <a:pt x="0" y="0"/>
                      <a:pt x="12" y="11"/>
                      <a:pt x="15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2" name="íślíḋè-Freeform: Shape 148"/>
              <p:cNvSpPr/>
              <p:nvPr/>
            </p:nvSpPr>
            <p:spPr bwMode="auto">
              <a:xfrm>
                <a:off x="2671763" y="1335088"/>
                <a:ext cx="100013" cy="80963"/>
              </a:xfrm>
              <a:custGeom>
                <a:avLst/>
                <a:gdLst/>
                <a:ahLst/>
                <a:cxnLst>
                  <a:cxn ang="0">
                    <a:pos x="66" y="23"/>
                  </a:cxn>
                  <a:cxn ang="0">
                    <a:pos x="65" y="30"/>
                  </a:cxn>
                  <a:cxn ang="0">
                    <a:pos x="75" y="32"/>
                  </a:cxn>
                  <a:cxn ang="0">
                    <a:pos x="57" y="55"/>
                  </a:cxn>
                  <a:cxn ang="0">
                    <a:pos x="49" y="61"/>
                  </a:cxn>
                  <a:cxn ang="0">
                    <a:pos x="39" y="54"/>
                  </a:cxn>
                  <a:cxn ang="0">
                    <a:pos x="0" y="30"/>
                  </a:cxn>
                  <a:cxn ang="0">
                    <a:pos x="0" y="23"/>
                  </a:cxn>
                  <a:cxn ang="0">
                    <a:pos x="20" y="28"/>
                  </a:cxn>
                  <a:cxn ang="0">
                    <a:pos x="27" y="28"/>
                  </a:cxn>
                  <a:cxn ang="0">
                    <a:pos x="27" y="16"/>
                  </a:cxn>
                  <a:cxn ang="0">
                    <a:pos x="12" y="11"/>
                  </a:cxn>
                  <a:cxn ang="0">
                    <a:pos x="16" y="7"/>
                  </a:cxn>
                  <a:cxn ang="0">
                    <a:pos x="42" y="2"/>
                  </a:cxn>
                  <a:cxn ang="0">
                    <a:pos x="60" y="2"/>
                  </a:cxn>
                  <a:cxn ang="0">
                    <a:pos x="64" y="6"/>
                  </a:cxn>
                  <a:cxn ang="0">
                    <a:pos x="50" y="22"/>
                  </a:cxn>
                  <a:cxn ang="0">
                    <a:pos x="66" y="23"/>
                  </a:cxn>
                </a:cxnLst>
                <a:rect l="0" t="0" r="r" b="b"/>
                <a:pathLst>
                  <a:path w="75" h="61">
                    <a:moveTo>
                      <a:pt x="66" y="23"/>
                    </a:moveTo>
                    <a:cubicBezTo>
                      <a:pt x="66" y="29"/>
                      <a:pt x="65" y="25"/>
                      <a:pt x="65" y="30"/>
                    </a:cubicBezTo>
                    <a:cubicBezTo>
                      <a:pt x="67" y="30"/>
                      <a:pt x="72" y="31"/>
                      <a:pt x="75" y="32"/>
                    </a:cubicBezTo>
                    <a:cubicBezTo>
                      <a:pt x="73" y="56"/>
                      <a:pt x="72" y="49"/>
                      <a:pt x="57" y="55"/>
                    </a:cubicBezTo>
                    <a:cubicBezTo>
                      <a:pt x="53" y="56"/>
                      <a:pt x="53" y="61"/>
                      <a:pt x="49" y="61"/>
                    </a:cubicBezTo>
                    <a:cubicBezTo>
                      <a:pt x="42" y="61"/>
                      <a:pt x="42" y="56"/>
                      <a:pt x="39" y="54"/>
                    </a:cubicBezTo>
                    <a:cubicBezTo>
                      <a:pt x="27" y="41"/>
                      <a:pt x="13" y="43"/>
                      <a:pt x="0" y="3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6" y="23"/>
                      <a:pt x="12" y="28"/>
                      <a:pt x="20" y="28"/>
                    </a:cubicBezTo>
                    <a:cubicBezTo>
                      <a:pt x="24" y="28"/>
                      <a:pt x="23" y="28"/>
                      <a:pt x="27" y="28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21" y="15"/>
                      <a:pt x="12" y="16"/>
                      <a:pt x="12" y="11"/>
                    </a:cubicBezTo>
                    <a:cubicBezTo>
                      <a:pt x="12" y="9"/>
                      <a:pt x="15" y="8"/>
                      <a:pt x="16" y="7"/>
                    </a:cubicBezTo>
                    <a:cubicBezTo>
                      <a:pt x="23" y="0"/>
                      <a:pt x="32" y="2"/>
                      <a:pt x="42" y="2"/>
                    </a:cubicBezTo>
                    <a:cubicBezTo>
                      <a:pt x="50" y="2"/>
                      <a:pt x="60" y="2"/>
                      <a:pt x="60" y="2"/>
                    </a:cubicBezTo>
                    <a:cubicBezTo>
                      <a:pt x="61" y="2"/>
                      <a:pt x="64" y="4"/>
                      <a:pt x="64" y="6"/>
                    </a:cubicBezTo>
                    <a:cubicBezTo>
                      <a:pt x="64" y="15"/>
                      <a:pt x="53" y="18"/>
                      <a:pt x="50" y="22"/>
                    </a:cubicBezTo>
                    <a:cubicBezTo>
                      <a:pt x="53" y="22"/>
                      <a:pt x="66" y="18"/>
                      <a:pt x="66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3" name="íślíḋè-Freeform: Shape 149"/>
              <p:cNvSpPr/>
              <p:nvPr/>
            </p:nvSpPr>
            <p:spPr bwMode="auto">
              <a:xfrm>
                <a:off x="2636838" y="1236663"/>
                <a:ext cx="111125" cy="60325"/>
              </a:xfrm>
              <a:custGeom>
                <a:avLst/>
                <a:gdLst/>
                <a:ahLst/>
                <a:cxnLst>
                  <a:cxn ang="0">
                    <a:pos x="4" y="11"/>
                  </a:cxn>
                  <a:cxn ang="0">
                    <a:pos x="0" y="2"/>
                  </a:cxn>
                  <a:cxn ang="0">
                    <a:pos x="5" y="2"/>
                  </a:cxn>
                  <a:cxn ang="0">
                    <a:pos x="38" y="20"/>
                  </a:cxn>
                  <a:cxn ang="0">
                    <a:pos x="29" y="13"/>
                  </a:cxn>
                  <a:cxn ang="0">
                    <a:pos x="29" y="8"/>
                  </a:cxn>
                  <a:cxn ang="0">
                    <a:pos x="54" y="17"/>
                  </a:cxn>
                  <a:cxn ang="0">
                    <a:pos x="54" y="8"/>
                  </a:cxn>
                  <a:cxn ang="0">
                    <a:pos x="38" y="1"/>
                  </a:cxn>
                  <a:cxn ang="0">
                    <a:pos x="46" y="1"/>
                  </a:cxn>
                  <a:cxn ang="0">
                    <a:pos x="66" y="5"/>
                  </a:cxn>
                  <a:cxn ang="0">
                    <a:pos x="75" y="2"/>
                  </a:cxn>
                  <a:cxn ang="0">
                    <a:pos x="84" y="13"/>
                  </a:cxn>
                  <a:cxn ang="0">
                    <a:pos x="80" y="41"/>
                  </a:cxn>
                  <a:cxn ang="0">
                    <a:pos x="62" y="43"/>
                  </a:cxn>
                  <a:cxn ang="0">
                    <a:pos x="48" y="41"/>
                  </a:cxn>
                  <a:cxn ang="0">
                    <a:pos x="51" y="36"/>
                  </a:cxn>
                  <a:cxn ang="0">
                    <a:pos x="51" y="32"/>
                  </a:cxn>
                  <a:cxn ang="0">
                    <a:pos x="62" y="25"/>
                  </a:cxn>
                  <a:cxn ang="0">
                    <a:pos x="57" y="24"/>
                  </a:cxn>
                  <a:cxn ang="0">
                    <a:pos x="25" y="28"/>
                  </a:cxn>
                  <a:cxn ang="0">
                    <a:pos x="20" y="23"/>
                  </a:cxn>
                  <a:cxn ang="0">
                    <a:pos x="13" y="23"/>
                  </a:cxn>
                  <a:cxn ang="0">
                    <a:pos x="12" y="19"/>
                  </a:cxn>
                  <a:cxn ang="0">
                    <a:pos x="1" y="14"/>
                  </a:cxn>
                  <a:cxn ang="0">
                    <a:pos x="1" y="6"/>
                  </a:cxn>
                  <a:cxn ang="0">
                    <a:pos x="4" y="11"/>
                  </a:cxn>
                </a:cxnLst>
                <a:rect l="0" t="0" r="r" b="b"/>
                <a:pathLst>
                  <a:path w="84" h="45">
                    <a:moveTo>
                      <a:pt x="4" y="11"/>
                    </a:moveTo>
                    <a:cubicBezTo>
                      <a:pt x="2" y="9"/>
                      <a:pt x="0" y="6"/>
                      <a:pt x="0" y="2"/>
                    </a:cubicBezTo>
                    <a:cubicBezTo>
                      <a:pt x="1" y="2"/>
                      <a:pt x="3" y="2"/>
                      <a:pt x="5" y="2"/>
                    </a:cubicBezTo>
                    <a:cubicBezTo>
                      <a:pt x="18" y="2"/>
                      <a:pt x="24" y="24"/>
                      <a:pt x="38" y="20"/>
                    </a:cubicBezTo>
                    <a:cubicBezTo>
                      <a:pt x="35" y="18"/>
                      <a:pt x="31" y="15"/>
                      <a:pt x="29" y="13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9" y="8"/>
                      <a:pt x="43" y="17"/>
                      <a:pt x="54" y="17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46" y="8"/>
                      <a:pt x="40" y="8"/>
                      <a:pt x="38" y="1"/>
                    </a:cubicBezTo>
                    <a:cubicBezTo>
                      <a:pt x="41" y="0"/>
                      <a:pt x="43" y="1"/>
                      <a:pt x="46" y="1"/>
                    </a:cubicBezTo>
                    <a:cubicBezTo>
                      <a:pt x="53" y="1"/>
                      <a:pt x="58" y="5"/>
                      <a:pt x="66" y="5"/>
                    </a:cubicBezTo>
                    <a:cubicBezTo>
                      <a:pt x="69" y="5"/>
                      <a:pt x="71" y="2"/>
                      <a:pt x="75" y="2"/>
                    </a:cubicBezTo>
                    <a:cubicBezTo>
                      <a:pt x="83" y="2"/>
                      <a:pt x="84" y="6"/>
                      <a:pt x="84" y="13"/>
                    </a:cubicBezTo>
                    <a:cubicBezTo>
                      <a:pt x="84" y="23"/>
                      <a:pt x="78" y="28"/>
                      <a:pt x="80" y="41"/>
                    </a:cubicBezTo>
                    <a:cubicBezTo>
                      <a:pt x="73" y="43"/>
                      <a:pt x="64" y="43"/>
                      <a:pt x="62" y="43"/>
                    </a:cubicBezTo>
                    <a:cubicBezTo>
                      <a:pt x="60" y="43"/>
                      <a:pt x="48" y="45"/>
                      <a:pt x="48" y="41"/>
                    </a:cubicBezTo>
                    <a:cubicBezTo>
                      <a:pt x="48" y="39"/>
                      <a:pt x="50" y="37"/>
                      <a:pt x="51" y="36"/>
                    </a:cubicBezTo>
                    <a:cubicBezTo>
                      <a:pt x="51" y="35"/>
                      <a:pt x="51" y="33"/>
                      <a:pt x="51" y="32"/>
                    </a:cubicBezTo>
                    <a:cubicBezTo>
                      <a:pt x="51" y="28"/>
                      <a:pt x="60" y="28"/>
                      <a:pt x="62" y="25"/>
                    </a:cubicBezTo>
                    <a:cubicBezTo>
                      <a:pt x="61" y="24"/>
                      <a:pt x="59" y="24"/>
                      <a:pt x="57" y="24"/>
                    </a:cubicBezTo>
                    <a:cubicBezTo>
                      <a:pt x="49" y="24"/>
                      <a:pt x="34" y="28"/>
                      <a:pt x="25" y="28"/>
                    </a:cubicBezTo>
                    <a:cubicBezTo>
                      <a:pt x="22" y="28"/>
                      <a:pt x="20" y="26"/>
                      <a:pt x="20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7" y="20"/>
                      <a:pt x="4" y="17"/>
                      <a:pt x="1" y="14"/>
                    </a:cubicBezTo>
                    <a:cubicBezTo>
                      <a:pt x="1" y="6"/>
                      <a:pt x="1" y="6"/>
                      <a:pt x="1" y="6"/>
                    </a:cubicBezTo>
                    <a:lnTo>
                      <a:pt x="4" y="1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4" name="íślíḋè-Freeform: Shape 150"/>
              <p:cNvSpPr/>
              <p:nvPr/>
            </p:nvSpPr>
            <p:spPr bwMode="auto">
              <a:xfrm>
                <a:off x="2720975" y="1462088"/>
                <a:ext cx="65088" cy="38100"/>
              </a:xfrm>
              <a:custGeom>
                <a:avLst/>
                <a:gdLst/>
                <a:ahLst/>
                <a:cxnLst>
                  <a:cxn ang="0">
                    <a:pos x="38" y="29"/>
                  </a:cxn>
                  <a:cxn ang="0">
                    <a:pos x="0" y="16"/>
                  </a:cxn>
                  <a:cxn ang="0">
                    <a:pos x="9" y="14"/>
                  </a:cxn>
                  <a:cxn ang="0">
                    <a:pos x="22" y="0"/>
                  </a:cxn>
                  <a:cxn ang="0">
                    <a:pos x="49" y="22"/>
                  </a:cxn>
                  <a:cxn ang="0">
                    <a:pos x="38" y="29"/>
                  </a:cxn>
                </a:cxnLst>
                <a:rect l="0" t="0" r="r" b="b"/>
                <a:pathLst>
                  <a:path w="49" h="29">
                    <a:moveTo>
                      <a:pt x="38" y="29"/>
                    </a:moveTo>
                    <a:cubicBezTo>
                      <a:pt x="32" y="29"/>
                      <a:pt x="0" y="17"/>
                      <a:pt x="0" y="16"/>
                    </a:cubicBezTo>
                    <a:cubicBezTo>
                      <a:pt x="0" y="12"/>
                      <a:pt x="8" y="14"/>
                      <a:pt x="9" y="14"/>
                    </a:cubicBezTo>
                    <a:cubicBezTo>
                      <a:pt x="15" y="12"/>
                      <a:pt x="13" y="0"/>
                      <a:pt x="22" y="0"/>
                    </a:cubicBezTo>
                    <a:cubicBezTo>
                      <a:pt x="28" y="0"/>
                      <a:pt x="46" y="16"/>
                      <a:pt x="49" y="22"/>
                    </a:cubicBezTo>
                    <a:cubicBezTo>
                      <a:pt x="45" y="25"/>
                      <a:pt x="43" y="29"/>
                      <a:pt x="38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5" name="íślíḋè-Freeform: Shape 151"/>
              <p:cNvSpPr/>
              <p:nvPr/>
            </p:nvSpPr>
            <p:spPr bwMode="auto">
              <a:xfrm>
                <a:off x="2784475" y="1323975"/>
                <a:ext cx="85725" cy="69850"/>
              </a:xfrm>
              <a:custGeom>
                <a:avLst/>
                <a:gdLst/>
                <a:ahLst/>
                <a:cxnLst>
                  <a:cxn ang="0">
                    <a:pos x="65" y="11"/>
                  </a:cxn>
                  <a:cxn ang="0">
                    <a:pos x="57" y="18"/>
                  </a:cxn>
                  <a:cxn ang="0">
                    <a:pos x="32" y="35"/>
                  </a:cxn>
                  <a:cxn ang="0">
                    <a:pos x="20" y="38"/>
                  </a:cxn>
                  <a:cxn ang="0">
                    <a:pos x="25" y="38"/>
                  </a:cxn>
                  <a:cxn ang="0">
                    <a:pos x="15" y="53"/>
                  </a:cxn>
                  <a:cxn ang="0">
                    <a:pos x="6" y="53"/>
                  </a:cxn>
                  <a:cxn ang="0">
                    <a:pos x="7" y="40"/>
                  </a:cxn>
                  <a:cxn ang="0">
                    <a:pos x="0" y="19"/>
                  </a:cxn>
                  <a:cxn ang="0">
                    <a:pos x="0" y="11"/>
                  </a:cxn>
                  <a:cxn ang="0">
                    <a:pos x="10" y="11"/>
                  </a:cxn>
                  <a:cxn ang="0">
                    <a:pos x="10" y="7"/>
                  </a:cxn>
                  <a:cxn ang="0">
                    <a:pos x="22" y="0"/>
                  </a:cxn>
                  <a:cxn ang="0">
                    <a:pos x="65" y="5"/>
                  </a:cxn>
                  <a:cxn ang="0">
                    <a:pos x="65" y="11"/>
                  </a:cxn>
                </a:cxnLst>
                <a:rect l="0" t="0" r="r" b="b"/>
                <a:pathLst>
                  <a:path w="65" h="53">
                    <a:moveTo>
                      <a:pt x="65" y="11"/>
                    </a:moveTo>
                    <a:cubicBezTo>
                      <a:pt x="65" y="12"/>
                      <a:pt x="57" y="18"/>
                      <a:pt x="57" y="18"/>
                    </a:cubicBezTo>
                    <a:cubicBezTo>
                      <a:pt x="51" y="26"/>
                      <a:pt x="45" y="35"/>
                      <a:pt x="32" y="35"/>
                    </a:cubicBezTo>
                    <a:cubicBezTo>
                      <a:pt x="22" y="35"/>
                      <a:pt x="22" y="30"/>
                      <a:pt x="20" y="38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4" y="46"/>
                      <a:pt x="21" y="48"/>
                      <a:pt x="15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6" y="47"/>
                      <a:pt x="6" y="42"/>
                      <a:pt x="7" y="40"/>
                    </a:cubicBezTo>
                    <a:cubicBezTo>
                      <a:pt x="0" y="33"/>
                      <a:pt x="3" y="27"/>
                      <a:pt x="0" y="19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3" y="11"/>
                      <a:pt x="8" y="11"/>
                      <a:pt x="10" y="11"/>
                    </a:cubicBezTo>
                    <a:cubicBezTo>
                      <a:pt x="9" y="11"/>
                      <a:pt x="10" y="8"/>
                      <a:pt x="10" y="7"/>
                    </a:cubicBezTo>
                    <a:cubicBezTo>
                      <a:pt x="10" y="6"/>
                      <a:pt x="13" y="0"/>
                      <a:pt x="22" y="0"/>
                    </a:cubicBezTo>
                    <a:cubicBezTo>
                      <a:pt x="37" y="0"/>
                      <a:pt x="49" y="5"/>
                      <a:pt x="65" y="5"/>
                    </a:cubicBezTo>
                    <a:cubicBezTo>
                      <a:pt x="65" y="8"/>
                      <a:pt x="65" y="9"/>
                      <a:pt x="65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6" name="íślíḋè-Freeform: Shape 152"/>
              <p:cNvSpPr/>
              <p:nvPr/>
            </p:nvSpPr>
            <p:spPr bwMode="auto">
              <a:xfrm>
                <a:off x="2608263" y="1198563"/>
                <a:ext cx="28575" cy="23813"/>
              </a:xfrm>
              <a:custGeom>
                <a:avLst/>
                <a:gdLst/>
                <a:ahLst/>
                <a:cxnLst>
                  <a:cxn ang="0">
                    <a:pos x="21" y="12"/>
                  </a:cxn>
                  <a:cxn ang="0">
                    <a:pos x="15" y="18"/>
                  </a:cxn>
                  <a:cxn ang="0">
                    <a:pos x="0" y="0"/>
                  </a:cxn>
                  <a:cxn ang="0">
                    <a:pos x="21" y="12"/>
                  </a:cxn>
                </a:cxnLst>
                <a:rect l="0" t="0" r="r" b="b"/>
                <a:pathLst>
                  <a:path w="21" h="18">
                    <a:moveTo>
                      <a:pt x="21" y="12"/>
                    </a:moveTo>
                    <a:cubicBezTo>
                      <a:pt x="21" y="16"/>
                      <a:pt x="18" y="18"/>
                      <a:pt x="15" y="18"/>
                    </a:cubicBezTo>
                    <a:cubicBezTo>
                      <a:pt x="10" y="18"/>
                      <a:pt x="0" y="6"/>
                      <a:pt x="0" y="0"/>
                    </a:cubicBezTo>
                    <a:cubicBezTo>
                      <a:pt x="11" y="0"/>
                      <a:pt x="12" y="9"/>
                      <a:pt x="21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7" name="íślíḋè-Freeform: Shape 153"/>
              <p:cNvSpPr/>
              <p:nvPr/>
            </p:nvSpPr>
            <p:spPr bwMode="auto">
              <a:xfrm>
                <a:off x="2625725" y="1277938"/>
                <a:ext cx="19050" cy="1587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5" y="6"/>
                  </a:cxn>
                  <a:cxn ang="0">
                    <a:pos x="9" y="12"/>
                  </a:cxn>
                  <a:cxn ang="0">
                    <a:pos x="0" y="12"/>
                  </a:cxn>
                  <a:cxn ang="0">
                    <a:pos x="12" y="0"/>
                  </a:cxn>
                </a:cxnLst>
                <a:rect l="0" t="0" r="r" b="b"/>
                <a:pathLst>
                  <a:path w="15" h="12">
                    <a:moveTo>
                      <a:pt x="12" y="0"/>
                    </a:moveTo>
                    <a:cubicBezTo>
                      <a:pt x="13" y="2"/>
                      <a:pt x="15" y="3"/>
                      <a:pt x="15" y="6"/>
                    </a:cubicBezTo>
                    <a:cubicBezTo>
                      <a:pt x="15" y="12"/>
                      <a:pt x="11" y="12"/>
                      <a:pt x="9" y="12"/>
                    </a:cubicBezTo>
                    <a:cubicBezTo>
                      <a:pt x="4" y="12"/>
                      <a:pt x="3" y="11"/>
                      <a:pt x="0" y="12"/>
                    </a:cubicBezTo>
                    <a:cubicBezTo>
                      <a:pt x="2" y="4"/>
                      <a:pt x="6" y="2"/>
                      <a:pt x="1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8" name="íślíḋè-Freeform: Shape 154"/>
              <p:cNvSpPr/>
              <p:nvPr/>
            </p:nvSpPr>
            <p:spPr bwMode="auto">
              <a:xfrm>
                <a:off x="2614613" y="1139825"/>
                <a:ext cx="109538" cy="57150"/>
              </a:xfrm>
              <a:custGeom>
                <a:avLst/>
                <a:gdLst/>
                <a:ahLst/>
                <a:cxnLst>
                  <a:cxn ang="0">
                    <a:pos x="54" y="32"/>
                  </a:cxn>
                  <a:cxn ang="0">
                    <a:pos x="33" y="30"/>
                  </a:cxn>
                  <a:cxn ang="0">
                    <a:pos x="19" y="29"/>
                  </a:cxn>
                  <a:cxn ang="0">
                    <a:pos x="7" y="25"/>
                  </a:cxn>
                  <a:cxn ang="0">
                    <a:pos x="20" y="20"/>
                  </a:cxn>
                  <a:cxn ang="0">
                    <a:pos x="20" y="15"/>
                  </a:cxn>
                  <a:cxn ang="0">
                    <a:pos x="5" y="15"/>
                  </a:cxn>
                  <a:cxn ang="0">
                    <a:pos x="8" y="10"/>
                  </a:cxn>
                  <a:cxn ang="0">
                    <a:pos x="0" y="3"/>
                  </a:cxn>
                  <a:cxn ang="0">
                    <a:pos x="14" y="0"/>
                  </a:cxn>
                  <a:cxn ang="0">
                    <a:pos x="31" y="8"/>
                  </a:cxn>
                  <a:cxn ang="0">
                    <a:pos x="40" y="4"/>
                  </a:cxn>
                  <a:cxn ang="0">
                    <a:pos x="53" y="15"/>
                  </a:cxn>
                  <a:cxn ang="0">
                    <a:pos x="60" y="11"/>
                  </a:cxn>
                  <a:cxn ang="0">
                    <a:pos x="73" y="21"/>
                  </a:cxn>
                  <a:cxn ang="0">
                    <a:pos x="70" y="26"/>
                  </a:cxn>
                  <a:cxn ang="0">
                    <a:pos x="82" y="37"/>
                  </a:cxn>
                  <a:cxn ang="0">
                    <a:pos x="74" y="43"/>
                  </a:cxn>
                  <a:cxn ang="0">
                    <a:pos x="54" y="32"/>
                  </a:cxn>
                </a:cxnLst>
                <a:rect l="0" t="0" r="r" b="b"/>
                <a:pathLst>
                  <a:path w="82" h="43">
                    <a:moveTo>
                      <a:pt x="54" y="32"/>
                    </a:moveTo>
                    <a:cubicBezTo>
                      <a:pt x="46" y="32"/>
                      <a:pt x="41" y="29"/>
                      <a:pt x="33" y="30"/>
                    </a:cubicBezTo>
                    <a:cubicBezTo>
                      <a:pt x="31" y="26"/>
                      <a:pt x="25" y="29"/>
                      <a:pt x="19" y="29"/>
                    </a:cubicBezTo>
                    <a:cubicBezTo>
                      <a:pt x="13" y="29"/>
                      <a:pt x="11" y="29"/>
                      <a:pt x="7" y="25"/>
                    </a:cubicBezTo>
                    <a:cubicBezTo>
                      <a:pt x="11" y="21"/>
                      <a:pt x="15" y="22"/>
                      <a:pt x="20" y="20"/>
                    </a:cubicBezTo>
                    <a:cubicBezTo>
                      <a:pt x="19" y="18"/>
                      <a:pt x="19" y="16"/>
                      <a:pt x="20" y="15"/>
                    </a:cubicBezTo>
                    <a:cubicBezTo>
                      <a:pt x="10" y="15"/>
                      <a:pt x="8" y="17"/>
                      <a:pt x="5" y="15"/>
                    </a:cubicBezTo>
                    <a:cubicBezTo>
                      <a:pt x="6" y="14"/>
                      <a:pt x="7" y="12"/>
                      <a:pt x="8" y="10"/>
                    </a:cubicBezTo>
                    <a:cubicBezTo>
                      <a:pt x="2" y="10"/>
                      <a:pt x="0" y="9"/>
                      <a:pt x="0" y="3"/>
                    </a:cubicBezTo>
                    <a:cubicBezTo>
                      <a:pt x="6" y="3"/>
                      <a:pt x="9" y="0"/>
                      <a:pt x="14" y="0"/>
                    </a:cubicBezTo>
                    <a:cubicBezTo>
                      <a:pt x="24" y="0"/>
                      <a:pt x="26" y="8"/>
                      <a:pt x="31" y="8"/>
                    </a:cubicBezTo>
                    <a:cubicBezTo>
                      <a:pt x="35" y="8"/>
                      <a:pt x="36" y="4"/>
                      <a:pt x="40" y="4"/>
                    </a:cubicBezTo>
                    <a:cubicBezTo>
                      <a:pt x="49" y="4"/>
                      <a:pt x="48" y="15"/>
                      <a:pt x="53" y="15"/>
                    </a:cubicBezTo>
                    <a:cubicBezTo>
                      <a:pt x="56" y="15"/>
                      <a:pt x="57" y="11"/>
                      <a:pt x="60" y="11"/>
                    </a:cubicBezTo>
                    <a:cubicBezTo>
                      <a:pt x="66" y="11"/>
                      <a:pt x="71" y="19"/>
                      <a:pt x="73" y="21"/>
                    </a:cubicBezTo>
                    <a:cubicBezTo>
                      <a:pt x="72" y="22"/>
                      <a:pt x="70" y="24"/>
                      <a:pt x="70" y="26"/>
                    </a:cubicBezTo>
                    <a:cubicBezTo>
                      <a:pt x="73" y="29"/>
                      <a:pt x="82" y="33"/>
                      <a:pt x="82" y="37"/>
                    </a:cubicBezTo>
                    <a:cubicBezTo>
                      <a:pt x="82" y="42"/>
                      <a:pt x="77" y="43"/>
                      <a:pt x="74" y="43"/>
                    </a:cubicBezTo>
                    <a:cubicBezTo>
                      <a:pt x="63" y="43"/>
                      <a:pt x="64" y="32"/>
                      <a:pt x="54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9" name="íślíḋè-Freeform: Shape 155"/>
              <p:cNvSpPr/>
              <p:nvPr/>
            </p:nvSpPr>
            <p:spPr bwMode="auto">
              <a:xfrm>
                <a:off x="2657475" y="1189038"/>
                <a:ext cx="30163" cy="9525"/>
              </a:xfrm>
              <a:custGeom>
                <a:avLst/>
                <a:gdLst/>
                <a:ahLst/>
                <a:cxnLst>
                  <a:cxn ang="0">
                    <a:pos x="8" y="7"/>
                  </a:cxn>
                  <a:cxn ang="0">
                    <a:pos x="12" y="0"/>
                  </a:cxn>
                  <a:cxn ang="0">
                    <a:pos x="23" y="4"/>
                  </a:cxn>
                  <a:cxn ang="0">
                    <a:pos x="8" y="7"/>
                  </a:cxn>
                </a:cxnLst>
                <a:rect l="0" t="0" r="r" b="b"/>
                <a:pathLst>
                  <a:path w="23" h="7">
                    <a:moveTo>
                      <a:pt x="8" y="7"/>
                    </a:moveTo>
                    <a:cubicBezTo>
                      <a:pt x="0" y="7"/>
                      <a:pt x="11" y="0"/>
                      <a:pt x="12" y="0"/>
                    </a:cubicBezTo>
                    <a:cubicBezTo>
                      <a:pt x="17" y="0"/>
                      <a:pt x="19" y="3"/>
                      <a:pt x="23" y="4"/>
                    </a:cubicBezTo>
                    <a:cubicBezTo>
                      <a:pt x="20" y="7"/>
                      <a:pt x="15" y="7"/>
                      <a:pt x="8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0" name="íślíḋè-Freeform: Shape 156"/>
              <p:cNvSpPr/>
              <p:nvPr/>
            </p:nvSpPr>
            <p:spPr bwMode="auto">
              <a:xfrm>
                <a:off x="2765425" y="1223963"/>
                <a:ext cx="287338" cy="90488"/>
              </a:xfrm>
              <a:custGeom>
                <a:avLst/>
                <a:gdLst/>
                <a:ahLst/>
                <a:cxnLst>
                  <a:cxn ang="0">
                    <a:pos x="215" y="45"/>
                  </a:cxn>
                  <a:cxn ang="0">
                    <a:pos x="210" y="51"/>
                  </a:cxn>
                  <a:cxn ang="0">
                    <a:pos x="216" y="52"/>
                  </a:cxn>
                  <a:cxn ang="0">
                    <a:pos x="179" y="67"/>
                  </a:cxn>
                  <a:cxn ang="0">
                    <a:pos x="170" y="60"/>
                  </a:cxn>
                  <a:cxn ang="0">
                    <a:pos x="159" y="66"/>
                  </a:cxn>
                  <a:cxn ang="0">
                    <a:pos x="124" y="66"/>
                  </a:cxn>
                  <a:cxn ang="0">
                    <a:pos x="102" y="60"/>
                  </a:cxn>
                  <a:cxn ang="0">
                    <a:pos x="97" y="60"/>
                  </a:cxn>
                  <a:cxn ang="0">
                    <a:pos x="84" y="67"/>
                  </a:cxn>
                  <a:cxn ang="0">
                    <a:pos x="53" y="47"/>
                  </a:cxn>
                  <a:cxn ang="0">
                    <a:pos x="58" y="40"/>
                  </a:cxn>
                  <a:cxn ang="0">
                    <a:pos x="40" y="18"/>
                  </a:cxn>
                  <a:cxn ang="0">
                    <a:pos x="32" y="22"/>
                  </a:cxn>
                  <a:cxn ang="0">
                    <a:pos x="0" y="7"/>
                  </a:cxn>
                  <a:cxn ang="0">
                    <a:pos x="13" y="0"/>
                  </a:cxn>
                  <a:cxn ang="0">
                    <a:pos x="51" y="15"/>
                  </a:cxn>
                  <a:cxn ang="0">
                    <a:pos x="60" y="12"/>
                  </a:cxn>
                  <a:cxn ang="0">
                    <a:pos x="68" y="12"/>
                  </a:cxn>
                  <a:cxn ang="0">
                    <a:pos x="89" y="25"/>
                  </a:cxn>
                  <a:cxn ang="0">
                    <a:pos x="71" y="25"/>
                  </a:cxn>
                  <a:cxn ang="0">
                    <a:pos x="91" y="35"/>
                  </a:cxn>
                  <a:cxn ang="0">
                    <a:pos x="88" y="38"/>
                  </a:cxn>
                  <a:cxn ang="0">
                    <a:pos x="95" y="40"/>
                  </a:cxn>
                  <a:cxn ang="0">
                    <a:pos x="125" y="45"/>
                  </a:cxn>
                  <a:cxn ang="0">
                    <a:pos x="181" y="34"/>
                  </a:cxn>
                  <a:cxn ang="0">
                    <a:pos x="216" y="46"/>
                  </a:cxn>
                  <a:cxn ang="0">
                    <a:pos x="211" y="47"/>
                  </a:cxn>
                  <a:cxn ang="0">
                    <a:pos x="215" y="45"/>
                  </a:cxn>
                </a:cxnLst>
                <a:rect l="0" t="0" r="r" b="b"/>
                <a:pathLst>
                  <a:path w="216" h="68">
                    <a:moveTo>
                      <a:pt x="215" y="45"/>
                    </a:moveTo>
                    <a:cubicBezTo>
                      <a:pt x="213" y="46"/>
                      <a:pt x="211" y="48"/>
                      <a:pt x="210" y="51"/>
                    </a:cubicBezTo>
                    <a:cubicBezTo>
                      <a:pt x="213" y="52"/>
                      <a:pt x="216" y="52"/>
                      <a:pt x="216" y="52"/>
                    </a:cubicBezTo>
                    <a:cubicBezTo>
                      <a:pt x="215" y="67"/>
                      <a:pt x="195" y="67"/>
                      <a:pt x="179" y="67"/>
                    </a:cubicBezTo>
                    <a:cubicBezTo>
                      <a:pt x="174" y="67"/>
                      <a:pt x="171" y="64"/>
                      <a:pt x="170" y="60"/>
                    </a:cubicBezTo>
                    <a:cubicBezTo>
                      <a:pt x="164" y="61"/>
                      <a:pt x="163" y="64"/>
                      <a:pt x="159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15" y="68"/>
                      <a:pt x="101" y="67"/>
                      <a:pt x="102" y="60"/>
                    </a:cubicBezTo>
                    <a:cubicBezTo>
                      <a:pt x="97" y="60"/>
                      <a:pt x="97" y="60"/>
                      <a:pt x="97" y="60"/>
                    </a:cubicBezTo>
                    <a:cubicBezTo>
                      <a:pt x="95" y="62"/>
                      <a:pt x="88" y="67"/>
                      <a:pt x="84" y="67"/>
                    </a:cubicBezTo>
                    <a:cubicBezTo>
                      <a:pt x="75" y="67"/>
                      <a:pt x="53" y="56"/>
                      <a:pt x="53" y="47"/>
                    </a:cubicBezTo>
                    <a:cubicBezTo>
                      <a:pt x="53" y="44"/>
                      <a:pt x="56" y="41"/>
                      <a:pt x="58" y="40"/>
                    </a:cubicBezTo>
                    <a:cubicBezTo>
                      <a:pt x="50" y="32"/>
                      <a:pt x="48" y="25"/>
                      <a:pt x="40" y="18"/>
                    </a:cubicBezTo>
                    <a:cubicBezTo>
                      <a:pt x="38" y="20"/>
                      <a:pt x="35" y="22"/>
                      <a:pt x="32" y="22"/>
                    </a:cubicBezTo>
                    <a:cubicBezTo>
                      <a:pt x="27" y="22"/>
                      <a:pt x="0" y="11"/>
                      <a:pt x="0" y="7"/>
                    </a:cubicBezTo>
                    <a:cubicBezTo>
                      <a:pt x="0" y="0"/>
                      <a:pt x="8" y="0"/>
                      <a:pt x="13" y="0"/>
                    </a:cubicBezTo>
                    <a:cubicBezTo>
                      <a:pt x="33" y="0"/>
                      <a:pt x="36" y="15"/>
                      <a:pt x="51" y="15"/>
                    </a:cubicBezTo>
                    <a:cubicBezTo>
                      <a:pt x="56" y="15"/>
                      <a:pt x="58" y="15"/>
                      <a:pt x="60" y="12"/>
                    </a:cubicBezTo>
                    <a:cubicBezTo>
                      <a:pt x="63" y="12"/>
                      <a:pt x="68" y="12"/>
                      <a:pt x="68" y="12"/>
                    </a:cubicBezTo>
                    <a:cubicBezTo>
                      <a:pt x="65" y="22"/>
                      <a:pt x="85" y="19"/>
                      <a:pt x="89" y="25"/>
                    </a:cubicBezTo>
                    <a:cubicBezTo>
                      <a:pt x="71" y="25"/>
                      <a:pt x="71" y="25"/>
                      <a:pt x="71" y="25"/>
                    </a:cubicBezTo>
                    <a:cubicBezTo>
                      <a:pt x="74" y="37"/>
                      <a:pt x="85" y="30"/>
                      <a:pt x="91" y="35"/>
                    </a:cubicBezTo>
                    <a:cubicBezTo>
                      <a:pt x="90" y="36"/>
                      <a:pt x="88" y="36"/>
                      <a:pt x="88" y="38"/>
                    </a:cubicBezTo>
                    <a:cubicBezTo>
                      <a:pt x="88" y="44"/>
                      <a:pt x="93" y="41"/>
                      <a:pt x="95" y="40"/>
                    </a:cubicBezTo>
                    <a:cubicBezTo>
                      <a:pt x="106" y="42"/>
                      <a:pt x="114" y="45"/>
                      <a:pt x="125" y="45"/>
                    </a:cubicBezTo>
                    <a:cubicBezTo>
                      <a:pt x="150" y="45"/>
                      <a:pt x="158" y="34"/>
                      <a:pt x="181" y="34"/>
                    </a:cubicBezTo>
                    <a:cubicBezTo>
                      <a:pt x="198" y="34"/>
                      <a:pt x="210" y="35"/>
                      <a:pt x="216" y="46"/>
                    </a:cubicBezTo>
                    <a:cubicBezTo>
                      <a:pt x="215" y="47"/>
                      <a:pt x="213" y="47"/>
                      <a:pt x="211" y="47"/>
                    </a:cubicBezTo>
                    <a:lnTo>
                      <a:pt x="215" y="4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1" name="íślíḋè-Freeform: Shape 157"/>
              <p:cNvSpPr/>
              <p:nvPr/>
            </p:nvSpPr>
            <p:spPr bwMode="auto">
              <a:xfrm>
                <a:off x="2768600" y="1271588"/>
                <a:ext cx="49213" cy="38100"/>
              </a:xfrm>
              <a:custGeom>
                <a:avLst/>
                <a:gdLst/>
                <a:ahLst/>
                <a:cxnLst>
                  <a:cxn ang="0">
                    <a:pos x="6" y="10"/>
                  </a:cxn>
                  <a:cxn ang="0">
                    <a:pos x="19" y="0"/>
                  </a:cxn>
                  <a:cxn ang="0">
                    <a:pos x="37" y="15"/>
                  </a:cxn>
                  <a:cxn ang="0">
                    <a:pos x="29" y="29"/>
                  </a:cxn>
                  <a:cxn ang="0">
                    <a:pos x="0" y="17"/>
                  </a:cxn>
                  <a:cxn ang="0">
                    <a:pos x="6" y="10"/>
                  </a:cxn>
                </a:cxnLst>
                <a:rect l="0" t="0" r="r" b="b"/>
                <a:pathLst>
                  <a:path w="37" h="29">
                    <a:moveTo>
                      <a:pt x="6" y="10"/>
                    </a:moveTo>
                    <a:cubicBezTo>
                      <a:pt x="10" y="10"/>
                      <a:pt x="9" y="0"/>
                      <a:pt x="19" y="0"/>
                    </a:cubicBezTo>
                    <a:cubicBezTo>
                      <a:pt x="27" y="0"/>
                      <a:pt x="37" y="9"/>
                      <a:pt x="37" y="15"/>
                    </a:cubicBezTo>
                    <a:cubicBezTo>
                      <a:pt x="37" y="22"/>
                      <a:pt x="35" y="29"/>
                      <a:pt x="29" y="29"/>
                    </a:cubicBezTo>
                    <a:cubicBezTo>
                      <a:pt x="25" y="29"/>
                      <a:pt x="0" y="17"/>
                      <a:pt x="0" y="17"/>
                    </a:cubicBezTo>
                    <a:cubicBezTo>
                      <a:pt x="0" y="13"/>
                      <a:pt x="5" y="10"/>
                      <a:pt x="6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2" name="íślíḋè-Freeform: Shape 158"/>
              <p:cNvSpPr/>
              <p:nvPr/>
            </p:nvSpPr>
            <p:spPr bwMode="auto">
              <a:xfrm>
                <a:off x="2774950" y="1198563"/>
                <a:ext cx="46038" cy="12700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35" y="0"/>
                  </a:cxn>
                  <a:cxn ang="0">
                    <a:pos x="35" y="6"/>
                  </a:cxn>
                  <a:cxn ang="0">
                    <a:pos x="28" y="10"/>
                  </a:cxn>
                  <a:cxn ang="0">
                    <a:pos x="0" y="5"/>
                  </a:cxn>
                  <a:cxn ang="0">
                    <a:pos x="29" y="0"/>
                  </a:cxn>
                </a:cxnLst>
                <a:rect l="0" t="0" r="r" b="b"/>
                <a:pathLst>
                  <a:path w="35" h="10">
                    <a:moveTo>
                      <a:pt x="29" y="0"/>
                    </a:moveTo>
                    <a:cubicBezTo>
                      <a:pt x="34" y="0"/>
                      <a:pt x="30" y="1"/>
                      <a:pt x="35" y="0"/>
                    </a:cubicBezTo>
                    <a:cubicBezTo>
                      <a:pt x="35" y="3"/>
                      <a:pt x="35" y="5"/>
                      <a:pt x="35" y="6"/>
                    </a:cubicBezTo>
                    <a:cubicBezTo>
                      <a:pt x="35" y="8"/>
                      <a:pt x="32" y="10"/>
                      <a:pt x="28" y="10"/>
                    </a:cubicBezTo>
                    <a:cubicBezTo>
                      <a:pt x="26" y="10"/>
                      <a:pt x="0" y="5"/>
                      <a:pt x="0" y="5"/>
                    </a:cubicBezTo>
                    <a:cubicBezTo>
                      <a:pt x="5" y="1"/>
                      <a:pt x="21" y="0"/>
                      <a:pt x="29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3" name="íślíḋè-Freeform: Shape 159"/>
              <p:cNvSpPr/>
              <p:nvPr/>
            </p:nvSpPr>
            <p:spPr bwMode="auto">
              <a:xfrm>
                <a:off x="2740025" y="1154113"/>
                <a:ext cx="53975" cy="44450"/>
              </a:xfrm>
              <a:custGeom>
                <a:avLst/>
                <a:gdLst/>
                <a:ahLst/>
                <a:cxnLst>
                  <a:cxn ang="0">
                    <a:pos x="10" y="28"/>
                  </a:cxn>
                  <a:cxn ang="0">
                    <a:pos x="14" y="23"/>
                  </a:cxn>
                  <a:cxn ang="0">
                    <a:pos x="0" y="7"/>
                  </a:cxn>
                  <a:cxn ang="0">
                    <a:pos x="10" y="0"/>
                  </a:cxn>
                  <a:cxn ang="0">
                    <a:pos x="25" y="7"/>
                  </a:cxn>
                  <a:cxn ang="0">
                    <a:pos x="41" y="17"/>
                  </a:cxn>
                  <a:cxn ang="0">
                    <a:pos x="41" y="28"/>
                  </a:cxn>
                  <a:cxn ang="0">
                    <a:pos x="10" y="28"/>
                  </a:cxn>
                </a:cxnLst>
                <a:rect l="0" t="0" r="r" b="b"/>
                <a:pathLst>
                  <a:path w="41" h="33">
                    <a:moveTo>
                      <a:pt x="10" y="28"/>
                    </a:moveTo>
                    <a:cubicBezTo>
                      <a:pt x="10" y="26"/>
                      <a:pt x="13" y="24"/>
                      <a:pt x="14" y="23"/>
                    </a:cubicBezTo>
                    <a:cubicBezTo>
                      <a:pt x="9" y="18"/>
                      <a:pt x="0" y="15"/>
                      <a:pt x="0" y="7"/>
                    </a:cubicBezTo>
                    <a:cubicBezTo>
                      <a:pt x="0" y="2"/>
                      <a:pt x="6" y="0"/>
                      <a:pt x="10" y="0"/>
                    </a:cubicBezTo>
                    <a:cubicBezTo>
                      <a:pt x="11" y="4"/>
                      <a:pt x="21" y="7"/>
                      <a:pt x="25" y="7"/>
                    </a:cubicBezTo>
                    <a:cubicBezTo>
                      <a:pt x="25" y="17"/>
                      <a:pt x="41" y="7"/>
                      <a:pt x="41" y="17"/>
                    </a:cubicBezTo>
                    <a:cubicBezTo>
                      <a:pt x="41" y="20"/>
                      <a:pt x="39" y="23"/>
                      <a:pt x="41" y="28"/>
                    </a:cubicBezTo>
                    <a:cubicBezTo>
                      <a:pt x="25" y="31"/>
                      <a:pt x="10" y="33"/>
                      <a:pt x="10" y="2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4" name="íślíḋè-Freeform: Shape 160"/>
              <p:cNvSpPr/>
              <p:nvPr/>
            </p:nvSpPr>
            <p:spPr bwMode="auto">
              <a:xfrm>
                <a:off x="2719388" y="1114425"/>
                <a:ext cx="20638" cy="1270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6" y="9"/>
                  </a:cxn>
                  <a:cxn ang="0">
                    <a:pos x="8" y="9"/>
                  </a:cxn>
                  <a:cxn ang="0">
                    <a:pos x="0" y="0"/>
                  </a:cxn>
                  <a:cxn ang="0">
                    <a:pos x="16" y="0"/>
                  </a:cxn>
                </a:cxnLst>
                <a:rect l="0" t="0" r="r" b="b"/>
                <a:pathLst>
                  <a:path w="16" h="9">
                    <a:moveTo>
                      <a:pt x="16" y="0"/>
                    </a:moveTo>
                    <a:cubicBezTo>
                      <a:pt x="16" y="9"/>
                      <a:pt x="16" y="9"/>
                      <a:pt x="16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6" y="7"/>
                      <a:pt x="0" y="6"/>
                      <a:pt x="0" y="0"/>
                    </a:cubicBezTo>
                    <a:cubicBezTo>
                      <a:pt x="6" y="0"/>
                      <a:pt x="13" y="0"/>
                      <a:pt x="16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5" name="íślíḋè-Freeform: Shape 161"/>
              <p:cNvSpPr/>
              <p:nvPr/>
            </p:nvSpPr>
            <p:spPr bwMode="auto">
              <a:xfrm>
                <a:off x="2776538" y="1062038"/>
                <a:ext cx="184150" cy="123825"/>
              </a:xfrm>
              <a:custGeom>
                <a:avLst/>
                <a:gdLst/>
                <a:ahLst/>
                <a:cxnLst>
                  <a:cxn ang="0">
                    <a:pos x="92" y="37"/>
                  </a:cxn>
                  <a:cxn ang="0">
                    <a:pos x="97" y="37"/>
                  </a:cxn>
                  <a:cxn ang="0">
                    <a:pos x="97" y="32"/>
                  </a:cxn>
                  <a:cxn ang="0">
                    <a:pos x="95" y="28"/>
                  </a:cxn>
                  <a:cxn ang="0">
                    <a:pos x="100" y="28"/>
                  </a:cxn>
                  <a:cxn ang="0">
                    <a:pos x="105" y="36"/>
                  </a:cxn>
                  <a:cxn ang="0">
                    <a:pos x="111" y="43"/>
                  </a:cxn>
                  <a:cxn ang="0">
                    <a:pos x="108" y="49"/>
                  </a:cxn>
                  <a:cxn ang="0">
                    <a:pos x="115" y="49"/>
                  </a:cxn>
                  <a:cxn ang="0">
                    <a:pos x="137" y="55"/>
                  </a:cxn>
                  <a:cxn ang="0">
                    <a:pos x="136" y="61"/>
                  </a:cxn>
                  <a:cxn ang="0">
                    <a:pos x="126" y="64"/>
                  </a:cxn>
                  <a:cxn ang="0">
                    <a:pos x="105" y="78"/>
                  </a:cxn>
                  <a:cxn ang="0">
                    <a:pos x="98" y="69"/>
                  </a:cxn>
                  <a:cxn ang="0">
                    <a:pos x="93" y="76"/>
                  </a:cxn>
                  <a:cxn ang="0">
                    <a:pos x="99" y="84"/>
                  </a:cxn>
                  <a:cxn ang="0">
                    <a:pos x="91" y="84"/>
                  </a:cxn>
                  <a:cxn ang="0">
                    <a:pos x="91" y="90"/>
                  </a:cxn>
                  <a:cxn ang="0">
                    <a:pos x="75" y="82"/>
                  </a:cxn>
                  <a:cxn ang="0">
                    <a:pos x="64" y="92"/>
                  </a:cxn>
                  <a:cxn ang="0">
                    <a:pos x="47" y="84"/>
                  </a:cxn>
                  <a:cxn ang="0">
                    <a:pos x="53" y="81"/>
                  </a:cxn>
                  <a:cxn ang="0">
                    <a:pos x="33" y="70"/>
                  </a:cxn>
                  <a:cxn ang="0">
                    <a:pos x="66" y="61"/>
                  </a:cxn>
                  <a:cxn ang="0">
                    <a:pos x="48" y="58"/>
                  </a:cxn>
                  <a:cxn ang="0">
                    <a:pos x="35" y="61"/>
                  </a:cxn>
                  <a:cxn ang="0">
                    <a:pos x="29" y="56"/>
                  </a:cxn>
                  <a:cxn ang="0">
                    <a:pos x="19" y="59"/>
                  </a:cxn>
                  <a:cxn ang="0">
                    <a:pos x="16" y="55"/>
                  </a:cxn>
                  <a:cxn ang="0">
                    <a:pos x="26" y="49"/>
                  </a:cxn>
                  <a:cxn ang="0">
                    <a:pos x="0" y="35"/>
                  </a:cxn>
                  <a:cxn ang="0">
                    <a:pos x="7" y="35"/>
                  </a:cxn>
                  <a:cxn ang="0">
                    <a:pos x="20" y="39"/>
                  </a:cxn>
                  <a:cxn ang="0">
                    <a:pos x="24" y="36"/>
                  </a:cxn>
                  <a:cxn ang="0">
                    <a:pos x="5" y="26"/>
                  </a:cxn>
                  <a:cxn ang="0">
                    <a:pos x="15" y="22"/>
                  </a:cxn>
                  <a:cxn ang="0">
                    <a:pos x="27" y="25"/>
                  </a:cxn>
                  <a:cxn ang="0">
                    <a:pos x="32" y="20"/>
                  </a:cxn>
                  <a:cxn ang="0">
                    <a:pos x="19" y="20"/>
                  </a:cxn>
                  <a:cxn ang="0">
                    <a:pos x="14" y="13"/>
                  </a:cxn>
                  <a:cxn ang="0">
                    <a:pos x="30" y="9"/>
                  </a:cxn>
                  <a:cxn ang="0">
                    <a:pos x="38" y="9"/>
                  </a:cxn>
                  <a:cxn ang="0">
                    <a:pos x="25" y="0"/>
                  </a:cxn>
                  <a:cxn ang="0">
                    <a:pos x="53" y="5"/>
                  </a:cxn>
                  <a:cxn ang="0">
                    <a:pos x="67" y="24"/>
                  </a:cxn>
                  <a:cxn ang="0">
                    <a:pos x="84" y="25"/>
                  </a:cxn>
                  <a:cxn ang="0">
                    <a:pos x="92" y="37"/>
                  </a:cxn>
                </a:cxnLst>
                <a:rect l="0" t="0" r="r" b="b"/>
                <a:pathLst>
                  <a:path w="138" h="92">
                    <a:moveTo>
                      <a:pt x="92" y="37"/>
                    </a:moveTo>
                    <a:cubicBezTo>
                      <a:pt x="97" y="37"/>
                      <a:pt x="97" y="37"/>
                      <a:pt x="97" y="37"/>
                    </a:cubicBezTo>
                    <a:cubicBezTo>
                      <a:pt x="97" y="32"/>
                      <a:pt x="97" y="32"/>
                      <a:pt x="97" y="32"/>
                    </a:cubicBezTo>
                    <a:cubicBezTo>
                      <a:pt x="95" y="28"/>
                      <a:pt x="95" y="28"/>
                      <a:pt x="95" y="28"/>
                    </a:cubicBezTo>
                    <a:cubicBezTo>
                      <a:pt x="97" y="28"/>
                      <a:pt x="98" y="28"/>
                      <a:pt x="100" y="28"/>
                    </a:cubicBezTo>
                    <a:cubicBezTo>
                      <a:pt x="106" y="28"/>
                      <a:pt x="105" y="31"/>
                      <a:pt x="105" y="36"/>
                    </a:cubicBezTo>
                    <a:cubicBezTo>
                      <a:pt x="105" y="39"/>
                      <a:pt x="111" y="39"/>
                      <a:pt x="111" y="43"/>
                    </a:cubicBezTo>
                    <a:cubicBezTo>
                      <a:pt x="111" y="46"/>
                      <a:pt x="108" y="46"/>
                      <a:pt x="108" y="49"/>
                    </a:cubicBezTo>
                    <a:cubicBezTo>
                      <a:pt x="108" y="53"/>
                      <a:pt x="114" y="49"/>
                      <a:pt x="115" y="49"/>
                    </a:cubicBezTo>
                    <a:cubicBezTo>
                      <a:pt x="120" y="49"/>
                      <a:pt x="131" y="54"/>
                      <a:pt x="137" y="55"/>
                    </a:cubicBezTo>
                    <a:cubicBezTo>
                      <a:pt x="137" y="58"/>
                      <a:pt x="138" y="60"/>
                      <a:pt x="136" y="61"/>
                    </a:cubicBezTo>
                    <a:cubicBezTo>
                      <a:pt x="135" y="64"/>
                      <a:pt x="130" y="63"/>
                      <a:pt x="126" y="64"/>
                    </a:cubicBezTo>
                    <a:cubicBezTo>
                      <a:pt x="117" y="65"/>
                      <a:pt x="111" y="78"/>
                      <a:pt x="105" y="78"/>
                    </a:cubicBezTo>
                    <a:cubicBezTo>
                      <a:pt x="100" y="78"/>
                      <a:pt x="100" y="74"/>
                      <a:pt x="98" y="69"/>
                    </a:cubicBezTo>
                    <a:cubicBezTo>
                      <a:pt x="96" y="71"/>
                      <a:pt x="95" y="73"/>
                      <a:pt x="93" y="76"/>
                    </a:cubicBezTo>
                    <a:cubicBezTo>
                      <a:pt x="96" y="80"/>
                      <a:pt x="97" y="81"/>
                      <a:pt x="99" y="84"/>
                    </a:cubicBezTo>
                    <a:cubicBezTo>
                      <a:pt x="91" y="84"/>
                      <a:pt x="91" y="84"/>
                      <a:pt x="91" y="84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87" y="91"/>
                      <a:pt x="79" y="85"/>
                      <a:pt x="75" y="82"/>
                    </a:cubicBezTo>
                    <a:cubicBezTo>
                      <a:pt x="75" y="90"/>
                      <a:pt x="71" y="92"/>
                      <a:pt x="64" y="92"/>
                    </a:cubicBezTo>
                    <a:cubicBezTo>
                      <a:pt x="57" y="92"/>
                      <a:pt x="48" y="91"/>
                      <a:pt x="47" y="84"/>
                    </a:cubicBezTo>
                    <a:cubicBezTo>
                      <a:pt x="50" y="84"/>
                      <a:pt x="51" y="83"/>
                      <a:pt x="53" y="81"/>
                    </a:cubicBezTo>
                    <a:cubicBezTo>
                      <a:pt x="45" y="81"/>
                      <a:pt x="33" y="77"/>
                      <a:pt x="33" y="70"/>
                    </a:cubicBezTo>
                    <a:cubicBezTo>
                      <a:pt x="33" y="62"/>
                      <a:pt x="60" y="63"/>
                      <a:pt x="66" y="61"/>
                    </a:cubicBezTo>
                    <a:cubicBezTo>
                      <a:pt x="60" y="60"/>
                      <a:pt x="55" y="58"/>
                      <a:pt x="48" y="58"/>
                    </a:cubicBezTo>
                    <a:cubicBezTo>
                      <a:pt x="41" y="58"/>
                      <a:pt x="40" y="61"/>
                      <a:pt x="35" y="61"/>
                    </a:cubicBezTo>
                    <a:cubicBezTo>
                      <a:pt x="30" y="61"/>
                      <a:pt x="30" y="58"/>
                      <a:pt x="29" y="56"/>
                    </a:cubicBezTo>
                    <a:cubicBezTo>
                      <a:pt x="24" y="58"/>
                      <a:pt x="23" y="59"/>
                      <a:pt x="19" y="59"/>
                    </a:cubicBezTo>
                    <a:cubicBezTo>
                      <a:pt x="16" y="59"/>
                      <a:pt x="16" y="58"/>
                      <a:pt x="16" y="55"/>
                    </a:cubicBezTo>
                    <a:cubicBezTo>
                      <a:pt x="20" y="53"/>
                      <a:pt x="23" y="53"/>
                      <a:pt x="26" y="49"/>
                    </a:cubicBezTo>
                    <a:cubicBezTo>
                      <a:pt x="11" y="49"/>
                      <a:pt x="2" y="48"/>
                      <a:pt x="0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9" y="37"/>
                      <a:pt x="16" y="39"/>
                      <a:pt x="20" y="39"/>
                    </a:cubicBezTo>
                    <a:cubicBezTo>
                      <a:pt x="22" y="39"/>
                      <a:pt x="24" y="36"/>
                      <a:pt x="24" y="36"/>
                    </a:cubicBezTo>
                    <a:cubicBezTo>
                      <a:pt x="19" y="34"/>
                      <a:pt x="5" y="31"/>
                      <a:pt x="5" y="26"/>
                    </a:cubicBezTo>
                    <a:cubicBezTo>
                      <a:pt x="5" y="21"/>
                      <a:pt x="11" y="22"/>
                      <a:pt x="15" y="22"/>
                    </a:cubicBezTo>
                    <a:cubicBezTo>
                      <a:pt x="21" y="22"/>
                      <a:pt x="23" y="25"/>
                      <a:pt x="27" y="25"/>
                    </a:cubicBezTo>
                    <a:cubicBezTo>
                      <a:pt x="30" y="25"/>
                      <a:pt x="30" y="22"/>
                      <a:pt x="32" y="20"/>
                    </a:cubicBezTo>
                    <a:cubicBezTo>
                      <a:pt x="27" y="18"/>
                      <a:pt x="22" y="20"/>
                      <a:pt x="19" y="20"/>
                    </a:cubicBezTo>
                    <a:cubicBezTo>
                      <a:pt x="18" y="20"/>
                      <a:pt x="14" y="14"/>
                      <a:pt x="14" y="13"/>
                    </a:cubicBezTo>
                    <a:cubicBezTo>
                      <a:pt x="19" y="10"/>
                      <a:pt x="23" y="8"/>
                      <a:pt x="30" y="9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33" y="7"/>
                      <a:pt x="25" y="6"/>
                      <a:pt x="25" y="0"/>
                    </a:cubicBezTo>
                    <a:cubicBezTo>
                      <a:pt x="36" y="1"/>
                      <a:pt x="45" y="2"/>
                      <a:pt x="53" y="5"/>
                    </a:cubicBezTo>
                    <a:cubicBezTo>
                      <a:pt x="61" y="9"/>
                      <a:pt x="60" y="21"/>
                      <a:pt x="67" y="24"/>
                    </a:cubicBezTo>
                    <a:cubicBezTo>
                      <a:pt x="73" y="27"/>
                      <a:pt x="78" y="22"/>
                      <a:pt x="84" y="25"/>
                    </a:cubicBezTo>
                    <a:cubicBezTo>
                      <a:pt x="91" y="28"/>
                      <a:pt x="88" y="33"/>
                      <a:pt x="92" y="3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6" name="íślíḋè-Freeform: Shape 162"/>
              <p:cNvSpPr/>
              <p:nvPr/>
            </p:nvSpPr>
            <p:spPr bwMode="auto">
              <a:xfrm>
                <a:off x="2925763" y="1574800"/>
                <a:ext cx="117475" cy="74613"/>
              </a:xfrm>
              <a:custGeom>
                <a:avLst/>
                <a:gdLst/>
                <a:ahLst/>
                <a:cxnLst>
                  <a:cxn ang="0">
                    <a:pos x="6" y="39"/>
                  </a:cxn>
                  <a:cxn ang="0">
                    <a:pos x="11" y="33"/>
                  </a:cxn>
                  <a:cxn ang="0">
                    <a:pos x="11" y="27"/>
                  </a:cxn>
                  <a:cxn ang="0">
                    <a:pos x="25" y="0"/>
                  </a:cxn>
                  <a:cxn ang="0">
                    <a:pos x="32" y="13"/>
                  </a:cxn>
                  <a:cxn ang="0">
                    <a:pos x="36" y="9"/>
                  </a:cxn>
                  <a:cxn ang="0">
                    <a:pos x="67" y="27"/>
                  </a:cxn>
                  <a:cxn ang="0">
                    <a:pos x="70" y="35"/>
                  </a:cxn>
                  <a:cxn ang="0">
                    <a:pos x="89" y="43"/>
                  </a:cxn>
                  <a:cxn ang="0">
                    <a:pos x="75" y="48"/>
                  </a:cxn>
                  <a:cxn ang="0">
                    <a:pos x="63" y="48"/>
                  </a:cxn>
                  <a:cxn ang="0">
                    <a:pos x="46" y="37"/>
                  </a:cxn>
                  <a:cxn ang="0">
                    <a:pos x="25" y="53"/>
                  </a:cxn>
                  <a:cxn ang="0">
                    <a:pos x="22" y="57"/>
                  </a:cxn>
                  <a:cxn ang="0">
                    <a:pos x="19" y="48"/>
                  </a:cxn>
                  <a:cxn ang="0">
                    <a:pos x="0" y="48"/>
                  </a:cxn>
                  <a:cxn ang="0">
                    <a:pos x="6" y="39"/>
                  </a:cxn>
                </a:cxnLst>
                <a:rect l="0" t="0" r="r" b="b"/>
                <a:pathLst>
                  <a:path w="89" h="57">
                    <a:moveTo>
                      <a:pt x="6" y="39"/>
                    </a:moveTo>
                    <a:cubicBezTo>
                      <a:pt x="9" y="37"/>
                      <a:pt x="11" y="36"/>
                      <a:pt x="11" y="33"/>
                    </a:cubicBezTo>
                    <a:cubicBezTo>
                      <a:pt x="11" y="29"/>
                      <a:pt x="11" y="31"/>
                      <a:pt x="11" y="27"/>
                    </a:cubicBezTo>
                    <a:cubicBezTo>
                      <a:pt x="11" y="19"/>
                      <a:pt x="13" y="2"/>
                      <a:pt x="25" y="0"/>
                    </a:cubicBezTo>
                    <a:cubicBezTo>
                      <a:pt x="28" y="7"/>
                      <a:pt x="30" y="8"/>
                      <a:pt x="32" y="13"/>
                    </a:cubicBezTo>
                    <a:cubicBezTo>
                      <a:pt x="33" y="11"/>
                      <a:pt x="35" y="10"/>
                      <a:pt x="36" y="9"/>
                    </a:cubicBezTo>
                    <a:cubicBezTo>
                      <a:pt x="45" y="21"/>
                      <a:pt x="59" y="16"/>
                      <a:pt x="67" y="27"/>
                    </a:cubicBezTo>
                    <a:cubicBezTo>
                      <a:pt x="69" y="30"/>
                      <a:pt x="68" y="33"/>
                      <a:pt x="70" y="35"/>
                    </a:cubicBezTo>
                    <a:cubicBezTo>
                      <a:pt x="77" y="40"/>
                      <a:pt x="85" y="38"/>
                      <a:pt x="89" y="43"/>
                    </a:cubicBezTo>
                    <a:cubicBezTo>
                      <a:pt x="84" y="46"/>
                      <a:pt x="80" y="48"/>
                      <a:pt x="75" y="48"/>
                    </a:cubicBezTo>
                    <a:cubicBezTo>
                      <a:pt x="69" y="48"/>
                      <a:pt x="67" y="48"/>
                      <a:pt x="63" y="48"/>
                    </a:cubicBezTo>
                    <a:cubicBezTo>
                      <a:pt x="63" y="48"/>
                      <a:pt x="49" y="38"/>
                      <a:pt x="46" y="37"/>
                    </a:cubicBezTo>
                    <a:cubicBezTo>
                      <a:pt x="46" y="47"/>
                      <a:pt x="31" y="56"/>
                      <a:pt x="25" y="53"/>
                    </a:cubicBezTo>
                    <a:cubicBezTo>
                      <a:pt x="24" y="55"/>
                      <a:pt x="24" y="57"/>
                      <a:pt x="22" y="57"/>
                    </a:cubicBezTo>
                    <a:cubicBezTo>
                      <a:pt x="16" y="57"/>
                      <a:pt x="18" y="52"/>
                      <a:pt x="19" y="48"/>
                    </a:cubicBezTo>
                    <a:cubicBezTo>
                      <a:pt x="12" y="46"/>
                      <a:pt x="3" y="48"/>
                      <a:pt x="0" y="48"/>
                    </a:cubicBezTo>
                    <a:cubicBezTo>
                      <a:pt x="0" y="40"/>
                      <a:pt x="5" y="41"/>
                      <a:pt x="6" y="3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7" name="íślíḋè-Freeform: Shape 163"/>
              <p:cNvSpPr/>
              <p:nvPr/>
            </p:nvSpPr>
            <p:spPr bwMode="auto">
              <a:xfrm>
                <a:off x="3094038" y="1500188"/>
                <a:ext cx="36513" cy="36513"/>
              </a:xfrm>
              <a:custGeom>
                <a:avLst/>
                <a:gdLst/>
                <a:ahLst/>
                <a:cxnLst>
                  <a:cxn ang="0">
                    <a:pos x="27" y="18"/>
                  </a:cxn>
                  <a:cxn ang="0">
                    <a:pos x="11" y="28"/>
                  </a:cxn>
                  <a:cxn ang="0">
                    <a:pos x="0" y="18"/>
                  </a:cxn>
                  <a:cxn ang="0">
                    <a:pos x="27" y="18"/>
                  </a:cxn>
                </a:cxnLst>
                <a:rect l="0" t="0" r="r" b="b"/>
                <a:pathLst>
                  <a:path w="27" h="28">
                    <a:moveTo>
                      <a:pt x="27" y="18"/>
                    </a:moveTo>
                    <a:cubicBezTo>
                      <a:pt x="27" y="24"/>
                      <a:pt x="16" y="28"/>
                      <a:pt x="11" y="28"/>
                    </a:cubicBezTo>
                    <a:cubicBezTo>
                      <a:pt x="4" y="28"/>
                      <a:pt x="0" y="23"/>
                      <a:pt x="0" y="18"/>
                    </a:cubicBezTo>
                    <a:cubicBezTo>
                      <a:pt x="0" y="0"/>
                      <a:pt x="27" y="3"/>
                      <a:pt x="27" y="1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8" name="íślíḋè-Freeform: Shape 164"/>
              <p:cNvSpPr/>
              <p:nvPr/>
            </p:nvSpPr>
            <p:spPr bwMode="auto">
              <a:xfrm>
                <a:off x="2984500" y="1652588"/>
                <a:ext cx="30163" cy="23813"/>
              </a:xfrm>
              <a:custGeom>
                <a:avLst/>
                <a:gdLst/>
                <a:ahLst/>
                <a:cxnLst>
                  <a:cxn ang="0">
                    <a:pos x="10" y="1"/>
                  </a:cxn>
                  <a:cxn ang="0">
                    <a:pos x="22" y="3"/>
                  </a:cxn>
                  <a:cxn ang="0">
                    <a:pos x="0" y="18"/>
                  </a:cxn>
                  <a:cxn ang="0">
                    <a:pos x="0" y="12"/>
                  </a:cxn>
                  <a:cxn ang="0">
                    <a:pos x="10" y="1"/>
                  </a:cxn>
                </a:cxnLst>
                <a:rect l="0" t="0" r="r" b="b"/>
                <a:pathLst>
                  <a:path w="22" h="18">
                    <a:moveTo>
                      <a:pt x="10" y="1"/>
                    </a:moveTo>
                    <a:cubicBezTo>
                      <a:pt x="19" y="0"/>
                      <a:pt x="17" y="0"/>
                      <a:pt x="22" y="3"/>
                    </a:cubicBezTo>
                    <a:cubicBezTo>
                      <a:pt x="18" y="8"/>
                      <a:pt x="7" y="17"/>
                      <a:pt x="0" y="1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4" y="7"/>
                      <a:pt x="9" y="4"/>
                      <a:pt x="1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9" name="íślíḋè-Freeform: Shape 165"/>
              <p:cNvSpPr/>
              <p:nvPr/>
            </p:nvSpPr>
            <p:spPr bwMode="auto">
              <a:xfrm>
                <a:off x="3032125" y="1336675"/>
                <a:ext cx="79375" cy="33338"/>
              </a:xfrm>
              <a:custGeom>
                <a:avLst/>
                <a:gdLst/>
                <a:ahLst/>
                <a:cxnLst>
                  <a:cxn ang="0">
                    <a:pos x="22" y="25"/>
                  </a:cxn>
                  <a:cxn ang="0">
                    <a:pos x="9" y="16"/>
                  </a:cxn>
                  <a:cxn ang="0">
                    <a:pos x="0" y="6"/>
                  </a:cxn>
                  <a:cxn ang="0">
                    <a:pos x="8" y="0"/>
                  </a:cxn>
                  <a:cxn ang="0">
                    <a:pos x="30" y="3"/>
                  </a:cxn>
                  <a:cxn ang="0">
                    <a:pos x="60" y="17"/>
                  </a:cxn>
                  <a:cxn ang="0">
                    <a:pos x="52" y="24"/>
                  </a:cxn>
                  <a:cxn ang="0">
                    <a:pos x="39" y="21"/>
                  </a:cxn>
                  <a:cxn ang="0">
                    <a:pos x="22" y="25"/>
                  </a:cxn>
                </a:cxnLst>
                <a:rect l="0" t="0" r="r" b="b"/>
                <a:pathLst>
                  <a:path w="60" h="25">
                    <a:moveTo>
                      <a:pt x="22" y="25"/>
                    </a:moveTo>
                    <a:cubicBezTo>
                      <a:pt x="14" y="25"/>
                      <a:pt x="6" y="23"/>
                      <a:pt x="9" y="16"/>
                    </a:cubicBezTo>
                    <a:cubicBezTo>
                      <a:pt x="5" y="13"/>
                      <a:pt x="0" y="11"/>
                      <a:pt x="0" y="6"/>
                    </a:cubicBezTo>
                    <a:cubicBezTo>
                      <a:pt x="0" y="2"/>
                      <a:pt x="4" y="0"/>
                      <a:pt x="8" y="0"/>
                    </a:cubicBezTo>
                    <a:cubicBezTo>
                      <a:pt x="18" y="0"/>
                      <a:pt x="21" y="3"/>
                      <a:pt x="30" y="3"/>
                    </a:cubicBezTo>
                    <a:cubicBezTo>
                      <a:pt x="42" y="3"/>
                      <a:pt x="52" y="13"/>
                      <a:pt x="60" y="17"/>
                    </a:cubicBezTo>
                    <a:cubicBezTo>
                      <a:pt x="59" y="21"/>
                      <a:pt x="56" y="24"/>
                      <a:pt x="52" y="24"/>
                    </a:cubicBezTo>
                    <a:cubicBezTo>
                      <a:pt x="46" y="24"/>
                      <a:pt x="44" y="21"/>
                      <a:pt x="39" y="21"/>
                    </a:cubicBezTo>
                    <a:cubicBezTo>
                      <a:pt x="34" y="21"/>
                      <a:pt x="30" y="25"/>
                      <a:pt x="22" y="2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0" name="íślíḋè-Freeform: Shape 166"/>
              <p:cNvSpPr/>
              <p:nvPr/>
            </p:nvSpPr>
            <p:spPr bwMode="auto">
              <a:xfrm>
                <a:off x="3040063" y="1666875"/>
                <a:ext cx="17463" cy="20638"/>
              </a:xfrm>
              <a:custGeom>
                <a:avLst/>
                <a:gdLst/>
                <a:ahLst/>
                <a:cxnLst>
                  <a:cxn ang="0">
                    <a:pos x="14" y="6"/>
                  </a:cxn>
                  <a:cxn ang="0">
                    <a:pos x="6" y="15"/>
                  </a:cxn>
                  <a:cxn ang="0">
                    <a:pos x="0" y="9"/>
                  </a:cxn>
                  <a:cxn ang="0">
                    <a:pos x="14" y="6"/>
                  </a:cxn>
                </a:cxnLst>
                <a:rect l="0" t="0" r="r" b="b"/>
                <a:pathLst>
                  <a:path w="14" h="15">
                    <a:moveTo>
                      <a:pt x="14" y="6"/>
                    </a:moveTo>
                    <a:cubicBezTo>
                      <a:pt x="12" y="9"/>
                      <a:pt x="11" y="15"/>
                      <a:pt x="6" y="15"/>
                    </a:cubicBezTo>
                    <a:cubicBezTo>
                      <a:pt x="5" y="15"/>
                      <a:pt x="0" y="9"/>
                      <a:pt x="0" y="9"/>
                    </a:cubicBezTo>
                    <a:cubicBezTo>
                      <a:pt x="0" y="1"/>
                      <a:pt x="10" y="0"/>
                      <a:pt x="14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1" name="íślíḋè-Freeform: Shape 167"/>
              <p:cNvSpPr/>
              <p:nvPr/>
            </p:nvSpPr>
            <p:spPr bwMode="auto">
              <a:xfrm>
                <a:off x="3136900" y="1509713"/>
                <a:ext cx="19050" cy="11113"/>
              </a:xfrm>
              <a:custGeom>
                <a:avLst/>
                <a:gdLst/>
                <a:ahLst/>
                <a:cxnLst>
                  <a:cxn ang="0">
                    <a:pos x="5" y="8"/>
                  </a:cxn>
                  <a:cxn ang="0">
                    <a:pos x="0" y="4"/>
                  </a:cxn>
                  <a:cxn ang="0">
                    <a:pos x="5" y="0"/>
                  </a:cxn>
                  <a:cxn ang="0">
                    <a:pos x="14" y="7"/>
                  </a:cxn>
                  <a:cxn ang="0">
                    <a:pos x="5" y="8"/>
                  </a:cxn>
                </a:cxnLst>
                <a:rect l="0" t="0" r="r" b="b"/>
                <a:pathLst>
                  <a:path w="14" h="8">
                    <a:moveTo>
                      <a:pt x="5" y="8"/>
                    </a:moveTo>
                    <a:cubicBezTo>
                      <a:pt x="2" y="8"/>
                      <a:pt x="0" y="7"/>
                      <a:pt x="0" y="4"/>
                    </a:cubicBezTo>
                    <a:cubicBezTo>
                      <a:pt x="0" y="3"/>
                      <a:pt x="4" y="0"/>
                      <a:pt x="5" y="0"/>
                    </a:cubicBezTo>
                    <a:cubicBezTo>
                      <a:pt x="9" y="0"/>
                      <a:pt x="13" y="5"/>
                      <a:pt x="14" y="7"/>
                    </a:cubicBezTo>
                    <a:cubicBezTo>
                      <a:pt x="8" y="8"/>
                      <a:pt x="10" y="8"/>
                      <a:pt x="5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2" name="íślíḋè-Freeform: Shape 168"/>
              <p:cNvSpPr/>
              <p:nvPr/>
            </p:nvSpPr>
            <p:spPr bwMode="auto">
              <a:xfrm>
                <a:off x="3052763" y="1476375"/>
                <a:ext cx="20638" cy="12700"/>
              </a:xfrm>
              <a:custGeom>
                <a:avLst/>
                <a:gdLst/>
                <a:ahLst/>
                <a:cxnLst>
                  <a:cxn ang="0">
                    <a:pos x="5" y="10"/>
                  </a:cxn>
                  <a:cxn ang="0">
                    <a:pos x="15" y="0"/>
                  </a:cxn>
                  <a:cxn ang="0">
                    <a:pos x="5" y="10"/>
                  </a:cxn>
                </a:cxnLst>
                <a:rect l="0" t="0" r="r" b="b"/>
                <a:pathLst>
                  <a:path w="15" h="10">
                    <a:moveTo>
                      <a:pt x="5" y="10"/>
                    </a:moveTo>
                    <a:cubicBezTo>
                      <a:pt x="0" y="10"/>
                      <a:pt x="10" y="0"/>
                      <a:pt x="15" y="0"/>
                    </a:cubicBezTo>
                    <a:cubicBezTo>
                      <a:pt x="14" y="6"/>
                      <a:pt x="10" y="10"/>
                      <a:pt x="5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3" name="íślíḋè-Freeform: Shape 169"/>
              <p:cNvSpPr/>
              <p:nvPr/>
            </p:nvSpPr>
            <p:spPr bwMode="auto">
              <a:xfrm>
                <a:off x="2876550" y="1335088"/>
                <a:ext cx="482600" cy="347663"/>
              </a:xfrm>
              <a:custGeom>
                <a:avLst/>
                <a:gdLst/>
                <a:ahLst/>
                <a:cxnLst>
                  <a:cxn ang="0">
                    <a:pos x="333" y="196"/>
                  </a:cxn>
                  <a:cxn ang="0">
                    <a:pos x="281" y="171"/>
                  </a:cxn>
                  <a:cxn ang="0">
                    <a:pos x="289" y="177"/>
                  </a:cxn>
                  <a:cxn ang="0">
                    <a:pos x="283" y="184"/>
                  </a:cxn>
                  <a:cxn ang="0">
                    <a:pos x="298" y="201"/>
                  </a:cxn>
                  <a:cxn ang="0">
                    <a:pos x="318" y="206"/>
                  </a:cxn>
                  <a:cxn ang="0">
                    <a:pos x="326" y="225"/>
                  </a:cxn>
                  <a:cxn ang="0">
                    <a:pos x="278" y="225"/>
                  </a:cxn>
                  <a:cxn ang="0">
                    <a:pos x="304" y="256"/>
                  </a:cxn>
                  <a:cxn ang="0">
                    <a:pos x="295" y="256"/>
                  </a:cxn>
                  <a:cxn ang="0">
                    <a:pos x="233" y="226"/>
                  </a:cxn>
                  <a:cxn ang="0">
                    <a:pos x="190" y="210"/>
                  </a:cxn>
                  <a:cxn ang="0">
                    <a:pos x="169" y="214"/>
                  </a:cxn>
                  <a:cxn ang="0">
                    <a:pos x="168" y="189"/>
                  </a:cxn>
                  <a:cxn ang="0">
                    <a:pos x="207" y="183"/>
                  </a:cxn>
                  <a:cxn ang="0">
                    <a:pos x="210" y="167"/>
                  </a:cxn>
                  <a:cxn ang="0">
                    <a:pos x="186" y="115"/>
                  </a:cxn>
                  <a:cxn ang="0">
                    <a:pos x="168" y="115"/>
                  </a:cxn>
                  <a:cxn ang="0">
                    <a:pos x="146" y="85"/>
                  </a:cxn>
                  <a:cxn ang="0">
                    <a:pos x="122" y="91"/>
                  </a:cxn>
                  <a:cxn ang="0">
                    <a:pos x="41" y="82"/>
                  </a:cxn>
                  <a:cxn ang="0">
                    <a:pos x="11" y="69"/>
                  </a:cxn>
                  <a:cxn ang="0">
                    <a:pos x="30" y="65"/>
                  </a:cxn>
                  <a:cxn ang="0">
                    <a:pos x="0" y="48"/>
                  </a:cxn>
                  <a:cxn ang="0">
                    <a:pos x="11" y="16"/>
                  </a:cxn>
                  <a:cxn ang="0">
                    <a:pos x="61" y="4"/>
                  </a:cxn>
                  <a:cxn ang="0">
                    <a:pos x="46" y="32"/>
                  </a:cxn>
                  <a:cxn ang="0">
                    <a:pos x="50" y="47"/>
                  </a:cxn>
                  <a:cxn ang="0">
                    <a:pos x="55" y="26"/>
                  </a:cxn>
                  <a:cxn ang="0">
                    <a:pos x="120" y="29"/>
                  </a:cxn>
                  <a:cxn ang="0">
                    <a:pos x="128" y="34"/>
                  </a:cxn>
                  <a:cxn ang="0">
                    <a:pos x="156" y="27"/>
                  </a:cxn>
                  <a:cxn ang="0">
                    <a:pos x="217" y="56"/>
                  </a:cxn>
                  <a:cxn ang="0">
                    <a:pos x="242" y="65"/>
                  </a:cxn>
                  <a:cxn ang="0">
                    <a:pos x="273" y="85"/>
                  </a:cxn>
                  <a:cxn ang="0">
                    <a:pos x="293" y="95"/>
                  </a:cxn>
                  <a:cxn ang="0">
                    <a:pos x="291" y="102"/>
                  </a:cxn>
                  <a:cxn ang="0">
                    <a:pos x="283" y="116"/>
                  </a:cxn>
                  <a:cxn ang="0">
                    <a:pos x="317" y="135"/>
                  </a:cxn>
                  <a:cxn ang="0">
                    <a:pos x="342" y="153"/>
                  </a:cxn>
                  <a:cxn ang="0">
                    <a:pos x="362" y="165"/>
                  </a:cxn>
                  <a:cxn ang="0">
                    <a:pos x="349" y="178"/>
                  </a:cxn>
                </a:cxnLst>
                <a:rect l="0" t="0" r="r" b="b"/>
                <a:pathLst>
                  <a:path w="362" h="261">
                    <a:moveTo>
                      <a:pt x="339" y="184"/>
                    </a:moveTo>
                    <a:cubicBezTo>
                      <a:pt x="339" y="189"/>
                      <a:pt x="338" y="196"/>
                      <a:pt x="333" y="196"/>
                    </a:cubicBezTo>
                    <a:cubicBezTo>
                      <a:pt x="311" y="196"/>
                      <a:pt x="311" y="166"/>
                      <a:pt x="289" y="166"/>
                    </a:cubicBezTo>
                    <a:cubicBezTo>
                      <a:pt x="287" y="166"/>
                      <a:pt x="281" y="171"/>
                      <a:pt x="281" y="171"/>
                    </a:cubicBezTo>
                    <a:cubicBezTo>
                      <a:pt x="284" y="173"/>
                      <a:pt x="285" y="173"/>
                      <a:pt x="289" y="172"/>
                    </a:cubicBezTo>
                    <a:cubicBezTo>
                      <a:pt x="289" y="177"/>
                      <a:pt x="289" y="177"/>
                      <a:pt x="289" y="177"/>
                    </a:cubicBezTo>
                    <a:cubicBezTo>
                      <a:pt x="287" y="178"/>
                      <a:pt x="284" y="178"/>
                      <a:pt x="283" y="177"/>
                    </a:cubicBezTo>
                    <a:cubicBezTo>
                      <a:pt x="283" y="184"/>
                      <a:pt x="283" y="184"/>
                      <a:pt x="283" y="184"/>
                    </a:cubicBezTo>
                    <a:cubicBezTo>
                      <a:pt x="288" y="184"/>
                      <a:pt x="288" y="184"/>
                      <a:pt x="288" y="184"/>
                    </a:cubicBezTo>
                    <a:cubicBezTo>
                      <a:pt x="289" y="189"/>
                      <a:pt x="295" y="199"/>
                      <a:pt x="298" y="201"/>
                    </a:cubicBezTo>
                    <a:cubicBezTo>
                      <a:pt x="307" y="204"/>
                      <a:pt x="310" y="198"/>
                      <a:pt x="311" y="206"/>
                    </a:cubicBezTo>
                    <a:cubicBezTo>
                      <a:pt x="315" y="206"/>
                      <a:pt x="315" y="206"/>
                      <a:pt x="318" y="206"/>
                    </a:cubicBezTo>
                    <a:cubicBezTo>
                      <a:pt x="318" y="213"/>
                      <a:pt x="318" y="213"/>
                      <a:pt x="318" y="215"/>
                    </a:cubicBezTo>
                    <a:cubicBezTo>
                      <a:pt x="318" y="218"/>
                      <a:pt x="326" y="220"/>
                      <a:pt x="326" y="225"/>
                    </a:cubicBezTo>
                    <a:cubicBezTo>
                      <a:pt x="326" y="229"/>
                      <a:pt x="321" y="238"/>
                      <a:pt x="319" y="242"/>
                    </a:cubicBezTo>
                    <a:cubicBezTo>
                      <a:pt x="311" y="242"/>
                      <a:pt x="283" y="231"/>
                      <a:pt x="278" y="225"/>
                    </a:cubicBezTo>
                    <a:cubicBezTo>
                      <a:pt x="272" y="225"/>
                      <a:pt x="272" y="225"/>
                      <a:pt x="272" y="225"/>
                    </a:cubicBezTo>
                    <a:cubicBezTo>
                      <a:pt x="279" y="234"/>
                      <a:pt x="304" y="243"/>
                      <a:pt x="304" y="256"/>
                    </a:cubicBezTo>
                    <a:cubicBezTo>
                      <a:pt x="304" y="259"/>
                      <a:pt x="301" y="261"/>
                      <a:pt x="299" y="261"/>
                    </a:cubicBezTo>
                    <a:cubicBezTo>
                      <a:pt x="297" y="261"/>
                      <a:pt x="296" y="256"/>
                      <a:pt x="295" y="256"/>
                    </a:cubicBezTo>
                    <a:cubicBezTo>
                      <a:pt x="282" y="249"/>
                      <a:pt x="274" y="252"/>
                      <a:pt x="263" y="245"/>
                    </a:cubicBezTo>
                    <a:cubicBezTo>
                      <a:pt x="252" y="239"/>
                      <a:pt x="226" y="240"/>
                      <a:pt x="233" y="226"/>
                    </a:cubicBezTo>
                    <a:cubicBezTo>
                      <a:pt x="219" y="219"/>
                      <a:pt x="212" y="211"/>
                      <a:pt x="199" y="204"/>
                    </a:cubicBezTo>
                    <a:cubicBezTo>
                      <a:pt x="197" y="207"/>
                      <a:pt x="194" y="210"/>
                      <a:pt x="190" y="210"/>
                    </a:cubicBezTo>
                    <a:cubicBezTo>
                      <a:pt x="186" y="210"/>
                      <a:pt x="187" y="207"/>
                      <a:pt x="183" y="207"/>
                    </a:cubicBezTo>
                    <a:cubicBezTo>
                      <a:pt x="177" y="207"/>
                      <a:pt x="175" y="214"/>
                      <a:pt x="169" y="214"/>
                    </a:cubicBezTo>
                    <a:cubicBezTo>
                      <a:pt x="165" y="214"/>
                      <a:pt x="150" y="208"/>
                      <a:pt x="150" y="201"/>
                    </a:cubicBezTo>
                    <a:cubicBezTo>
                      <a:pt x="150" y="197"/>
                      <a:pt x="162" y="189"/>
                      <a:pt x="168" y="189"/>
                    </a:cubicBezTo>
                    <a:cubicBezTo>
                      <a:pt x="176" y="189"/>
                      <a:pt x="183" y="189"/>
                      <a:pt x="187" y="189"/>
                    </a:cubicBezTo>
                    <a:cubicBezTo>
                      <a:pt x="191" y="189"/>
                      <a:pt x="202" y="187"/>
                      <a:pt x="207" y="183"/>
                    </a:cubicBezTo>
                    <a:cubicBezTo>
                      <a:pt x="205" y="182"/>
                      <a:pt x="199" y="178"/>
                      <a:pt x="199" y="174"/>
                    </a:cubicBezTo>
                    <a:cubicBezTo>
                      <a:pt x="199" y="167"/>
                      <a:pt x="207" y="171"/>
                      <a:pt x="210" y="167"/>
                    </a:cubicBezTo>
                    <a:cubicBezTo>
                      <a:pt x="214" y="163"/>
                      <a:pt x="223" y="154"/>
                      <a:pt x="223" y="148"/>
                    </a:cubicBezTo>
                    <a:cubicBezTo>
                      <a:pt x="223" y="136"/>
                      <a:pt x="195" y="115"/>
                      <a:pt x="186" y="115"/>
                    </a:cubicBezTo>
                    <a:cubicBezTo>
                      <a:pt x="180" y="115"/>
                      <a:pt x="177" y="120"/>
                      <a:pt x="172" y="120"/>
                    </a:cubicBezTo>
                    <a:cubicBezTo>
                      <a:pt x="170" y="120"/>
                      <a:pt x="168" y="115"/>
                      <a:pt x="168" y="115"/>
                    </a:cubicBezTo>
                    <a:cubicBezTo>
                      <a:pt x="168" y="110"/>
                      <a:pt x="176" y="109"/>
                      <a:pt x="179" y="109"/>
                    </a:cubicBezTo>
                    <a:cubicBezTo>
                      <a:pt x="175" y="105"/>
                      <a:pt x="151" y="85"/>
                      <a:pt x="146" y="85"/>
                    </a:cubicBezTo>
                    <a:cubicBezTo>
                      <a:pt x="140" y="85"/>
                      <a:pt x="133" y="101"/>
                      <a:pt x="125" y="101"/>
                    </a:cubicBezTo>
                    <a:cubicBezTo>
                      <a:pt x="120" y="101"/>
                      <a:pt x="121" y="94"/>
                      <a:pt x="122" y="91"/>
                    </a:cubicBezTo>
                    <a:cubicBezTo>
                      <a:pt x="108" y="90"/>
                      <a:pt x="75" y="91"/>
                      <a:pt x="55" y="91"/>
                    </a:cubicBezTo>
                    <a:cubicBezTo>
                      <a:pt x="51" y="91"/>
                      <a:pt x="44" y="86"/>
                      <a:pt x="41" y="82"/>
                    </a:cubicBezTo>
                    <a:cubicBezTo>
                      <a:pt x="20" y="82"/>
                      <a:pt x="20" y="82"/>
                      <a:pt x="20" y="82"/>
                    </a:cubicBezTo>
                    <a:cubicBezTo>
                      <a:pt x="18" y="76"/>
                      <a:pt x="11" y="75"/>
                      <a:pt x="11" y="69"/>
                    </a:cubicBezTo>
                    <a:cubicBezTo>
                      <a:pt x="16" y="67"/>
                      <a:pt x="23" y="70"/>
                      <a:pt x="30" y="70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26" y="62"/>
                      <a:pt x="6" y="60"/>
                      <a:pt x="6" y="60"/>
                    </a:cubicBezTo>
                    <a:cubicBezTo>
                      <a:pt x="6" y="60"/>
                      <a:pt x="0" y="52"/>
                      <a:pt x="0" y="48"/>
                    </a:cubicBezTo>
                    <a:cubicBezTo>
                      <a:pt x="0" y="36"/>
                      <a:pt x="2" y="33"/>
                      <a:pt x="8" y="29"/>
                    </a:cubicBezTo>
                    <a:cubicBezTo>
                      <a:pt x="12" y="26"/>
                      <a:pt x="10" y="18"/>
                      <a:pt x="11" y="16"/>
                    </a:cubicBezTo>
                    <a:cubicBezTo>
                      <a:pt x="20" y="7"/>
                      <a:pt x="32" y="0"/>
                      <a:pt x="47" y="0"/>
                    </a:cubicBezTo>
                    <a:cubicBezTo>
                      <a:pt x="47" y="0"/>
                      <a:pt x="61" y="4"/>
                      <a:pt x="61" y="4"/>
                    </a:cubicBezTo>
                    <a:cubicBezTo>
                      <a:pt x="57" y="14"/>
                      <a:pt x="42" y="14"/>
                      <a:pt x="42" y="27"/>
                    </a:cubicBezTo>
                    <a:cubicBezTo>
                      <a:pt x="42" y="30"/>
                      <a:pt x="44" y="32"/>
                      <a:pt x="46" y="32"/>
                    </a:cubicBezTo>
                    <a:cubicBezTo>
                      <a:pt x="45" y="35"/>
                      <a:pt x="46" y="40"/>
                      <a:pt x="46" y="40"/>
                    </a:cubicBezTo>
                    <a:cubicBezTo>
                      <a:pt x="46" y="43"/>
                      <a:pt x="45" y="47"/>
                      <a:pt x="50" y="47"/>
                    </a:cubicBezTo>
                    <a:cubicBezTo>
                      <a:pt x="53" y="47"/>
                      <a:pt x="59" y="42"/>
                      <a:pt x="59" y="38"/>
                    </a:cubicBezTo>
                    <a:cubicBezTo>
                      <a:pt x="59" y="34"/>
                      <a:pt x="55" y="31"/>
                      <a:pt x="55" y="26"/>
                    </a:cubicBezTo>
                    <a:cubicBezTo>
                      <a:pt x="55" y="10"/>
                      <a:pt x="84" y="4"/>
                      <a:pt x="102" y="4"/>
                    </a:cubicBezTo>
                    <a:cubicBezTo>
                      <a:pt x="113" y="4"/>
                      <a:pt x="120" y="20"/>
                      <a:pt x="120" y="29"/>
                    </a:cubicBezTo>
                    <a:cubicBezTo>
                      <a:pt x="120" y="31"/>
                      <a:pt x="117" y="38"/>
                      <a:pt x="120" y="38"/>
                    </a:cubicBezTo>
                    <a:cubicBezTo>
                      <a:pt x="122" y="38"/>
                      <a:pt x="124" y="34"/>
                      <a:pt x="128" y="34"/>
                    </a:cubicBezTo>
                    <a:cubicBezTo>
                      <a:pt x="133" y="34"/>
                      <a:pt x="135" y="38"/>
                      <a:pt x="138" y="38"/>
                    </a:cubicBezTo>
                    <a:cubicBezTo>
                      <a:pt x="146" y="38"/>
                      <a:pt x="148" y="27"/>
                      <a:pt x="156" y="27"/>
                    </a:cubicBezTo>
                    <a:cubicBezTo>
                      <a:pt x="165" y="27"/>
                      <a:pt x="183" y="30"/>
                      <a:pt x="189" y="34"/>
                    </a:cubicBezTo>
                    <a:cubicBezTo>
                      <a:pt x="199" y="41"/>
                      <a:pt x="202" y="56"/>
                      <a:pt x="217" y="56"/>
                    </a:cubicBezTo>
                    <a:cubicBezTo>
                      <a:pt x="223" y="56"/>
                      <a:pt x="224" y="56"/>
                      <a:pt x="228" y="56"/>
                    </a:cubicBezTo>
                    <a:cubicBezTo>
                      <a:pt x="232" y="56"/>
                      <a:pt x="243" y="57"/>
                      <a:pt x="242" y="65"/>
                    </a:cubicBezTo>
                    <a:cubicBezTo>
                      <a:pt x="254" y="69"/>
                      <a:pt x="261" y="76"/>
                      <a:pt x="273" y="77"/>
                    </a:cubicBezTo>
                    <a:cubicBezTo>
                      <a:pt x="273" y="85"/>
                      <a:pt x="273" y="85"/>
                      <a:pt x="273" y="85"/>
                    </a:cubicBezTo>
                    <a:cubicBezTo>
                      <a:pt x="276" y="85"/>
                      <a:pt x="281" y="85"/>
                      <a:pt x="281" y="85"/>
                    </a:cubicBezTo>
                    <a:cubicBezTo>
                      <a:pt x="287" y="85"/>
                      <a:pt x="290" y="89"/>
                      <a:pt x="293" y="95"/>
                    </a:cubicBezTo>
                    <a:cubicBezTo>
                      <a:pt x="287" y="96"/>
                      <a:pt x="281" y="96"/>
                      <a:pt x="277" y="101"/>
                    </a:cubicBezTo>
                    <a:cubicBezTo>
                      <a:pt x="285" y="102"/>
                      <a:pt x="287" y="102"/>
                      <a:pt x="291" y="102"/>
                    </a:cubicBezTo>
                    <a:cubicBezTo>
                      <a:pt x="293" y="102"/>
                      <a:pt x="296" y="103"/>
                      <a:pt x="297" y="106"/>
                    </a:cubicBezTo>
                    <a:cubicBezTo>
                      <a:pt x="290" y="110"/>
                      <a:pt x="287" y="110"/>
                      <a:pt x="283" y="116"/>
                    </a:cubicBezTo>
                    <a:cubicBezTo>
                      <a:pt x="287" y="118"/>
                      <a:pt x="289" y="120"/>
                      <a:pt x="295" y="120"/>
                    </a:cubicBezTo>
                    <a:cubicBezTo>
                      <a:pt x="296" y="130"/>
                      <a:pt x="308" y="134"/>
                      <a:pt x="317" y="135"/>
                    </a:cubicBezTo>
                    <a:cubicBezTo>
                      <a:pt x="318" y="143"/>
                      <a:pt x="320" y="151"/>
                      <a:pt x="327" y="151"/>
                    </a:cubicBezTo>
                    <a:cubicBezTo>
                      <a:pt x="337" y="151"/>
                      <a:pt x="339" y="145"/>
                      <a:pt x="342" y="153"/>
                    </a:cubicBezTo>
                    <a:cubicBezTo>
                      <a:pt x="344" y="155"/>
                      <a:pt x="348" y="155"/>
                      <a:pt x="350" y="155"/>
                    </a:cubicBezTo>
                    <a:cubicBezTo>
                      <a:pt x="359" y="155"/>
                      <a:pt x="362" y="158"/>
                      <a:pt x="362" y="165"/>
                    </a:cubicBezTo>
                    <a:cubicBezTo>
                      <a:pt x="362" y="171"/>
                      <a:pt x="355" y="173"/>
                      <a:pt x="349" y="173"/>
                    </a:cubicBezTo>
                    <a:cubicBezTo>
                      <a:pt x="349" y="178"/>
                      <a:pt x="349" y="176"/>
                      <a:pt x="349" y="178"/>
                    </a:cubicBezTo>
                    <a:cubicBezTo>
                      <a:pt x="349" y="180"/>
                      <a:pt x="348" y="184"/>
                      <a:pt x="339" y="1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4" name="íślíḋè-Freeform: Shape 170"/>
              <p:cNvSpPr/>
              <p:nvPr/>
            </p:nvSpPr>
            <p:spPr bwMode="auto">
              <a:xfrm>
                <a:off x="3073400" y="1635125"/>
                <a:ext cx="14288" cy="12700"/>
              </a:xfrm>
              <a:custGeom>
                <a:avLst/>
                <a:gdLst/>
                <a:ahLst/>
                <a:cxnLst>
                  <a:cxn ang="0">
                    <a:pos x="10" y="6"/>
                  </a:cxn>
                  <a:cxn ang="0">
                    <a:pos x="0" y="6"/>
                  </a:cxn>
                  <a:cxn ang="0">
                    <a:pos x="10" y="6"/>
                  </a:cxn>
                </a:cxnLst>
                <a:rect l="0" t="0" r="r" b="b"/>
                <a:pathLst>
                  <a:path w="10" h="9">
                    <a:moveTo>
                      <a:pt x="10" y="6"/>
                    </a:moveTo>
                    <a:cubicBezTo>
                      <a:pt x="6" y="9"/>
                      <a:pt x="5" y="9"/>
                      <a:pt x="0" y="6"/>
                    </a:cubicBezTo>
                    <a:cubicBezTo>
                      <a:pt x="5" y="0"/>
                      <a:pt x="5" y="3"/>
                      <a:pt x="10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5" name="íślíḋè-Freeform: Shape 171"/>
              <p:cNvSpPr/>
              <p:nvPr/>
            </p:nvSpPr>
            <p:spPr bwMode="auto">
              <a:xfrm>
                <a:off x="2974975" y="1568450"/>
                <a:ext cx="12700" cy="12700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9" y="9"/>
                  </a:cxn>
                  <a:cxn ang="0">
                    <a:pos x="1" y="2"/>
                  </a:cxn>
                </a:cxnLst>
                <a:rect l="0" t="0" r="r" b="b"/>
                <a:pathLst>
                  <a:path w="9" h="9">
                    <a:moveTo>
                      <a:pt x="1" y="2"/>
                    </a:moveTo>
                    <a:cubicBezTo>
                      <a:pt x="6" y="0"/>
                      <a:pt x="6" y="5"/>
                      <a:pt x="9" y="9"/>
                    </a:cubicBezTo>
                    <a:cubicBezTo>
                      <a:pt x="4" y="9"/>
                      <a:pt x="0" y="5"/>
                      <a:pt x="1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6" name="íślíḋè-Freeform: Shape 172"/>
              <p:cNvSpPr/>
              <p:nvPr/>
            </p:nvSpPr>
            <p:spPr bwMode="auto">
              <a:xfrm>
                <a:off x="2847975" y="985838"/>
                <a:ext cx="514350" cy="269875"/>
              </a:xfrm>
              <a:custGeom>
                <a:avLst/>
                <a:gdLst/>
                <a:ahLst/>
                <a:cxnLst>
                  <a:cxn ang="0">
                    <a:pos x="307" y="16"/>
                  </a:cxn>
                  <a:cxn ang="0">
                    <a:pos x="350" y="9"/>
                  </a:cxn>
                  <a:cxn ang="0">
                    <a:pos x="386" y="28"/>
                  </a:cxn>
                  <a:cxn ang="0">
                    <a:pos x="313" y="51"/>
                  </a:cxn>
                  <a:cxn ang="0">
                    <a:pos x="295" y="74"/>
                  </a:cxn>
                  <a:cxn ang="0">
                    <a:pos x="231" y="108"/>
                  </a:cxn>
                  <a:cxn ang="0">
                    <a:pos x="216" y="118"/>
                  </a:cxn>
                  <a:cxn ang="0">
                    <a:pos x="216" y="137"/>
                  </a:cxn>
                  <a:cxn ang="0">
                    <a:pos x="174" y="157"/>
                  </a:cxn>
                  <a:cxn ang="0">
                    <a:pos x="158" y="184"/>
                  </a:cxn>
                  <a:cxn ang="0">
                    <a:pos x="176" y="188"/>
                  </a:cxn>
                  <a:cxn ang="0">
                    <a:pos x="126" y="197"/>
                  </a:cxn>
                  <a:cxn ang="0">
                    <a:pos x="80" y="201"/>
                  </a:cxn>
                  <a:cxn ang="0">
                    <a:pos x="33" y="197"/>
                  </a:cxn>
                  <a:cxn ang="0">
                    <a:pos x="60" y="176"/>
                  </a:cxn>
                  <a:cxn ang="0">
                    <a:pos x="57" y="158"/>
                  </a:cxn>
                  <a:cxn ang="0">
                    <a:pos x="92" y="170"/>
                  </a:cxn>
                  <a:cxn ang="0">
                    <a:pos x="66" y="148"/>
                  </a:cxn>
                  <a:cxn ang="0">
                    <a:pos x="55" y="151"/>
                  </a:cxn>
                  <a:cxn ang="0">
                    <a:pos x="68" y="131"/>
                  </a:cxn>
                  <a:cxn ang="0">
                    <a:pos x="62" y="97"/>
                  </a:cxn>
                  <a:cxn ang="0">
                    <a:pos x="67" y="89"/>
                  </a:cxn>
                  <a:cxn ang="0">
                    <a:pos x="97" y="90"/>
                  </a:cxn>
                  <a:cxn ang="0">
                    <a:pos x="108" y="91"/>
                  </a:cxn>
                  <a:cxn ang="0">
                    <a:pos x="133" y="86"/>
                  </a:cxn>
                  <a:cxn ang="0">
                    <a:pos x="147" y="74"/>
                  </a:cxn>
                  <a:cxn ang="0">
                    <a:pos x="99" y="81"/>
                  </a:cxn>
                  <a:cxn ang="0">
                    <a:pos x="72" y="76"/>
                  </a:cxn>
                  <a:cxn ang="0">
                    <a:pos x="57" y="81"/>
                  </a:cxn>
                  <a:cxn ang="0">
                    <a:pos x="44" y="67"/>
                  </a:cxn>
                  <a:cxn ang="0">
                    <a:pos x="51" y="53"/>
                  </a:cxn>
                  <a:cxn ang="0">
                    <a:pos x="25" y="60"/>
                  </a:cxn>
                  <a:cxn ang="0">
                    <a:pos x="29" y="49"/>
                  </a:cxn>
                  <a:cxn ang="0">
                    <a:pos x="9" y="52"/>
                  </a:cxn>
                  <a:cxn ang="0">
                    <a:pos x="44" y="36"/>
                  </a:cxn>
                  <a:cxn ang="0">
                    <a:pos x="57" y="32"/>
                  </a:cxn>
                  <a:cxn ang="0">
                    <a:pos x="104" y="32"/>
                  </a:cxn>
                  <a:cxn ang="0">
                    <a:pos x="135" y="11"/>
                  </a:cxn>
                  <a:cxn ang="0">
                    <a:pos x="196" y="6"/>
                  </a:cxn>
                  <a:cxn ang="0">
                    <a:pos x="218" y="8"/>
                  </a:cxn>
                  <a:cxn ang="0">
                    <a:pos x="245" y="3"/>
                  </a:cxn>
                  <a:cxn ang="0">
                    <a:pos x="315" y="11"/>
                  </a:cxn>
                </a:cxnLst>
                <a:rect l="0" t="0" r="r" b="b"/>
                <a:pathLst>
                  <a:path w="386" h="203">
                    <a:moveTo>
                      <a:pt x="315" y="11"/>
                    </a:moveTo>
                    <a:cubicBezTo>
                      <a:pt x="312" y="14"/>
                      <a:pt x="310" y="15"/>
                      <a:pt x="307" y="16"/>
                    </a:cubicBezTo>
                    <a:cubicBezTo>
                      <a:pt x="342" y="6"/>
                      <a:pt x="342" y="6"/>
                      <a:pt x="342" y="6"/>
                    </a:cubicBezTo>
                    <a:cubicBezTo>
                      <a:pt x="345" y="7"/>
                      <a:pt x="347" y="8"/>
                      <a:pt x="350" y="9"/>
                    </a:cubicBezTo>
                    <a:cubicBezTo>
                      <a:pt x="355" y="11"/>
                      <a:pt x="355" y="14"/>
                      <a:pt x="358" y="17"/>
                    </a:cubicBezTo>
                    <a:cubicBezTo>
                      <a:pt x="363" y="22"/>
                      <a:pt x="386" y="20"/>
                      <a:pt x="386" y="28"/>
                    </a:cubicBezTo>
                    <a:cubicBezTo>
                      <a:pt x="386" y="33"/>
                      <a:pt x="378" y="32"/>
                      <a:pt x="375" y="34"/>
                    </a:cubicBezTo>
                    <a:cubicBezTo>
                      <a:pt x="358" y="48"/>
                      <a:pt x="336" y="40"/>
                      <a:pt x="313" y="51"/>
                    </a:cubicBezTo>
                    <a:cubicBezTo>
                      <a:pt x="317" y="56"/>
                      <a:pt x="335" y="52"/>
                      <a:pt x="346" y="52"/>
                    </a:cubicBezTo>
                    <a:cubicBezTo>
                      <a:pt x="336" y="63"/>
                      <a:pt x="311" y="69"/>
                      <a:pt x="295" y="74"/>
                    </a:cubicBezTo>
                    <a:cubicBezTo>
                      <a:pt x="277" y="80"/>
                      <a:pt x="267" y="97"/>
                      <a:pt x="254" y="107"/>
                    </a:cubicBezTo>
                    <a:cubicBezTo>
                      <a:pt x="248" y="112"/>
                      <a:pt x="238" y="106"/>
                      <a:pt x="231" y="108"/>
                    </a:cubicBezTo>
                    <a:cubicBezTo>
                      <a:pt x="221" y="112"/>
                      <a:pt x="210" y="112"/>
                      <a:pt x="203" y="118"/>
                    </a:cubicBezTo>
                    <a:cubicBezTo>
                      <a:pt x="216" y="118"/>
                      <a:pt x="216" y="118"/>
                      <a:pt x="216" y="118"/>
                    </a:cubicBezTo>
                    <a:cubicBezTo>
                      <a:pt x="217" y="128"/>
                      <a:pt x="211" y="127"/>
                      <a:pt x="203" y="126"/>
                    </a:cubicBezTo>
                    <a:cubicBezTo>
                      <a:pt x="208" y="129"/>
                      <a:pt x="213" y="131"/>
                      <a:pt x="216" y="137"/>
                    </a:cubicBezTo>
                    <a:cubicBezTo>
                      <a:pt x="206" y="141"/>
                      <a:pt x="203" y="152"/>
                      <a:pt x="196" y="157"/>
                    </a:cubicBezTo>
                    <a:cubicBezTo>
                      <a:pt x="177" y="157"/>
                      <a:pt x="177" y="157"/>
                      <a:pt x="174" y="157"/>
                    </a:cubicBezTo>
                    <a:cubicBezTo>
                      <a:pt x="175" y="160"/>
                      <a:pt x="177" y="161"/>
                      <a:pt x="177" y="164"/>
                    </a:cubicBezTo>
                    <a:cubicBezTo>
                      <a:pt x="177" y="178"/>
                      <a:pt x="158" y="169"/>
                      <a:pt x="158" y="184"/>
                    </a:cubicBezTo>
                    <a:cubicBezTo>
                      <a:pt x="165" y="184"/>
                      <a:pt x="166" y="184"/>
                      <a:pt x="169" y="184"/>
                    </a:cubicBezTo>
                    <a:cubicBezTo>
                      <a:pt x="171" y="184"/>
                      <a:pt x="176" y="184"/>
                      <a:pt x="176" y="188"/>
                    </a:cubicBezTo>
                    <a:cubicBezTo>
                      <a:pt x="176" y="195"/>
                      <a:pt x="151" y="203"/>
                      <a:pt x="141" y="203"/>
                    </a:cubicBezTo>
                    <a:cubicBezTo>
                      <a:pt x="131" y="203"/>
                      <a:pt x="135" y="197"/>
                      <a:pt x="126" y="197"/>
                    </a:cubicBezTo>
                    <a:cubicBezTo>
                      <a:pt x="113" y="197"/>
                      <a:pt x="104" y="197"/>
                      <a:pt x="93" y="197"/>
                    </a:cubicBezTo>
                    <a:cubicBezTo>
                      <a:pt x="89" y="197"/>
                      <a:pt x="86" y="201"/>
                      <a:pt x="80" y="201"/>
                    </a:cubicBezTo>
                    <a:cubicBezTo>
                      <a:pt x="65" y="201"/>
                      <a:pt x="53" y="197"/>
                      <a:pt x="38" y="192"/>
                    </a:cubicBezTo>
                    <a:cubicBezTo>
                      <a:pt x="37" y="194"/>
                      <a:pt x="35" y="197"/>
                      <a:pt x="33" y="197"/>
                    </a:cubicBezTo>
                    <a:cubicBezTo>
                      <a:pt x="29" y="197"/>
                      <a:pt x="28" y="194"/>
                      <a:pt x="28" y="193"/>
                    </a:cubicBezTo>
                    <a:cubicBezTo>
                      <a:pt x="28" y="176"/>
                      <a:pt x="51" y="182"/>
                      <a:pt x="60" y="176"/>
                    </a:cubicBezTo>
                    <a:cubicBezTo>
                      <a:pt x="55" y="172"/>
                      <a:pt x="46" y="170"/>
                      <a:pt x="46" y="162"/>
                    </a:cubicBezTo>
                    <a:cubicBezTo>
                      <a:pt x="46" y="156"/>
                      <a:pt x="52" y="158"/>
                      <a:pt x="57" y="158"/>
                    </a:cubicBezTo>
                    <a:cubicBezTo>
                      <a:pt x="71" y="158"/>
                      <a:pt x="76" y="165"/>
                      <a:pt x="84" y="170"/>
                    </a:cubicBezTo>
                    <a:cubicBezTo>
                      <a:pt x="92" y="170"/>
                      <a:pt x="92" y="170"/>
                      <a:pt x="92" y="170"/>
                    </a:cubicBezTo>
                    <a:cubicBezTo>
                      <a:pt x="86" y="164"/>
                      <a:pt x="72" y="159"/>
                      <a:pt x="72" y="148"/>
                    </a:cubicBezTo>
                    <a:cubicBezTo>
                      <a:pt x="66" y="148"/>
                      <a:pt x="66" y="148"/>
                      <a:pt x="66" y="148"/>
                    </a:cubicBezTo>
                    <a:cubicBezTo>
                      <a:pt x="63" y="149"/>
                      <a:pt x="63" y="149"/>
                      <a:pt x="61" y="151"/>
                    </a:cubicBezTo>
                    <a:cubicBezTo>
                      <a:pt x="55" y="151"/>
                      <a:pt x="55" y="151"/>
                      <a:pt x="55" y="151"/>
                    </a:cubicBezTo>
                    <a:cubicBezTo>
                      <a:pt x="55" y="146"/>
                      <a:pt x="55" y="146"/>
                      <a:pt x="55" y="146"/>
                    </a:cubicBezTo>
                    <a:cubicBezTo>
                      <a:pt x="58" y="138"/>
                      <a:pt x="61" y="134"/>
                      <a:pt x="68" y="131"/>
                    </a:cubicBezTo>
                    <a:cubicBezTo>
                      <a:pt x="79" y="128"/>
                      <a:pt x="92" y="132"/>
                      <a:pt x="92" y="119"/>
                    </a:cubicBezTo>
                    <a:cubicBezTo>
                      <a:pt x="92" y="105"/>
                      <a:pt x="62" y="105"/>
                      <a:pt x="62" y="97"/>
                    </a:cubicBezTo>
                    <a:cubicBezTo>
                      <a:pt x="62" y="93"/>
                      <a:pt x="69" y="94"/>
                      <a:pt x="73" y="94"/>
                    </a:cubicBezTo>
                    <a:cubicBezTo>
                      <a:pt x="68" y="94"/>
                      <a:pt x="67" y="92"/>
                      <a:pt x="67" y="89"/>
                    </a:cubicBezTo>
                    <a:cubicBezTo>
                      <a:pt x="69" y="88"/>
                      <a:pt x="71" y="89"/>
                      <a:pt x="73" y="89"/>
                    </a:cubicBezTo>
                    <a:cubicBezTo>
                      <a:pt x="78" y="89"/>
                      <a:pt x="88" y="87"/>
                      <a:pt x="97" y="90"/>
                    </a:cubicBezTo>
                    <a:cubicBezTo>
                      <a:pt x="108" y="93"/>
                      <a:pt x="112" y="106"/>
                      <a:pt x="124" y="104"/>
                    </a:cubicBezTo>
                    <a:cubicBezTo>
                      <a:pt x="122" y="102"/>
                      <a:pt x="108" y="93"/>
                      <a:pt x="108" y="91"/>
                    </a:cubicBezTo>
                    <a:cubicBezTo>
                      <a:pt x="108" y="89"/>
                      <a:pt x="110" y="88"/>
                      <a:pt x="111" y="86"/>
                    </a:cubicBezTo>
                    <a:cubicBezTo>
                      <a:pt x="133" y="86"/>
                      <a:pt x="133" y="86"/>
                      <a:pt x="133" y="86"/>
                    </a:cubicBezTo>
                    <a:cubicBezTo>
                      <a:pt x="141" y="83"/>
                      <a:pt x="149" y="81"/>
                      <a:pt x="154" y="74"/>
                    </a:cubicBezTo>
                    <a:cubicBezTo>
                      <a:pt x="147" y="74"/>
                      <a:pt x="147" y="74"/>
                      <a:pt x="147" y="74"/>
                    </a:cubicBezTo>
                    <a:cubicBezTo>
                      <a:pt x="138" y="81"/>
                      <a:pt x="128" y="84"/>
                      <a:pt x="114" y="84"/>
                    </a:cubicBezTo>
                    <a:cubicBezTo>
                      <a:pt x="106" y="84"/>
                      <a:pt x="103" y="81"/>
                      <a:pt x="99" y="81"/>
                    </a:cubicBezTo>
                    <a:cubicBezTo>
                      <a:pt x="95" y="81"/>
                      <a:pt x="93" y="85"/>
                      <a:pt x="90" y="85"/>
                    </a:cubicBezTo>
                    <a:cubicBezTo>
                      <a:pt x="81" y="85"/>
                      <a:pt x="70" y="82"/>
                      <a:pt x="72" y="76"/>
                    </a:cubicBezTo>
                    <a:cubicBezTo>
                      <a:pt x="67" y="76"/>
                      <a:pt x="67" y="76"/>
                      <a:pt x="67" y="76"/>
                    </a:cubicBezTo>
                    <a:cubicBezTo>
                      <a:pt x="63" y="78"/>
                      <a:pt x="61" y="81"/>
                      <a:pt x="57" y="81"/>
                    </a:cubicBezTo>
                    <a:cubicBezTo>
                      <a:pt x="48" y="81"/>
                      <a:pt x="36" y="75"/>
                      <a:pt x="33" y="71"/>
                    </a:cubicBezTo>
                    <a:cubicBezTo>
                      <a:pt x="36" y="69"/>
                      <a:pt x="39" y="67"/>
                      <a:pt x="44" y="67"/>
                    </a:cubicBezTo>
                    <a:cubicBezTo>
                      <a:pt x="36" y="67"/>
                      <a:pt x="27" y="66"/>
                      <a:pt x="24" y="67"/>
                    </a:cubicBezTo>
                    <a:cubicBezTo>
                      <a:pt x="29" y="55"/>
                      <a:pt x="40" y="56"/>
                      <a:pt x="51" y="53"/>
                    </a:cubicBezTo>
                    <a:cubicBezTo>
                      <a:pt x="47" y="52"/>
                      <a:pt x="46" y="52"/>
                      <a:pt x="42" y="52"/>
                    </a:cubicBezTo>
                    <a:cubicBezTo>
                      <a:pt x="33" y="52"/>
                      <a:pt x="33" y="60"/>
                      <a:pt x="25" y="60"/>
                    </a:cubicBezTo>
                    <a:cubicBezTo>
                      <a:pt x="22" y="60"/>
                      <a:pt x="18" y="57"/>
                      <a:pt x="17" y="56"/>
                    </a:cubicBezTo>
                    <a:cubicBezTo>
                      <a:pt x="21" y="52"/>
                      <a:pt x="24" y="51"/>
                      <a:pt x="29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3" y="50"/>
                      <a:pt x="11" y="51"/>
                      <a:pt x="9" y="52"/>
                    </a:cubicBezTo>
                    <a:cubicBezTo>
                      <a:pt x="7" y="52"/>
                      <a:pt x="2" y="52"/>
                      <a:pt x="0" y="52"/>
                    </a:cubicBezTo>
                    <a:cubicBezTo>
                      <a:pt x="2" y="41"/>
                      <a:pt x="31" y="36"/>
                      <a:pt x="44" y="36"/>
                    </a:cubicBezTo>
                    <a:cubicBezTo>
                      <a:pt x="49" y="36"/>
                      <a:pt x="52" y="36"/>
                      <a:pt x="53" y="36"/>
                    </a:cubicBezTo>
                    <a:cubicBezTo>
                      <a:pt x="55" y="36"/>
                      <a:pt x="57" y="34"/>
                      <a:pt x="57" y="32"/>
                    </a:cubicBezTo>
                    <a:cubicBezTo>
                      <a:pt x="71" y="32"/>
                      <a:pt x="65" y="22"/>
                      <a:pt x="74" y="22"/>
                    </a:cubicBezTo>
                    <a:cubicBezTo>
                      <a:pt x="83" y="22"/>
                      <a:pt x="100" y="31"/>
                      <a:pt x="104" y="32"/>
                    </a:cubicBezTo>
                    <a:cubicBezTo>
                      <a:pt x="108" y="22"/>
                      <a:pt x="113" y="12"/>
                      <a:pt x="126" y="12"/>
                    </a:cubicBezTo>
                    <a:cubicBezTo>
                      <a:pt x="134" y="12"/>
                      <a:pt x="129" y="16"/>
                      <a:pt x="135" y="11"/>
                    </a:cubicBezTo>
                    <a:cubicBezTo>
                      <a:pt x="137" y="7"/>
                      <a:pt x="141" y="6"/>
                      <a:pt x="145" y="6"/>
                    </a:cubicBezTo>
                    <a:cubicBezTo>
                      <a:pt x="168" y="6"/>
                      <a:pt x="173" y="6"/>
                      <a:pt x="196" y="6"/>
                    </a:cubicBezTo>
                    <a:cubicBezTo>
                      <a:pt x="197" y="4"/>
                      <a:pt x="199" y="3"/>
                      <a:pt x="201" y="3"/>
                    </a:cubicBezTo>
                    <a:cubicBezTo>
                      <a:pt x="209" y="3"/>
                      <a:pt x="211" y="8"/>
                      <a:pt x="218" y="8"/>
                    </a:cubicBezTo>
                    <a:cubicBezTo>
                      <a:pt x="224" y="8"/>
                      <a:pt x="226" y="0"/>
                      <a:pt x="232" y="0"/>
                    </a:cubicBezTo>
                    <a:cubicBezTo>
                      <a:pt x="239" y="0"/>
                      <a:pt x="241" y="3"/>
                      <a:pt x="245" y="3"/>
                    </a:cubicBezTo>
                    <a:cubicBezTo>
                      <a:pt x="250" y="3"/>
                      <a:pt x="253" y="3"/>
                      <a:pt x="258" y="3"/>
                    </a:cubicBezTo>
                    <a:cubicBezTo>
                      <a:pt x="268" y="3"/>
                      <a:pt x="306" y="2"/>
                      <a:pt x="315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7" name="íślíḋè-Freeform: Shape 173"/>
              <p:cNvSpPr/>
              <p:nvPr/>
            </p:nvSpPr>
            <p:spPr bwMode="auto">
              <a:xfrm>
                <a:off x="3170238" y="960438"/>
                <a:ext cx="1006475" cy="765175"/>
              </a:xfrm>
              <a:custGeom>
                <a:avLst/>
                <a:gdLst/>
                <a:ahLst/>
                <a:cxnLst>
                  <a:cxn ang="0">
                    <a:pos x="280" y="372"/>
                  </a:cxn>
                  <a:cxn ang="0">
                    <a:pos x="267" y="360"/>
                  </a:cxn>
                  <a:cxn ang="0">
                    <a:pos x="228" y="336"/>
                  </a:cxn>
                  <a:cxn ang="0">
                    <a:pos x="215" y="302"/>
                  </a:cxn>
                  <a:cxn ang="0">
                    <a:pos x="109" y="219"/>
                  </a:cxn>
                  <a:cxn ang="0">
                    <a:pos x="73" y="223"/>
                  </a:cxn>
                  <a:cxn ang="0">
                    <a:pos x="43" y="217"/>
                  </a:cxn>
                  <a:cxn ang="0">
                    <a:pos x="19" y="202"/>
                  </a:cxn>
                  <a:cxn ang="0">
                    <a:pos x="51" y="190"/>
                  </a:cxn>
                  <a:cxn ang="0">
                    <a:pos x="64" y="180"/>
                  </a:cxn>
                  <a:cxn ang="0">
                    <a:pos x="0" y="166"/>
                  </a:cxn>
                  <a:cxn ang="0">
                    <a:pos x="84" y="141"/>
                  </a:cxn>
                  <a:cxn ang="0">
                    <a:pos x="72" y="102"/>
                  </a:cxn>
                  <a:cxn ang="0">
                    <a:pos x="144" y="59"/>
                  </a:cxn>
                  <a:cxn ang="0">
                    <a:pos x="237" y="56"/>
                  </a:cxn>
                  <a:cxn ang="0">
                    <a:pos x="260" y="53"/>
                  </a:cxn>
                  <a:cxn ang="0">
                    <a:pos x="274" y="38"/>
                  </a:cxn>
                  <a:cxn ang="0">
                    <a:pos x="309" y="36"/>
                  </a:cxn>
                  <a:cxn ang="0">
                    <a:pos x="355" y="15"/>
                  </a:cxn>
                  <a:cxn ang="0">
                    <a:pos x="391" y="13"/>
                  </a:cxn>
                  <a:cxn ang="0">
                    <a:pos x="534" y="0"/>
                  </a:cxn>
                  <a:cxn ang="0">
                    <a:pos x="594" y="48"/>
                  </a:cxn>
                  <a:cxn ang="0">
                    <a:pos x="570" y="75"/>
                  </a:cxn>
                  <a:cxn ang="0">
                    <a:pos x="603" y="102"/>
                  </a:cxn>
                  <a:cxn ang="0">
                    <a:pos x="684" y="66"/>
                  </a:cxn>
                  <a:cxn ang="0">
                    <a:pos x="730" y="51"/>
                  </a:cxn>
                  <a:cxn ang="0">
                    <a:pos x="702" y="94"/>
                  </a:cxn>
                  <a:cxn ang="0">
                    <a:pos x="691" y="114"/>
                  </a:cxn>
                  <a:cxn ang="0">
                    <a:pos x="654" y="150"/>
                  </a:cxn>
                  <a:cxn ang="0">
                    <a:pos x="677" y="178"/>
                  </a:cxn>
                  <a:cxn ang="0">
                    <a:pos x="657" y="202"/>
                  </a:cxn>
                  <a:cxn ang="0">
                    <a:pos x="669" y="236"/>
                  </a:cxn>
                  <a:cxn ang="0">
                    <a:pos x="673" y="260"/>
                  </a:cxn>
                  <a:cxn ang="0">
                    <a:pos x="633" y="295"/>
                  </a:cxn>
                  <a:cxn ang="0">
                    <a:pos x="637" y="305"/>
                  </a:cxn>
                  <a:cxn ang="0">
                    <a:pos x="601" y="297"/>
                  </a:cxn>
                  <a:cxn ang="0">
                    <a:pos x="633" y="358"/>
                  </a:cxn>
                  <a:cxn ang="0">
                    <a:pos x="596" y="347"/>
                  </a:cxn>
                  <a:cxn ang="0">
                    <a:pos x="616" y="375"/>
                  </a:cxn>
                  <a:cxn ang="0">
                    <a:pos x="518" y="408"/>
                  </a:cxn>
                  <a:cxn ang="0">
                    <a:pos x="483" y="445"/>
                  </a:cxn>
                  <a:cxn ang="0">
                    <a:pos x="443" y="449"/>
                  </a:cxn>
                  <a:cxn ang="0">
                    <a:pos x="402" y="485"/>
                  </a:cxn>
                  <a:cxn ang="0">
                    <a:pos x="384" y="523"/>
                  </a:cxn>
                  <a:cxn ang="0">
                    <a:pos x="362" y="571"/>
                  </a:cxn>
                  <a:cxn ang="0">
                    <a:pos x="313" y="560"/>
                  </a:cxn>
                  <a:cxn ang="0">
                    <a:pos x="270" y="499"/>
                  </a:cxn>
                  <a:cxn ang="0">
                    <a:pos x="256" y="475"/>
                  </a:cxn>
                  <a:cxn ang="0">
                    <a:pos x="237" y="438"/>
                  </a:cxn>
                  <a:cxn ang="0">
                    <a:pos x="255" y="403"/>
                  </a:cxn>
                </a:cxnLst>
                <a:rect l="0" t="0" r="r" b="b"/>
                <a:pathLst>
                  <a:path w="756" h="575">
                    <a:moveTo>
                      <a:pt x="255" y="403"/>
                    </a:moveTo>
                    <a:cubicBezTo>
                      <a:pt x="261" y="400"/>
                      <a:pt x="261" y="400"/>
                      <a:pt x="267" y="402"/>
                    </a:cubicBezTo>
                    <a:cubicBezTo>
                      <a:pt x="270" y="389"/>
                      <a:pt x="276" y="385"/>
                      <a:pt x="280" y="372"/>
                    </a:cubicBezTo>
                    <a:cubicBezTo>
                      <a:pt x="266" y="368"/>
                      <a:pt x="234" y="366"/>
                      <a:pt x="233" y="353"/>
                    </a:cubicBezTo>
                    <a:cubicBezTo>
                      <a:pt x="237" y="352"/>
                      <a:pt x="236" y="353"/>
                      <a:pt x="240" y="353"/>
                    </a:cubicBezTo>
                    <a:cubicBezTo>
                      <a:pt x="250" y="353"/>
                      <a:pt x="256" y="360"/>
                      <a:pt x="267" y="360"/>
                    </a:cubicBezTo>
                    <a:cubicBezTo>
                      <a:pt x="271" y="360"/>
                      <a:pt x="271" y="356"/>
                      <a:pt x="271" y="353"/>
                    </a:cubicBezTo>
                    <a:cubicBezTo>
                      <a:pt x="258" y="349"/>
                      <a:pt x="254" y="328"/>
                      <a:pt x="239" y="328"/>
                    </a:cubicBezTo>
                    <a:cubicBezTo>
                      <a:pt x="235" y="328"/>
                      <a:pt x="234" y="336"/>
                      <a:pt x="228" y="336"/>
                    </a:cubicBezTo>
                    <a:cubicBezTo>
                      <a:pt x="220" y="336"/>
                      <a:pt x="216" y="335"/>
                      <a:pt x="216" y="328"/>
                    </a:cubicBezTo>
                    <a:cubicBezTo>
                      <a:pt x="216" y="318"/>
                      <a:pt x="226" y="319"/>
                      <a:pt x="226" y="309"/>
                    </a:cubicBezTo>
                    <a:cubicBezTo>
                      <a:pt x="226" y="303"/>
                      <a:pt x="219" y="302"/>
                      <a:pt x="215" y="302"/>
                    </a:cubicBezTo>
                    <a:cubicBezTo>
                      <a:pt x="215" y="295"/>
                      <a:pt x="215" y="295"/>
                      <a:pt x="215" y="295"/>
                    </a:cubicBezTo>
                    <a:cubicBezTo>
                      <a:pt x="203" y="257"/>
                      <a:pt x="172" y="219"/>
                      <a:pt x="122" y="219"/>
                    </a:cubicBezTo>
                    <a:cubicBezTo>
                      <a:pt x="115" y="219"/>
                      <a:pt x="113" y="219"/>
                      <a:pt x="109" y="219"/>
                    </a:cubicBezTo>
                    <a:cubicBezTo>
                      <a:pt x="103" y="219"/>
                      <a:pt x="101" y="224"/>
                      <a:pt x="95" y="224"/>
                    </a:cubicBezTo>
                    <a:cubicBezTo>
                      <a:pt x="91" y="224"/>
                      <a:pt x="87" y="221"/>
                      <a:pt x="82" y="221"/>
                    </a:cubicBezTo>
                    <a:cubicBezTo>
                      <a:pt x="77" y="221"/>
                      <a:pt x="75" y="222"/>
                      <a:pt x="73" y="223"/>
                    </a:cubicBezTo>
                    <a:cubicBezTo>
                      <a:pt x="74" y="224"/>
                      <a:pt x="76" y="226"/>
                      <a:pt x="77" y="226"/>
                    </a:cubicBezTo>
                    <a:cubicBezTo>
                      <a:pt x="75" y="229"/>
                      <a:pt x="75" y="228"/>
                      <a:pt x="72" y="228"/>
                    </a:cubicBezTo>
                    <a:cubicBezTo>
                      <a:pt x="62" y="228"/>
                      <a:pt x="48" y="224"/>
                      <a:pt x="43" y="217"/>
                    </a:cubicBezTo>
                    <a:cubicBezTo>
                      <a:pt x="47" y="214"/>
                      <a:pt x="50" y="214"/>
                      <a:pt x="52" y="210"/>
                    </a:cubicBezTo>
                    <a:cubicBezTo>
                      <a:pt x="45" y="207"/>
                      <a:pt x="39" y="202"/>
                      <a:pt x="34" y="202"/>
                    </a:cubicBezTo>
                    <a:cubicBezTo>
                      <a:pt x="24" y="202"/>
                      <a:pt x="27" y="206"/>
                      <a:pt x="19" y="202"/>
                    </a:cubicBezTo>
                    <a:cubicBezTo>
                      <a:pt x="19" y="196"/>
                      <a:pt x="28" y="194"/>
                      <a:pt x="32" y="194"/>
                    </a:cubicBezTo>
                    <a:cubicBezTo>
                      <a:pt x="37" y="194"/>
                      <a:pt x="40" y="194"/>
                      <a:pt x="43" y="194"/>
                    </a:cubicBezTo>
                    <a:cubicBezTo>
                      <a:pt x="47" y="194"/>
                      <a:pt x="49" y="193"/>
                      <a:pt x="51" y="190"/>
                    </a:cubicBezTo>
                    <a:cubicBezTo>
                      <a:pt x="76" y="190"/>
                      <a:pt x="76" y="190"/>
                      <a:pt x="76" y="190"/>
                    </a:cubicBezTo>
                    <a:cubicBezTo>
                      <a:pt x="80" y="187"/>
                      <a:pt x="80" y="185"/>
                      <a:pt x="82" y="180"/>
                    </a:cubicBezTo>
                    <a:cubicBezTo>
                      <a:pt x="64" y="180"/>
                      <a:pt x="64" y="180"/>
                      <a:pt x="64" y="180"/>
                    </a:cubicBezTo>
                    <a:cubicBezTo>
                      <a:pt x="63" y="183"/>
                      <a:pt x="62" y="185"/>
                      <a:pt x="60" y="185"/>
                    </a:cubicBezTo>
                    <a:cubicBezTo>
                      <a:pt x="53" y="185"/>
                      <a:pt x="50" y="185"/>
                      <a:pt x="44" y="185"/>
                    </a:cubicBezTo>
                    <a:cubicBezTo>
                      <a:pt x="42" y="185"/>
                      <a:pt x="0" y="173"/>
                      <a:pt x="0" y="166"/>
                    </a:cubicBezTo>
                    <a:cubicBezTo>
                      <a:pt x="0" y="152"/>
                      <a:pt x="16" y="157"/>
                      <a:pt x="25" y="154"/>
                    </a:cubicBezTo>
                    <a:cubicBezTo>
                      <a:pt x="33" y="151"/>
                      <a:pt x="38" y="146"/>
                      <a:pt x="46" y="144"/>
                    </a:cubicBezTo>
                    <a:cubicBezTo>
                      <a:pt x="58" y="140"/>
                      <a:pt x="74" y="146"/>
                      <a:pt x="84" y="141"/>
                    </a:cubicBezTo>
                    <a:cubicBezTo>
                      <a:pt x="91" y="136"/>
                      <a:pt x="96" y="128"/>
                      <a:pt x="96" y="117"/>
                    </a:cubicBezTo>
                    <a:cubicBezTo>
                      <a:pt x="88" y="116"/>
                      <a:pt x="63" y="117"/>
                      <a:pt x="63" y="109"/>
                    </a:cubicBezTo>
                    <a:cubicBezTo>
                      <a:pt x="63" y="105"/>
                      <a:pt x="69" y="102"/>
                      <a:pt x="72" y="102"/>
                    </a:cubicBezTo>
                    <a:cubicBezTo>
                      <a:pt x="87" y="97"/>
                      <a:pt x="106" y="86"/>
                      <a:pt x="115" y="78"/>
                    </a:cubicBezTo>
                    <a:cubicBezTo>
                      <a:pt x="119" y="80"/>
                      <a:pt x="122" y="81"/>
                      <a:pt x="127" y="81"/>
                    </a:cubicBezTo>
                    <a:cubicBezTo>
                      <a:pt x="142" y="81"/>
                      <a:pt x="130" y="61"/>
                      <a:pt x="144" y="59"/>
                    </a:cubicBezTo>
                    <a:cubicBezTo>
                      <a:pt x="162" y="57"/>
                      <a:pt x="169" y="52"/>
                      <a:pt x="185" y="52"/>
                    </a:cubicBezTo>
                    <a:cubicBezTo>
                      <a:pt x="198" y="49"/>
                      <a:pt x="206" y="42"/>
                      <a:pt x="218" y="42"/>
                    </a:cubicBezTo>
                    <a:cubicBezTo>
                      <a:pt x="226" y="42"/>
                      <a:pt x="229" y="56"/>
                      <a:pt x="237" y="56"/>
                    </a:cubicBezTo>
                    <a:cubicBezTo>
                      <a:pt x="237" y="52"/>
                      <a:pt x="235" y="50"/>
                      <a:pt x="235" y="47"/>
                    </a:cubicBezTo>
                    <a:cubicBezTo>
                      <a:pt x="239" y="42"/>
                      <a:pt x="239" y="42"/>
                      <a:pt x="239" y="42"/>
                    </a:cubicBezTo>
                    <a:cubicBezTo>
                      <a:pt x="244" y="51"/>
                      <a:pt x="252" y="50"/>
                      <a:pt x="260" y="53"/>
                    </a:cubicBezTo>
                    <a:cubicBezTo>
                      <a:pt x="262" y="53"/>
                      <a:pt x="267" y="53"/>
                      <a:pt x="267" y="53"/>
                    </a:cubicBezTo>
                    <a:cubicBezTo>
                      <a:pt x="266" y="50"/>
                      <a:pt x="263" y="47"/>
                      <a:pt x="263" y="44"/>
                    </a:cubicBezTo>
                    <a:cubicBezTo>
                      <a:pt x="263" y="38"/>
                      <a:pt x="270" y="38"/>
                      <a:pt x="274" y="38"/>
                    </a:cubicBezTo>
                    <a:cubicBezTo>
                      <a:pt x="293" y="38"/>
                      <a:pt x="303" y="48"/>
                      <a:pt x="314" y="53"/>
                    </a:cubicBezTo>
                    <a:cubicBezTo>
                      <a:pt x="334" y="53"/>
                      <a:pt x="334" y="53"/>
                      <a:pt x="334" y="53"/>
                    </a:cubicBezTo>
                    <a:cubicBezTo>
                      <a:pt x="327" y="50"/>
                      <a:pt x="309" y="44"/>
                      <a:pt x="309" y="36"/>
                    </a:cubicBezTo>
                    <a:cubicBezTo>
                      <a:pt x="309" y="29"/>
                      <a:pt x="322" y="31"/>
                      <a:pt x="326" y="30"/>
                    </a:cubicBezTo>
                    <a:cubicBezTo>
                      <a:pt x="323" y="27"/>
                      <a:pt x="320" y="27"/>
                      <a:pt x="318" y="24"/>
                    </a:cubicBezTo>
                    <a:cubicBezTo>
                      <a:pt x="330" y="18"/>
                      <a:pt x="341" y="15"/>
                      <a:pt x="355" y="15"/>
                    </a:cubicBezTo>
                    <a:cubicBezTo>
                      <a:pt x="366" y="15"/>
                      <a:pt x="373" y="15"/>
                      <a:pt x="382" y="18"/>
                    </a:cubicBezTo>
                    <a:cubicBezTo>
                      <a:pt x="391" y="18"/>
                      <a:pt x="391" y="18"/>
                      <a:pt x="391" y="18"/>
                    </a:cubicBezTo>
                    <a:cubicBezTo>
                      <a:pt x="391" y="13"/>
                      <a:pt x="391" y="13"/>
                      <a:pt x="391" y="13"/>
                    </a:cubicBezTo>
                    <a:cubicBezTo>
                      <a:pt x="398" y="12"/>
                      <a:pt x="402" y="13"/>
                      <a:pt x="409" y="13"/>
                    </a:cubicBezTo>
                    <a:cubicBezTo>
                      <a:pt x="430" y="13"/>
                      <a:pt x="447" y="0"/>
                      <a:pt x="470" y="0"/>
                    </a:cubicBezTo>
                    <a:cubicBezTo>
                      <a:pt x="495" y="0"/>
                      <a:pt x="512" y="0"/>
                      <a:pt x="534" y="0"/>
                    </a:cubicBezTo>
                    <a:cubicBezTo>
                      <a:pt x="560" y="0"/>
                      <a:pt x="579" y="17"/>
                      <a:pt x="600" y="26"/>
                    </a:cubicBezTo>
                    <a:cubicBezTo>
                      <a:pt x="612" y="31"/>
                      <a:pt x="627" y="28"/>
                      <a:pt x="638" y="30"/>
                    </a:cubicBezTo>
                    <a:cubicBezTo>
                      <a:pt x="636" y="46"/>
                      <a:pt x="606" y="44"/>
                      <a:pt x="594" y="48"/>
                    </a:cubicBezTo>
                    <a:cubicBezTo>
                      <a:pt x="497" y="53"/>
                      <a:pt x="497" y="53"/>
                      <a:pt x="497" y="53"/>
                    </a:cubicBezTo>
                    <a:cubicBezTo>
                      <a:pt x="505" y="59"/>
                      <a:pt x="579" y="50"/>
                      <a:pt x="587" y="53"/>
                    </a:cubicBezTo>
                    <a:cubicBezTo>
                      <a:pt x="586" y="57"/>
                      <a:pt x="567" y="75"/>
                      <a:pt x="570" y="75"/>
                    </a:cubicBezTo>
                    <a:cubicBezTo>
                      <a:pt x="581" y="75"/>
                      <a:pt x="607" y="50"/>
                      <a:pt x="622" y="50"/>
                    </a:cubicBezTo>
                    <a:cubicBezTo>
                      <a:pt x="630" y="50"/>
                      <a:pt x="633" y="57"/>
                      <a:pt x="633" y="64"/>
                    </a:cubicBezTo>
                    <a:cubicBezTo>
                      <a:pt x="633" y="67"/>
                      <a:pt x="605" y="97"/>
                      <a:pt x="603" y="102"/>
                    </a:cubicBezTo>
                    <a:cubicBezTo>
                      <a:pt x="615" y="99"/>
                      <a:pt x="637" y="70"/>
                      <a:pt x="644" y="64"/>
                    </a:cubicBezTo>
                    <a:cubicBezTo>
                      <a:pt x="655" y="64"/>
                      <a:pt x="674" y="64"/>
                      <a:pt x="674" y="64"/>
                    </a:cubicBezTo>
                    <a:cubicBezTo>
                      <a:pt x="674" y="64"/>
                      <a:pt x="682" y="66"/>
                      <a:pt x="684" y="66"/>
                    </a:cubicBezTo>
                    <a:cubicBezTo>
                      <a:pt x="692" y="63"/>
                      <a:pt x="693" y="60"/>
                      <a:pt x="700" y="57"/>
                    </a:cubicBezTo>
                    <a:cubicBezTo>
                      <a:pt x="721" y="57"/>
                      <a:pt x="721" y="57"/>
                      <a:pt x="721" y="57"/>
                    </a:cubicBezTo>
                    <a:cubicBezTo>
                      <a:pt x="723" y="52"/>
                      <a:pt x="726" y="51"/>
                      <a:pt x="730" y="51"/>
                    </a:cubicBezTo>
                    <a:cubicBezTo>
                      <a:pt x="736" y="51"/>
                      <a:pt x="756" y="61"/>
                      <a:pt x="756" y="67"/>
                    </a:cubicBezTo>
                    <a:cubicBezTo>
                      <a:pt x="756" y="72"/>
                      <a:pt x="748" y="76"/>
                      <a:pt x="745" y="77"/>
                    </a:cubicBezTo>
                    <a:cubicBezTo>
                      <a:pt x="731" y="82"/>
                      <a:pt x="722" y="94"/>
                      <a:pt x="702" y="94"/>
                    </a:cubicBezTo>
                    <a:cubicBezTo>
                      <a:pt x="707" y="97"/>
                      <a:pt x="708" y="97"/>
                      <a:pt x="711" y="94"/>
                    </a:cubicBezTo>
                    <a:cubicBezTo>
                      <a:pt x="711" y="107"/>
                      <a:pt x="699" y="107"/>
                      <a:pt x="691" y="109"/>
                    </a:cubicBezTo>
                    <a:cubicBezTo>
                      <a:pt x="694" y="115"/>
                      <a:pt x="691" y="110"/>
                      <a:pt x="691" y="114"/>
                    </a:cubicBezTo>
                    <a:cubicBezTo>
                      <a:pt x="691" y="121"/>
                      <a:pt x="680" y="123"/>
                      <a:pt x="671" y="125"/>
                    </a:cubicBezTo>
                    <a:cubicBezTo>
                      <a:pt x="672" y="130"/>
                      <a:pt x="671" y="130"/>
                      <a:pt x="671" y="132"/>
                    </a:cubicBezTo>
                    <a:cubicBezTo>
                      <a:pt x="671" y="141"/>
                      <a:pt x="662" y="144"/>
                      <a:pt x="654" y="150"/>
                    </a:cubicBezTo>
                    <a:cubicBezTo>
                      <a:pt x="648" y="154"/>
                      <a:pt x="649" y="165"/>
                      <a:pt x="646" y="169"/>
                    </a:cubicBezTo>
                    <a:cubicBezTo>
                      <a:pt x="651" y="172"/>
                      <a:pt x="655" y="169"/>
                      <a:pt x="659" y="169"/>
                    </a:cubicBezTo>
                    <a:cubicBezTo>
                      <a:pt x="667" y="169"/>
                      <a:pt x="673" y="174"/>
                      <a:pt x="677" y="178"/>
                    </a:cubicBezTo>
                    <a:cubicBezTo>
                      <a:pt x="675" y="179"/>
                      <a:pt x="672" y="180"/>
                      <a:pt x="669" y="180"/>
                    </a:cubicBezTo>
                    <a:cubicBezTo>
                      <a:pt x="671" y="187"/>
                      <a:pt x="688" y="185"/>
                      <a:pt x="688" y="196"/>
                    </a:cubicBezTo>
                    <a:cubicBezTo>
                      <a:pt x="688" y="206"/>
                      <a:pt x="665" y="202"/>
                      <a:pt x="657" y="202"/>
                    </a:cubicBezTo>
                    <a:cubicBezTo>
                      <a:pt x="652" y="202"/>
                      <a:pt x="648" y="206"/>
                      <a:pt x="648" y="209"/>
                    </a:cubicBezTo>
                    <a:cubicBezTo>
                      <a:pt x="648" y="217"/>
                      <a:pt x="656" y="217"/>
                      <a:pt x="663" y="217"/>
                    </a:cubicBezTo>
                    <a:cubicBezTo>
                      <a:pt x="663" y="226"/>
                      <a:pt x="669" y="229"/>
                      <a:pt x="669" y="236"/>
                    </a:cubicBezTo>
                    <a:cubicBezTo>
                      <a:pt x="669" y="239"/>
                      <a:pt x="667" y="243"/>
                      <a:pt x="669" y="245"/>
                    </a:cubicBezTo>
                    <a:cubicBezTo>
                      <a:pt x="662" y="245"/>
                      <a:pt x="655" y="245"/>
                      <a:pt x="655" y="251"/>
                    </a:cubicBezTo>
                    <a:cubicBezTo>
                      <a:pt x="655" y="258"/>
                      <a:pt x="667" y="258"/>
                      <a:pt x="673" y="260"/>
                    </a:cubicBezTo>
                    <a:cubicBezTo>
                      <a:pt x="670" y="267"/>
                      <a:pt x="661" y="271"/>
                      <a:pt x="653" y="272"/>
                    </a:cubicBezTo>
                    <a:cubicBezTo>
                      <a:pt x="653" y="275"/>
                      <a:pt x="655" y="277"/>
                      <a:pt x="657" y="278"/>
                    </a:cubicBezTo>
                    <a:cubicBezTo>
                      <a:pt x="654" y="292"/>
                      <a:pt x="637" y="286"/>
                      <a:pt x="633" y="295"/>
                    </a:cubicBezTo>
                    <a:cubicBezTo>
                      <a:pt x="628" y="292"/>
                      <a:pt x="623" y="290"/>
                      <a:pt x="620" y="285"/>
                    </a:cubicBezTo>
                    <a:cubicBezTo>
                      <a:pt x="613" y="285"/>
                      <a:pt x="613" y="285"/>
                      <a:pt x="613" y="285"/>
                    </a:cubicBezTo>
                    <a:cubicBezTo>
                      <a:pt x="618" y="297"/>
                      <a:pt x="637" y="293"/>
                      <a:pt x="637" y="305"/>
                    </a:cubicBezTo>
                    <a:cubicBezTo>
                      <a:pt x="637" y="310"/>
                      <a:pt x="636" y="317"/>
                      <a:pt x="631" y="317"/>
                    </a:cubicBezTo>
                    <a:cubicBezTo>
                      <a:pt x="623" y="317"/>
                      <a:pt x="609" y="306"/>
                      <a:pt x="607" y="297"/>
                    </a:cubicBezTo>
                    <a:cubicBezTo>
                      <a:pt x="603" y="298"/>
                      <a:pt x="602" y="297"/>
                      <a:pt x="601" y="297"/>
                    </a:cubicBezTo>
                    <a:cubicBezTo>
                      <a:pt x="601" y="304"/>
                      <a:pt x="601" y="304"/>
                      <a:pt x="601" y="304"/>
                    </a:cubicBezTo>
                    <a:cubicBezTo>
                      <a:pt x="617" y="320"/>
                      <a:pt x="645" y="327"/>
                      <a:pt x="645" y="352"/>
                    </a:cubicBezTo>
                    <a:cubicBezTo>
                      <a:pt x="645" y="357"/>
                      <a:pt x="638" y="358"/>
                      <a:pt x="633" y="358"/>
                    </a:cubicBezTo>
                    <a:cubicBezTo>
                      <a:pt x="612" y="358"/>
                      <a:pt x="617" y="336"/>
                      <a:pt x="599" y="336"/>
                    </a:cubicBezTo>
                    <a:cubicBezTo>
                      <a:pt x="596" y="336"/>
                      <a:pt x="594" y="337"/>
                      <a:pt x="592" y="336"/>
                    </a:cubicBezTo>
                    <a:cubicBezTo>
                      <a:pt x="592" y="342"/>
                      <a:pt x="596" y="343"/>
                      <a:pt x="596" y="347"/>
                    </a:cubicBezTo>
                    <a:cubicBezTo>
                      <a:pt x="596" y="351"/>
                      <a:pt x="589" y="352"/>
                      <a:pt x="587" y="352"/>
                    </a:cubicBezTo>
                    <a:cubicBezTo>
                      <a:pt x="587" y="366"/>
                      <a:pt x="626" y="364"/>
                      <a:pt x="635" y="367"/>
                    </a:cubicBezTo>
                    <a:cubicBezTo>
                      <a:pt x="629" y="372"/>
                      <a:pt x="624" y="373"/>
                      <a:pt x="616" y="375"/>
                    </a:cubicBezTo>
                    <a:cubicBezTo>
                      <a:pt x="602" y="380"/>
                      <a:pt x="597" y="393"/>
                      <a:pt x="584" y="397"/>
                    </a:cubicBezTo>
                    <a:cubicBezTo>
                      <a:pt x="569" y="402"/>
                      <a:pt x="556" y="400"/>
                      <a:pt x="539" y="408"/>
                    </a:cubicBezTo>
                    <a:cubicBezTo>
                      <a:pt x="518" y="408"/>
                      <a:pt x="518" y="408"/>
                      <a:pt x="518" y="408"/>
                    </a:cubicBezTo>
                    <a:cubicBezTo>
                      <a:pt x="514" y="410"/>
                      <a:pt x="510" y="412"/>
                      <a:pt x="510" y="415"/>
                    </a:cubicBezTo>
                    <a:cubicBezTo>
                      <a:pt x="498" y="423"/>
                      <a:pt x="498" y="423"/>
                      <a:pt x="498" y="423"/>
                    </a:cubicBezTo>
                    <a:cubicBezTo>
                      <a:pt x="490" y="430"/>
                      <a:pt x="490" y="438"/>
                      <a:pt x="483" y="445"/>
                    </a:cubicBezTo>
                    <a:cubicBezTo>
                      <a:pt x="474" y="454"/>
                      <a:pt x="459" y="452"/>
                      <a:pt x="450" y="458"/>
                    </a:cubicBezTo>
                    <a:cubicBezTo>
                      <a:pt x="443" y="458"/>
                      <a:pt x="443" y="458"/>
                      <a:pt x="443" y="458"/>
                    </a:cubicBezTo>
                    <a:cubicBezTo>
                      <a:pt x="443" y="449"/>
                      <a:pt x="443" y="449"/>
                      <a:pt x="443" y="449"/>
                    </a:cubicBezTo>
                    <a:cubicBezTo>
                      <a:pt x="437" y="452"/>
                      <a:pt x="438" y="457"/>
                      <a:pt x="435" y="460"/>
                    </a:cubicBezTo>
                    <a:cubicBezTo>
                      <a:pt x="425" y="470"/>
                      <a:pt x="401" y="466"/>
                      <a:pt x="401" y="480"/>
                    </a:cubicBezTo>
                    <a:cubicBezTo>
                      <a:pt x="401" y="482"/>
                      <a:pt x="402" y="483"/>
                      <a:pt x="402" y="485"/>
                    </a:cubicBezTo>
                    <a:cubicBezTo>
                      <a:pt x="401" y="486"/>
                      <a:pt x="399" y="488"/>
                      <a:pt x="399" y="490"/>
                    </a:cubicBezTo>
                    <a:cubicBezTo>
                      <a:pt x="399" y="493"/>
                      <a:pt x="405" y="495"/>
                      <a:pt x="405" y="500"/>
                    </a:cubicBezTo>
                    <a:cubicBezTo>
                      <a:pt x="405" y="515"/>
                      <a:pt x="384" y="510"/>
                      <a:pt x="384" y="523"/>
                    </a:cubicBezTo>
                    <a:cubicBezTo>
                      <a:pt x="384" y="531"/>
                      <a:pt x="383" y="543"/>
                      <a:pt x="384" y="547"/>
                    </a:cubicBezTo>
                    <a:cubicBezTo>
                      <a:pt x="374" y="552"/>
                      <a:pt x="379" y="575"/>
                      <a:pt x="367" y="575"/>
                    </a:cubicBezTo>
                    <a:cubicBezTo>
                      <a:pt x="364" y="575"/>
                      <a:pt x="363" y="573"/>
                      <a:pt x="362" y="571"/>
                    </a:cubicBezTo>
                    <a:cubicBezTo>
                      <a:pt x="356" y="571"/>
                      <a:pt x="356" y="574"/>
                      <a:pt x="353" y="574"/>
                    </a:cubicBezTo>
                    <a:cubicBezTo>
                      <a:pt x="342" y="574"/>
                      <a:pt x="343" y="554"/>
                      <a:pt x="332" y="554"/>
                    </a:cubicBezTo>
                    <a:cubicBezTo>
                      <a:pt x="326" y="554"/>
                      <a:pt x="319" y="559"/>
                      <a:pt x="313" y="560"/>
                    </a:cubicBezTo>
                    <a:cubicBezTo>
                      <a:pt x="310" y="550"/>
                      <a:pt x="306" y="553"/>
                      <a:pt x="299" y="547"/>
                    </a:cubicBezTo>
                    <a:cubicBezTo>
                      <a:pt x="296" y="546"/>
                      <a:pt x="297" y="539"/>
                      <a:pt x="296" y="539"/>
                    </a:cubicBezTo>
                    <a:cubicBezTo>
                      <a:pt x="287" y="531"/>
                      <a:pt x="270" y="512"/>
                      <a:pt x="270" y="499"/>
                    </a:cubicBezTo>
                    <a:cubicBezTo>
                      <a:pt x="270" y="493"/>
                      <a:pt x="274" y="494"/>
                      <a:pt x="277" y="490"/>
                    </a:cubicBezTo>
                    <a:cubicBezTo>
                      <a:pt x="270" y="482"/>
                      <a:pt x="268" y="493"/>
                      <a:pt x="260" y="489"/>
                    </a:cubicBezTo>
                    <a:cubicBezTo>
                      <a:pt x="259" y="487"/>
                      <a:pt x="257" y="479"/>
                      <a:pt x="256" y="475"/>
                    </a:cubicBezTo>
                    <a:cubicBezTo>
                      <a:pt x="253" y="466"/>
                      <a:pt x="241" y="461"/>
                      <a:pt x="241" y="449"/>
                    </a:cubicBezTo>
                    <a:cubicBezTo>
                      <a:pt x="241" y="445"/>
                      <a:pt x="244" y="443"/>
                      <a:pt x="246" y="438"/>
                    </a:cubicBezTo>
                    <a:cubicBezTo>
                      <a:pt x="243" y="437"/>
                      <a:pt x="240" y="436"/>
                      <a:pt x="237" y="438"/>
                    </a:cubicBezTo>
                    <a:cubicBezTo>
                      <a:pt x="237" y="428"/>
                      <a:pt x="237" y="428"/>
                      <a:pt x="237" y="428"/>
                    </a:cubicBezTo>
                    <a:cubicBezTo>
                      <a:pt x="243" y="420"/>
                      <a:pt x="246" y="411"/>
                      <a:pt x="255" y="404"/>
                    </a:cubicBezTo>
                    <a:lnTo>
                      <a:pt x="255" y="40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8" name="íślíḋè-Freeform: Shape 174"/>
              <p:cNvSpPr/>
              <p:nvPr/>
            </p:nvSpPr>
            <p:spPr bwMode="auto">
              <a:xfrm>
                <a:off x="3470275" y="1443038"/>
                <a:ext cx="47625" cy="31750"/>
              </a:xfrm>
              <a:custGeom>
                <a:avLst/>
                <a:gdLst/>
                <a:ahLst/>
                <a:cxnLst>
                  <a:cxn ang="0">
                    <a:pos x="9" y="24"/>
                  </a:cxn>
                  <a:cxn ang="0">
                    <a:pos x="0" y="9"/>
                  </a:cxn>
                  <a:cxn ang="0">
                    <a:pos x="10" y="0"/>
                  </a:cxn>
                  <a:cxn ang="0">
                    <a:pos x="36" y="16"/>
                  </a:cxn>
                  <a:cxn ang="0">
                    <a:pos x="19" y="24"/>
                  </a:cxn>
                  <a:cxn ang="0">
                    <a:pos x="9" y="24"/>
                  </a:cxn>
                </a:cxnLst>
                <a:rect l="0" t="0" r="r" b="b"/>
                <a:pathLst>
                  <a:path w="36" h="24">
                    <a:moveTo>
                      <a:pt x="9" y="24"/>
                    </a:moveTo>
                    <a:cubicBezTo>
                      <a:pt x="5" y="24"/>
                      <a:pt x="0" y="14"/>
                      <a:pt x="0" y="9"/>
                    </a:cubicBezTo>
                    <a:cubicBezTo>
                      <a:pt x="0" y="2"/>
                      <a:pt x="6" y="0"/>
                      <a:pt x="10" y="0"/>
                    </a:cubicBezTo>
                    <a:cubicBezTo>
                      <a:pt x="21" y="0"/>
                      <a:pt x="25" y="12"/>
                      <a:pt x="36" y="16"/>
                    </a:cubicBezTo>
                    <a:cubicBezTo>
                      <a:pt x="35" y="23"/>
                      <a:pt x="26" y="24"/>
                      <a:pt x="19" y="24"/>
                    </a:cubicBezTo>
                    <a:lnTo>
                      <a:pt x="9" y="2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9" name="íślíḋè-Freeform: Shape 175"/>
              <p:cNvSpPr/>
              <p:nvPr/>
            </p:nvSpPr>
            <p:spPr bwMode="auto">
              <a:xfrm>
                <a:off x="4070350" y="1277938"/>
                <a:ext cx="26988" cy="15875"/>
              </a:xfrm>
              <a:custGeom>
                <a:avLst/>
                <a:gdLst/>
                <a:ahLst/>
                <a:cxnLst>
                  <a:cxn ang="0">
                    <a:pos x="6" y="12"/>
                  </a:cxn>
                  <a:cxn ang="0">
                    <a:pos x="0" y="5"/>
                  </a:cxn>
                  <a:cxn ang="0">
                    <a:pos x="4" y="0"/>
                  </a:cxn>
                  <a:cxn ang="0">
                    <a:pos x="12" y="0"/>
                  </a:cxn>
                  <a:cxn ang="0">
                    <a:pos x="12" y="5"/>
                  </a:cxn>
                  <a:cxn ang="0">
                    <a:pos x="20" y="5"/>
                  </a:cxn>
                  <a:cxn ang="0">
                    <a:pos x="6" y="12"/>
                  </a:cxn>
                </a:cxnLst>
                <a:rect l="0" t="0" r="r" b="b"/>
                <a:pathLst>
                  <a:path w="20" h="12">
                    <a:moveTo>
                      <a:pt x="6" y="12"/>
                    </a:moveTo>
                    <a:cubicBezTo>
                      <a:pt x="2" y="12"/>
                      <a:pt x="0" y="8"/>
                      <a:pt x="0" y="5"/>
                    </a:cubicBezTo>
                    <a:cubicBezTo>
                      <a:pt x="0" y="3"/>
                      <a:pt x="3" y="1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3"/>
                      <a:pt x="12" y="4"/>
                      <a:pt x="12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7" y="7"/>
                      <a:pt x="10" y="12"/>
                      <a:pt x="6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0" name="is1ide-Freeform: Shape 176"/>
              <p:cNvSpPr/>
              <p:nvPr/>
            </p:nvSpPr>
            <p:spPr bwMode="auto">
              <a:xfrm>
                <a:off x="3397250" y="1928813"/>
                <a:ext cx="109538" cy="106363"/>
              </a:xfrm>
              <a:custGeom>
                <a:avLst/>
                <a:gdLst/>
                <a:ahLst/>
                <a:cxnLst>
                  <a:cxn ang="0">
                    <a:pos x="4" y="67"/>
                  </a:cxn>
                  <a:cxn ang="0">
                    <a:pos x="0" y="62"/>
                  </a:cxn>
                  <a:cxn ang="0">
                    <a:pos x="8" y="54"/>
                  </a:cxn>
                  <a:cxn ang="0">
                    <a:pos x="8" y="51"/>
                  </a:cxn>
                  <a:cxn ang="0">
                    <a:pos x="4" y="49"/>
                  </a:cxn>
                  <a:cxn ang="0">
                    <a:pos x="28" y="13"/>
                  </a:cxn>
                  <a:cxn ang="0">
                    <a:pos x="41" y="0"/>
                  </a:cxn>
                  <a:cxn ang="0">
                    <a:pos x="44" y="4"/>
                  </a:cxn>
                  <a:cxn ang="0">
                    <a:pos x="32" y="27"/>
                  </a:cxn>
                  <a:cxn ang="0">
                    <a:pos x="32" y="31"/>
                  </a:cxn>
                  <a:cxn ang="0">
                    <a:pos x="39" y="27"/>
                  </a:cxn>
                  <a:cxn ang="0">
                    <a:pos x="46" y="29"/>
                  </a:cxn>
                  <a:cxn ang="0">
                    <a:pos x="44" y="32"/>
                  </a:cxn>
                  <a:cxn ang="0">
                    <a:pos x="44" y="36"/>
                  </a:cxn>
                  <a:cxn ang="0">
                    <a:pos x="52" y="36"/>
                  </a:cxn>
                  <a:cxn ang="0">
                    <a:pos x="52" y="38"/>
                  </a:cxn>
                  <a:cxn ang="0">
                    <a:pos x="57" y="36"/>
                  </a:cxn>
                  <a:cxn ang="0">
                    <a:pos x="70" y="36"/>
                  </a:cxn>
                  <a:cxn ang="0">
                    <a:pos x="69" y="51"/>
                  </a:cxn>
                  <a:cxn ang="0">
                    <a:pos x="74" y="49"/>
                  </a:cxn>
                  <a:cxn ang="0">
                    <a:pos x="70" y="56"/>
                  </a:cxn>
                  <a:cxn ang="0">
                    <a:pos x="73" y="63"/>
                  </a:cxn>
                  <a:cxn ang="0">
                    <a:pos x="79" y="60"/>
                  </a:cxn>
                  <a:cxn ang="0">
                    <a:pos x="82" y="70"/>
                  </a:cxn>
                  <a:cxn ang="0">
                    <a:pos x="75" y="80"/>
                  </a:cxn>
                  <a:cxn ang="0">
                    <a:pos x="71" y="75"/>
                  </a:cxn>
                  <a:cxn ang="0">
                    <a:pos x="67" y="74"/>
                  </a:cxn>
                  <a:cxn ang="0">
                    <a:pos x="63" y="62"/>
                  </a:cxn>
                  <a:cxn ang="0">
                    <a:pos x="50" y="74"/>
                  </a:cxn>
                  <a:cxn ang="0">
                    <a:pos x="47" y="74"/>
                  </a:cxn>
                  <a:cxn ang="0">
                    <a:pos x="52" y="67"/>
                  </a:cxn>
                  <a:cxn ang="0">
                    <a:pos x="40" y="65"/>
                  </a:cxn>
                  <a:cxn ang="0">
                    <a:pos x="31" y="67"/>
                  </a:cxn>
                  <a:cxn ang="0">
                    <a:pos x="18" y="64"/>
                  </a:cxn>
                  <a:cxn ang="0">
                    <a:pos x="4" y="67"/>
                  </a:cxn>
                </a:cxnLst>
                <a:rect l="0" t="0" r="r" b="b"/>
                <a:pathLst>
                  <a:path w="82" h="80">
                    <a:moveTo>
                      <a:pt x="4" y="67"/>
                    </a:moveTo>
                    <a:cubicBezTo>
                      <a:pt x="2" y="67"/>
                      <a:pt x="0" y="64"/>
                      <a:pt x="0" y="62"/>
                    </a:cubicBezTo>
                    <a:cubicBezTo>
                      <a:pt x="0" y="61"/>
                      <a:pt x="8" y="55"/>
                      <a:pt x="8" y="54"/>
                    </a:cubicBezTo>
                    <a:cubicBezTo>
                      <a:pt x="8" y="51"/>
                      <a:pt x="8" y="51"/>
                      <a:pt x="8" y="51"/>
                    </a:cubicBezTo>
                    <a:cubicBezTo>
                      <a:pt x="6" y="51"/>
                      <a:pt x="5" y="51"/>
                      <a:pt x="4" y="49"/>
                    </a:cubicBezTo>
                    <a:cubicBezTo>
                      <a:pt x="17" y="43"/>
                      <a:pt x="21" y="23"/>
                      <a:pt x="28" y="13"/>
                    </a:cubicBezTo>
                    <a:cubicBezTo>
                      <a:pt x="32" y="7"/>
                      <a:pt x="34" y="0"/>
                      <a:pt x="41" y="0"/>
                    </a:cubicBezTo>
                    <a:cubicBezTo>
                      <a:pt x="43" y="0"/>
                      <a:pt x="44" y="3"/>
                      <a:pt x="44" y="4"/>
                    </a:cubicBezTo>
                    <a:cubicBezTo>
                      <a:pt x="44" y="14"/>
                      <a:pt x="35" y="19"/>
                      <a:pt x="32" y="27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6" y="30"/>
                      <a:pt x="36" y="27"/>
                      <a:pt x="39" y="27"/>
                    </a:cubicBezTo>
                    <a:cubicBezTo>
                      <a:pt x="42" y="27"/>
                      <a:pt x="44" y="28"/>
                      <a:pt x="46" y="29"/>
                    </a:cubicBezTo>
                    <a:cubicBezTo>
                      <a:pt x="44" y="32"/>
                      <a:pt x="44" y="32"/>
                      <a:pt x="44" y="32"/>
                    </a:cubicBezTo>
                    <a:cubicBezTo>
                      <a:pt x="44" y="36"/>
                      <a:pt x="44" y="36"/>
                      <a:pt x="44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8"/>
                      <a:pt x="52" y="38"/>
                    </a:cubicBezTo>
                    <a:cubicBezTo>
                      <a:pt x="57" y="36"/>
                      <a:pt x="57" y="36"/>
                      <a:pt x="57" y="36"/>
                    </a:cubicBezTo>
                    <a:cubicBezTo>
                      <a:pt x="62" y="37"/>
                      <a:pt x="68" y="37"/>
                      <a:pt x="70" y="36"/>
                    </a:cubicBezTo>
                    <a:cubicBezTo>
                      <a:pt x="70" y="40"/>
                      <a:pt x="69" y="44"/>
                      <a:pt x="69" y="51"/>
                    </a:cubicBezTo>
                    <a:cubicBezTo>
                      <a:pt x="70" y="50"/>
                      <a:pt x="73" y="49"/>
                      <a:pt x="74" y="49"/>
                    </a:cubicBezTo>
                    <a:cubicBezTo>
                      <a:pt x="74" y="53"/>
                      <a:pt x="70" y="54"/>
                      <a:pt x="70" y="56"/>
                    </a:cubicBezTo>
                    <a:cubicBezTo>
                      <a:pt x="70" y="58"/>
                      <a:pt x="73" y="60"/>
                      <a:pt x="73" y="63"/>
                    </a:cubicBezTo>
                    <a:cubicBezTo>
                      <a:pt x="77" y="63"/>
                      <a:pt x="76" y="62"/>
                      <a:pt x="79" y="60"/>
                    </a:cubicBezTo>
                    <a:cubicBezTo>
                      <a:pt x="79" y="66"/>
                      <a:pt x="82" y="65"/>
                      <a:pt x="82" y="70"/>
                    </a:cubicBezTo>
                    <a:cubicBezTo>
                      <a:pt x="82" y="75"/>
                      <a:pt x="79" y="80"/>
                      <a:pt x="75" y="80"/>
                    </a:cubicBezTo>
                    <a:cubicBezTo>
                      <a:pt x="72" y="80"/>
                      <a:pt x="71" y="77"/>
                      <a:pt x="71" y="75"/>
                    </a:cubicBezTo>
                    <a:cubicBezTo>
                      <a:pt x="69" y="75"/>
                      <a:pt x="69" y="74"/>
                      <a:pt x="67" y="74"/>
                    </a:cubicBezTo>
                    <a:cubicBezTo>
                      <a:pt x="64" y="74"/>
                      <a:pt x="66" y="66"/>
                      <a:pt x="63" y="62"/>
                    </a:cubicBezTo>
                    <a:cubicBezTo>
                      <a:pt x="59" y="67"/>
                      <a:pt x="55" y="74"/>
                      <a:pt x="50" y="74"/>
                    </a:cubicBezTo>
                    <a:cubicBezTo>
                      <a:pt x="49" y="74"/>
                      <a:pt x="47" y="75"/>
                      <a:pt x="47" y="74"/>
                    </a:cubicBezTo>
                    <a:cubicBezTo>
                      <a:pt x="47" y="70"/>
                      <a:pt x="51" y="70"/>
                      <a:pt x="52" y="67"/>
                    </a:cubicBezTo>
                    <a:cubicBezTo>
                      <a:pt x="48" y="67"/>
                      <a:pt x="42" y="70"/>
                      <a:pt x="40" y="65"/>
                    </a:cubicBezTo>
                    <a:cubicBezTo>
                      <a:pt x="37" y="66"/>
                      <a:pt x="34" y="67"/>
                      <a:pt x="31" y="67"/>
                    </a:cubicBezTo>
                    <a:cubicBezTo>
                      <a:pt x="25" y="67"/>
                      <a:pt x="23" y="64"/>
                      <a:pt x="18" y="64"/>
                    </a:cubicBezTo>
                    <a:cubicBezTo>
                      <a:pt x="11" y="64"/>
                      <a:pt x="9" y="67"/>
                      <a:pt x="4" y="6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1" name="is1ide-Freeform: Shape 177"/>
              <p:cNvSpPr/>
              <p:nvPr/>
            </p:nvSpPr>
            <p:spPr bwMode="auto">
              <a:xfrm>
                <a:off x="2427288" y="2314575"/>
                <a:ext cx="671513" cy="450850"/>
              </a:xfrm>
              <a:custGeom>
                <a:avLst/>
                <a:gdLst/>
                <a:ahLst/>
                <a:cxnLst>
                  <a:cxn ang="0">
                    <a:pos x="250" y="98"/>
                  </a:cxn>
                  <a:cxn ang="0">
                    <a:pos x="246" y="141"/>
                  </a:cxn>
                  <a:cxn ang="0">
                    <a:pos x="251" y="160"/>
                  </a:cxn>
                  <a:cxn ang="0">
                    <a:pos x="281" y="192"/>
                  </a:cxn>
                  <a:cxn ang="0">
                    <a:pos x="312" y="191"/>
                  </a:cxn>
                  <a:cxn ang="0">
                    <a:pos x="327" y="187"/>
                  </a:cxn>
                  <a:cxn ang="0">
                    <a:pos x="363" y="152"/>
                  </a:cxn>
                  <a:cxn ang="0">
                    <a:pos x="382" y="154"/>
                  </a:cxn>
                  <a:cxn ang="0">
                    <a:pos x="374" y="180"/>
                  </a:cxn>
                  <a:cxn ang="0">
                    <a:pos x="369" y="192"/>
                  </a:cxn>
                  <a:cxn ang="0">
                    <a:pos x="365" y="213"/>
                  </a:cxn>
                  <a:cxn ang="0">
                    <a:pos x="357" y="224"/>
                  </a:cxn>
                  <a:cxn ang="0">
                    <a:pos x="405" y="226"/>
                  </a:cxn>
                  <a:cxn ang="0">
                    <a:pos x="426" y="242"/>
                  </a:cxn>
                  <a:cxn ang="0">
                    <a:pos x="423" y="289"/>
                  </a:cxn>
                  <a:cxn ang="0">
                    <a:pos x="451" y="316"/>
                  </a:cxn>
                  <a:cxn ang="0">
                    <a:pos x="504" y="322"/>
                  </a:cxn>
                  <a:cxn ang="0">
                    <a:pos x="488" y="329"/>
                  </a:cxn>
                  <a:cxn ang="0">
                    <a:pos x="480" y="316"/>
                  </a:cxn>
                  <a:cxn ang="0">
                    <a:pos x="468" y="332"/>
                  </a:cxn>
                  <a:cxn ang="0">
                    <a:pos x="446" y="326"/>
                  </a:cxn>
                  <a:cxn ang="0">
                    <a:pos x="431" y="323"/>
                  </a:cxn>
                  <a:cxn ang="0">
                    <a:pos x="406" y="302"/>
                  </a:cxn>
                  <a:cxn ang="0">
                    <a:pos x="402" y="306"/>
                  </a:cxn>
                  <a:cxn ang="0">
                    <a:pos x="391" y="281"/>
                  </a:cxn>
                  <a:cxn ang="0">
                    <a:pos x="372" y="260"/>
                  </a:cxn>
                  <a:cxn ang="0">
                    <a:pos x="345" y="255"/>
                  </a:cxn>
                  <a:cxn ang="0">
                    <a:pos x="294" y="226"/>
                  </a:cxn>
                  <a:cxn ang="0">
                    <a:pos x="282" y="222"/>
                  </a:cxn>
                  <a:cxn ang="0">
                    <a:pos x="256" y="227"/>
                  </a:cxn>
                  <a:cxn ang="0">
                    <a:pos x="221" y="214"/>
                  </a:cxn>
                  <a:cxn ang="0">
                    <a:pos x="195" y="203"/>
                  </a:cxn>
                  <a:cxn ang="0">
                    <a:pos x="175" y="195"/>
                  </a:cxn>
                  <a:cxn ang="0">
                    <a:pos x="148" y="172"/>
                  </a:cxn>
                  <a:cxn ang="0">
                    <a:pos x="148" y="150"/>
                  </a:cxn>
                  <a:cxn ang="0">
                    <a:pos x="102" y="101"/>
                  </a:cxn>
                  <a:cxn ang="0">
                    <a:pos x="82" y="68"/>
                  </a:cxn>
                  <a:cxn ang="0">
                    <a:pos x="62" y="53"/>
                  </a:cxn>
                  <a:cxn ang="0">
                    <a:pos x="49" y="22"/>
                  </a:cxn>
                  <a:cxn ang="0">
                    <a:pos x="28" y="19"/>
                  </a:cxn>
                  <a:cxn ang="0">
                    <a:pos x="49" y="53"/>
                  </a:cxn>
                  <a:cxn ang="0">
                    <a:pos x="73" y="95"/>
                  </a:cxn>
                  <a:cxn ang="0">
                    <a:pos x="96" y="130"/>
                  </a:cxn>
                  <a:cxn ang="0">
                    <a:pos x="86" y="127"/>
                  </a:cxn>
                  <a:cxn ang="0">
                    <a:pos x="65" y="109"/>
                  </a:cxn>
                  <a:cxn ang="0">
                    <a:pos x="52" y="84"/>
                  </a:cxn>
                  <a:cxn ang="0">
                    <a:pos x="40" y="69"/>
                  </a:cxn>
                  <a:cxn ang="0">
                    <a:pos x="11" y="24"/>
                  </a:cxn>
                  <a:cxn ang="0">
                    <a:pos x="0" y="0"/>
                  </a:cxn>
                  <a:cxn ang="0">
                    <a:pos x="76" y="16"/>
                  </a:cxn>
                  <a:cxn ang="0">
                    <a:pos x="113" y="10"/>
                  </a:cxn>
                  <a:cxn ang="0">
                    <a:pos x="152" y="29"/>
                  </a:cxn>
                  <a:cxn ang="0">
                    <a:pos x="188" y="38"/>
                  </a:cxn>
                  <a:cxn ang="0">
                    <a:pos x="249" y="90"/>
                  </a:cxn>
                  <a:cxn ang="0">
                    <a:pos x="247" y="86"/>
                  </a:cxn>
                </a:cxnLst>
                <a:rect l="0" t="0" r="r" b="b"/>
                <a:pathLst>
                  <a:path w="504" h="338">
                    <a:moveTo>
                      <a:pt x="248" y="91"/>
                    </a:moveTo>
                    <a:cubicBezTo>
                      <a:pt x="249" y="94"/>
                      <a:pt x="250" y="96"/>
                      <a:pt x="250" y="98"/>
                    </a:cubicBezTo>
                    <a:cubicBezTo>
                      <a:pt x="250" y="106"/>
                      <a:pt x="247" y="109"/>
                      <a:pt x="246" y="116"/>
                    </a:cubicBezTo>
                    <a:cubicBezTo>
                      <a:pt x="246" y="141"/>
                      <a:pt x="246" y="141"/>
                      <a:pt x="246" y="141"/>
                    </a:cubicBezTo>
                    <a:cubicBezTo>
                      <a:pt x="245" y="144"/>
                      <a:pt x="248" y="148"/>
                      <a:pt x="249" y="150"/>
                    </a:cubicBezTo>
                    <a:cubicBezTo>
                      <a:pt x="251" y="154"/>
                      <a:pt x="249" y="156"/>
                      <a:pt x="251" y="160"/>
                    </a:cubicBezTo>
                    <a:cubicBezTo>
                      <a:pt x="252" y="164"/>
                      <a:pt x="258" y="170"/>
                      <a:pt x="261" y="173"/>
                    </a:cubicBezTo>
                    <a:cubicBezTo>
                      <a:pt x="269" y="181"/>
                      <a:pt x="269" y="188"/>
                      <a:pt x="281" y="192"/>
                    </a:cubicBezTo>
                    <a:cubicBezTo>
                      <a:pt x="285" y="193"/>
                      <a:pt x="285" y="197"/>
                      <a:pt x="288" y="197"/>
                    </a:cubicBezTo>
                    <a:cubicBezTo>
                      <a:pt x="297" y="197"/>
                      <a:pt x="304" y="191"/>
                      <a:pt x="312" y="191"/>
                    </a:cubicBezTo>
                    <a:cubicBezTo>
                      <a:pt x="317" y="191"/>
                      <a:pt x="319" y="194"/>
                      <a:pt x="321" y="194"/>
                    </a:cubicBezTo>
                    <a:cubicBezTo>
                      <a:pt x="324" y="194"/>
                      <a:pt x="327" y="188"/>
                      <a:pt x="327" y="187"/>
                    </a:cubicBezTo>
                    <a:cubicBezTo>
                      <a:pt x="329" y="181"/>
                      <a:pt x="336" y="176"/>
                      <a:pt x="336" y="169"/>
                    </a:cubicBezTo>
                    <a:cubicBezTo>
                      <a:pt x="336" y="156"/>
                      <a:pt x="351" y="152"/>
                      <a:pt x="363" y="152"/>
                    </a:cubicBezTo>
                    <a:cubicBezTo>
                      <a:pt x="367" y="152"/>
                      <a:pt x="370" y="152"/>
                      <a:pt x="372" y="153"/>
                    </a:cubicBezTo>
                    <a:cubicBezTo>
                      <a:pt x="373" y="154"/>
                      <a:pt x="379" y="154"/>
                      <a:pt x="382" y="154"/>
                    </a:cubicBezTo>
                    <a:cubicBezTo>
                      <a:pt x="382" y="155"/>
                      <a:pt x="382" y="157"/>
                      <a:pt x="382" y="158"/>
                    </a:cubicBezTo>
                    <a:cubicBezTo>
                      <a:pt x="382" y="164"/>
                      <a:pt x="374" y="172"/>
                      <a:pt x="374" y="180"/>
                    </a:cubicBezTo>
                    <a:cubicBezTo>
                      <a:pt x="374" y="188"/>
                      <a:pt x="372" y="191"/>
                      <a:pt x="369" y="195"/>
                    </a:cubicBezTo>
                    <a:cubicBezTo>
                      <a:pt x="369" y="194"/>
                      <a:pt x="369" y="193"/>
                      <a:pt x="369" y="192"/>
                    </a:cubicBezTo>
                    <a:cubicBezTo>
                      <a:pt x="368" y="192"/>
                      <a:pt x="367" y="192"/>
                      <a:pt x="365" y="192"/>
                    </a:cubicBezTo>
                    <a:cubicBezTo>
                      <a:pt x="365" y="197"/>
                      <a:pt x="365" y="207"/>
                      <a:pt x="365" y="213"/>
                    </a:cubicBezTo>
                    <a:cubicBezTo>
                      <a:pt x="365" y="217"/>
                      <a:pt x="360" y="219"/>
                      <a:pt x="357" y="222"/>
                    </a:cubicBezTo>
                    <a:cubicBezTo>
                      <a:pt x="357" y="223"/>
                      <a:pt x="357" y="223"/>
                      <a:pt x="357" y="224"/>
                    </a:cubicBezTo>
                    <a:cubicBezTo>
                      <a:pt x="357" y="227"/>
                      <a:pt x="360" y="229"/>
                      <a:pt x="363" y="229"/>
                    </a:cubicBezTo>
                    <a:cubicBezTo>
                      <a:pt x="377" y="229"/>
                      <a:pt x="389" y="226"/>
                      <a:pt x="405" y="226"/>
                    </a:cubicBezTo>
                    <a:cubicBezTo>
                      <a:pt x="415" y="226"/>
                      <a:pt x="418" y="234"/>
                      <a:pt x="426" y="236"/>
                    </a:cubicBezTo>
                    <a:cubicBezTo>
                      <a:pt x="426" y="238"/>
                      <a:pt x="426" y="240"/>
                      <a:pt x="426" y="242"/>
                    </a:cubicBezTo>
                    <a:cubicBezTo>
                      <a:pt x="426" y="246"/>
                      <a:pt x="425" y="257"/>
                      <a:pt x="423" y="262"/>
                    </a:cubicBezTo>
                    <a:cubicBezTo>
                      <a:pt x="423" y="272"/>
                      <a:pt x="423" y="281"/>
                      <a:pt x="423" y="289"/>
                    </a:cubicBezTo>
                    <a:cubicBezTo>
                      <a:pt x="423" y="298"/>
                      <a:pt x="432" y="302"/>
                      <a:pt x="439" y="306"/>
                    </a:cubicBezTo>
                    <a:cubicBezTo>
                      <a:pt x="444" y="308"/>
                      <a:pt x="444" y="316"/>
                      <a:pt x="451" y="316"/>
                    </a:cubicBezTo>
                    <a:cubicBezTo>
                      <a:pt x="463" y="316"/>
                      <a:pt x="469" y="307"/>
                      <a:pt x="479" y="307"/>
                    </a:cubicBezTo>
                    <a:cubicBezTo>
                      <a:pt x="491" y="307"/>
                      <a:pt x="497" y="316"/>
                      <a:pt x="504" y="322"/>
                    </a:cubicBezTo>
                    <a:cubicBezTo>
                      <a:pt x="503" y="323"/>
                      <a:pt x="494" y="333"/>
                      <a:pt x="493" y="332"/>
                    </a:cubicBezTo>
                    <a:cubicBezTo>
                      <a:pt x="492" y="331"/>
                      <a:pt x="488" y="330"/>
                      <a:pt x="488" y="329"/>
                    </a:cubicBezTo>
                    <a:cubicBezTo>
                      <a:pt x="488" y="327"/>
                      <a:pt x="490" y="326"/>
                      <a:pt x="491" y="324"/>
                    </a:cubicBezTo>
                    <a:cubicBezTo>
                      <a:pt x="486" y="322"/>
                      <a:pt x="484" y="316"/>
                      <a:pt x="480" y="316"/>
                    </a:cubicBezTo>
                    <a:cubicBezTo>
                      <a:pt x="476" y="316"/>
                      <a:pt x="464" y="325"/>
                      <a:pt x="464" y="328"/>
                    </a:cubicBezTo>
                    <a:cubicBezTo>
                      <a:pt x="464" y="330"/>
                      <a:pt x="467" y="331"/>
                      <a:pt x="468" y="332"/>
                    </a:cubicBezTo>
                    <a:cubicBezTo>
                      <a:pt x="467" y="336"/>
                      <a:pt x="465" y="338"/>
                      <a:pt x="461" y="338"/>
                    </a:cubicBezTo>
                    <a:cubicBezTo>
                      <a:pt x="454" y="338"/>
                      <a:pt x="450" y="330"/>
                      <a:pt x="446" y="326"/>
                    </a:cubicBezTo>
                    <a:cubicBezTo>
                      <a:pt x="443" y="323"/>
                      <a:pt x="436" y="326"/>
                      <a:pt x="433" y="326"/>
                    </a:cubicBezTo>
                    <a:cubicBezTo>
                      <a:pt x="432" y="326"/>
                      <a:pt x="431" y="324"/>
                      <a:pt x="431" y="323"/>
                    </a:cubicBezTo>
                    <a:cubicBezTo>
                      <a:pt x="424" y="322"/>
                      <a:pt x="424" y="318"/>
                      <a:pt x="423" y="314"/>
                    </a:cubicBezTo>
                    <a:cubicBezTo>
                      <a:pt x="421" y="311"/>
                      <a:pt x="406" y="302"/>
                      <a:pt x="406" y="302"/>
                    </a:cubicBezTo>
                    <a:cubicBezTo>
                      <a:pt x="405" y="304"/>
                      <a:pt x="405" y="305"/>
                      <a:pt x="406" y="306"/>
                    </a:cubicBezTo>
                    <a:cubicBezTo>
                      <a:pt x="402" y="306"/>
                      <a:pt x="402" y="306"/>
                      <a:pt x="402" y="306"/>
                    </a:cubicBezTo>
                    <a:cubicBezTo>
                      <a:pt x="395" y="302"/>
                      <a:pt x="399" y="296"/>
                      <a:pt x="397" y="289"/>
                    </a:cubicBezTo>
                    <a:cubicBezTo>
                      <a:pt x="396" y="285"/>
                      <a:pt x="394" y="284"/>
                      <a:pt x="391" y="281"/>
                    </a:cubicBezTo>
                    <a:cubicBezTo>
                      <a:pt x="384" y="274"/>
                      <a:pt x="377" y="270"/>
                      <a:pt x="374" y="260"/>
                    </a:cubicBezTo>
                    <a:cubicBezTo>
                      <a:pt x="373" y="260"/>
                      <a:pt x="372" y="260"/>
                      <a:pt x="372" y="260"/>
                    </a:cubicBezTo>
                    <a:cubicBezTo>
                      <a:pt x="368" y="260"/>
                      <a:pt x="366" y="262"/>
                      <a:pt x="363" y="262"/>
                    </a:cubicBezTo>
                    <a:cubicBezTo>
                      <a:pt x="355" y="262"/>
                      <a:pt x="350" y="257"/>
                      <a:pt x="345" y="255"/>
                    </a:cubicBezTo>
                    <a:cubicBezTo>
                      <a:pt x="336" y="251"/>
                      <a:pt x="330" y="253"/>
                      <a:pt x="321" y="248"/>
                    </a:cubicBezTo>
                    <a:cubicBezTo>
                      <a:pt x="308" y="242"/>
                      <a:pt x="306" y="232"/>
                      <a:pt x="294" y="226"/>
                    </a:cubicBezTo>
                    <a:cubicBezTo>
                      <a:pt x="291" y="226"/>
                      <a:pt x="291" y="226"/>
                      <a:pt x="291" y="226"/>
                    </a:cubicBezTo>
                    <a:cubicBezTo>
                      <a:pt x="288" y="224"/>
                      <a:pt x="285" y="222"/>
                      <a:pt x="282" y="222"/>
                    </a:cubicBezTo>
                    <a:cubicBezTo>
                      <a:pt x="274" y="222"/>
                      <a:pt x="272" y="231"/>
                      <a:pt x="265" y="231"/>
                    </a:cubicBezTo>
                    <a:cubicBezTo>
                      <a:pt x="261" y="231"/>
                      <a:pt x="258" y="228"/>
                      <a:pt x="256" y="227"/>
                    </a:cubicBezTo>
                    <a:cubicBezTo>
                      <a:pt x="252" y="225"/>
                      <a:pt x="249" y="226"/>
                      <a:pt x="246" y="226"/>
                    </a:cubicBezTo>
                    <a:cubicBezTo>
                      <a:pt x="241" y="226"/>
                      <a:pt x="226" y="216"/>
                      <a:pt x="221" y="214"/>
                    </a:cubicBezTo>
                    <a:cubicBezTo>
                      <a:pt x="216" y="211"/>
                      <a:pt x="213" y="214"/>
                      <a:pt x="208" y="213"/>
                    </a:cubicBezTo>
                    <a:cubicBezTo>
                      <a:pt x="202" y="211"/>
                      <a:pt x="201" y="206"/>
                      <a:pt x="195" y="203"/>
                    </a:cubicBezTo>
                    <a:cubicBezTo>
                      <a:pt x="189" y="200"/>
                      <a:pt x="186" y="201"/>
                      <a:pt x="180" y="198"/>
                    </a:cubicBezTo>
                    <a:cubicBezTo>
                      <a:pt x="177" y="197"/>
                      <a:pt x="177" y="196"/>
                      <a:pt x="175" y="195"/>
                    </a:cubicBezTo>
                    <a:cubicBezTo>
                      <a:pt x="170" y="190"/>
                      <a:pt x="156" y="187"/>
                      <a:pt x="155" y="181"/>
                    </a:cubicBezTo>
                    <a:cubicBezTo>
                      <a:pt x="151" y="181"/>
                      <a:pt x="148" y="176"/>
                      <a:pt x="148" y="172"/>
                    </a:cubicBezTo>
                    <a:cubicBezTo>
                      <a:pt x="148" y="167"/>
                      <a:pt x="153" y="165"/>
                      <a:pt x="153" y="160"/>
                    </a:cubicBezTo>
                    <a:cubicBezTo>
                      <a:pt x="153" y="154"/>
                      <a:pt x="149" y="153"/>
                      <a:pt x="148" y="150"/>
                    </a:cubicBezTo>
                    <a:cubicBezTo>
                      <a:pt x="143" y="134"/>
                      <a:pt x="128" y="121"/>
                      <a:pt x="118" y="111"/>
                    </a:cubicBezTo>
                    <a:cubicBezTo>
                      <a:pt x="114" y="107"/>
                      <a:pt x="107" y="105"/>
                      <a:pt x="102" y="101"/>
                    </a:cubicBezTo>
                    <a:cubicBezTo>
                      <a:pt x="99" y="97"/>
                      <a:pt x="102" y="93"/>
                      <a:pt x="100" y="88"/>
                    </a:cubicBezTo>
                    <a:cubicBezTo>
                      <a:pt x="96" y="80"/>
                      <a:pt x="82" y="79"/>
                      <a:pt x="82" y="68"/>
                    </a:cubicBezTo>
                    <a:cubicBezTo>
                      <a:pt x="78" y="68"/>
                      <a:pt x="79" y="67"/>
                      <a:pt x="77" y="68"/>
                    </a:cubicBezTo>
                    <a:cubicBezTo>
                      <a:pt x="72" y="63"/>
                      <a:pt x="67" y="58"/>
                      <a:pt x="62" y="53"/>
                    </a:cubicBezTo>
                    <a:cubicBezTo>
                      <a:pt x="58" y="49"/>
                      <a:pt x="60" y="42"/>
                      <a:pt x="56" y="38"/>
                    </a:cubicBezTo>
                    <a:cubicBezTo>
                      <a:pt x="52" y="34"/>
                      <a:pt x="53" y="24"/>
                      <a:pt x="49" y="22"/>
                    </a:cubicBezTo>
                    <a:cubicBezTo>
                      <a:pt x="42" y="19"/>
                      <a:pt x="35" y="19"/>
                      <a:pt x="29" y="13"/>
                    </a:cubicBezTo>
                    <a:cubicBezTo>
                      <a:pt x="27" y="15"/>
                      <a:pt x="28" y="18"/>
                      <a:pt x="28" y="19"/>
                    </a:cubicBezTo>
                    <a:cubicBezTo>
                      <a:pt x="28" y="28"/>
                      <a:pt x="32" y="34"/>
                      <a:pt x="36" y="41"/>
                    </a:cubicBezTo>
                    <a:cubicBezTo>
                      <a:pt x="39" y="48"/>
                      <a:pt x="45" y="48"/>
                      <a:pt x="49" y="53"/>
                    </a:cubicBezTo>
                    <a:cubicBezTo>
                      <a:pt x="55" y="59"/>
                      <a:pt x="56" y="63"/>
                      <a:pt x="58" y="71"/>
                    </a:cubicBezTo>
                    <a:cubicBezTo>
                      <a:pt x="61" y="81"/>
                      <a:pt x="70" y="86"/>
                      <a:pt x="73" y="95"/>
                    </a:cubicBezTo>
                    <a:cubicBezTo>
                      <a:pt x="77" y="106"/>
                      <a:pt x="80" y="117"/>
                      <a:pt x="87" y="122"/>
                    </a:cubicBezTo>
                    <a:cubicBezTo>
                      <a:pt x="91" y="119"/>
                      <a:pt x="96" y="126"/>
                      <a:pt x="96" y="130"/>
                    </a:cubicBezTo>
                    <a:cubicBezTo>
                      <a:pt x="96" y="132"/>
                      <a:pt x="95" y="136"/>
                      <a:pt x="93" y="136"/>
                    </a:cubicBezTo>
                    <a:cubicBezTo>
                      <a:pt x="92" y="136"/>
                      <a:pt x="86" y="129"/>
                      <a:pt x="86" y="127"/>
                    </a:cubicBezTo>
                    <a:cubicBezTo>
                      <a:pt x="78" y="127"/>
                      <a:pt x="74" y="117"/>
                      <a:pt x="69" y="113"/>
                    </a:cubicBezTo>
                    <a:cubicBezTo>
                      <a:pt x="66" y="112"/>
                      <a:pt x="66" y="112"/>
                      <a:pt x="65" y="109"/>
                    </a:cubicBezTo>
                    <a:cubicBezTo>
                      <a:pt x="65" y="98"/>
                      <a:pt x="65" y="98"/>
                      <a:pt x="65" y="98"/>
                    </a:cubicBezTo>
                    <a:cubicBezTo>
                      <a:pt x="60" y="93"/>
                      <a:pt x="56" y="88"/>
                      <a:pt x="52" y="84"/>
                    </a:cubicBezTo>
                    <a:cubicBezTo>
                      <a:pt x="46" y="78"/>
                      <a:pt x="36" y="79"/>
                      <a:pt x="31" y="72"/>
                    </a:cubicBezTo>
                    <a:cubicBezTo>
                      <a:pt x="34" y="72"/>
                      <a:pt x="44" y="74"/>
                      <a:pt x="40" y="69"/>
                    </a:cubicBezTo>
                    <a:cubicBezTo>
                      <a:pt x="34" y="59"/>
                      <a:pt x="26" y="50"/>
                      <a:pt x="19" y="45"/>
                    </a:cubicBezTo>
                    <a:cubicBezTo>
                      <a:pt x="14" y="41"/>
                      <a:pt x="14" y="29"/>
                      <a:pt x="11" y="24"/>
                    </a:cubicBezTo>
                    <a:cubicBezTo>
                      <a:pt x="7" y="16"/>
                      <a:pt x="3" y="1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113" y="16"/>
                      <a:pt x="113" y="16"/>
                      <a:pt x="113" y="16"/>
                    </a:cubicBezTo>
                    <a:cubicBezTo>
                      <a:pt x="113" y="10"/>
                      <a:pt x="113" y="10"/>
                      <a:pt x="113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36" y="14"/>
                      <a:pt x="145" y="16"/>
                      <a:pt x="152" y="29"/>
                    </a:cubicBezTo>
                    <a:cubicBezTo>
                      <a:pt x="156" y="35"/>
                      <a:pt x="163" y="50"/>
                      <a:pt x="172" y="50"/>
                    </a:cubicBezTo>
                    <a:cubicBezTo>
                      <a:pt x="181" y="50"/>
                      <a:pt x="178" y="38"/>
                      <a:pt x="188" y="38"/>
                    </a:cubicBezTo>
                    <a:cubicBezTo>
                      <a:pt x="214" y="38"/>
                      <a:pt x="213" y="70"/>
                      <a:pt x="227" y="84"/>
                    </a:cubicBezTo>
                    <a:cubicBezTo>
                      <a:pt x="231" y="87"/>
                      <a:pt x="242" y="90"/>
                      <a:pt x="249" y="90"/>
                    </a:cubicBezTo>
                    <a:cubicBezTo>
                      <a:pt x="249" y="89"/>
                      <a:pt x="247" y="87"/>
                      <a:pt x="247" y="86"/>
                    </a:cubicBezTo>
                    <a:cubicBezTo>
                      <a:pt x="247" y="86"/>
                      <a:pt x="247" y="86"/>
                      <a:pt x="247" y="86"/>
                    </a:cubicBezTo>
                    <a:lnTo>
                      <a:pt x="248" y="9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2" name="is1ide-Freeform: Shape 178"/>
              <p:cNvSpPr/>
              <p:nvPr/>
            </p:nvSpPr>
            <p:spPr bwMode="auto">
              <a:xfrm>
                <a:off x="3016250" y="1895475"/>
                <a:ext cx="20638" cy="95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" y="7"/>
                  </a:cxn>
                  <a:cxn ang="0">
                    <a:pos x="12" y="7"/>
                  </a:cxn>
                  <a:cxn ang="0">
                    <a:pos x="0" y="3"/>
                  </a:cxn>
                  <a:cxn ang="0">
                    <a:pos x="0" y="0"/>
                  </a:cxn>
                </a:cxnLst>
                <a:rect l="0" t="0" r="r" b="b"/>
                <a:pathLst>
                  <a:path w="15" h="8">
                    <a:moveTo>
                      <a:pt x="0" y="0"/>
                    </a:moveTo>
                    <a:cubicBezTo>
                      <a:pt x="7" y="0"/>
                      <a:pt x="15" y="1"/>
                      <a:pt x="15" y="7"/>
                    </a:cubicBezTo>
                    <a:cubicBezTo>
                      <a:pt x="15" y="8"/>
                      <a:pt x="13" y="7"/>
                      <a:pt x="12" y="7"/>
                    </a:cubicBezTo>
                    <a:cubicBezTo>
                      <a:pt x="8" y="7"/>
                      <a:pt x="2" y="5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3" name="is1ide-Freeform: Shape 179"/>
              <p:cNvSpPr/>
              <p:nvPr/>
            </p:nvSpPr>
            <p:spPr bwMode="auto">
              <a:xfrm>
                <a:off x="2239963" y="1951038"/>
                <a:ext cx="79375" cy="50800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6" y="0"/>
                  </a:cxn>
                  <a:cxn ang="0">
                    <a:pos x="18" y="6"/>
                  </a:cxn>
                  <a:cxn ang="0">
                    <a:pos x="59" y="34"/>
                  </a:cxn>
                  <a:cxn ang="0">
                    <a:pos x="59" y="38"/>
                  </a:cxn>
                  <a:cxn ang="0">
                    <a:pos x="55" y="38"/>
                  </a:cxn>
                  <a:cxn ang="0">
                    <a:pos x="22" y="22"/>
                  </a:cxn>
                  <a:cxn ang="0">
                    <a:pos x="27" y="17"/>
                  </a:cxn>
                  <a:cxn ang="0">
                    <a:pos x="4" y="8"/>
                  </a:cxn>
                  <a:cxn ang="0">
                    <a:pos x="8" y="4"/>
                  </a:cxn>
                  <a:cxn ang="0">
                    <a:pos x="2" y="2"/>
                  </a:cxn>
                  <a:cxn ang="0">
                    <a:pos x="0" y="2"/>
                  </a:cxn>
                </a:cxnLst>
                <a:rect l="0" t="0" r="r" b="b"/>
                <a:pathLst>
                  <a:path w="59" h="38">
                    <a:moveTo>
                      <a:pt x="0" y="2"/>
                    </a:moveTo>
                    <a:cubicBezTo>
                      <a:pt x="2" y="1"/>
                      <a:pt x="4" y="0"/>
                      <a:pt x="6" y="0"/>
                    </a:cubicBezTo>
                    <a:cubicBezTo>
                      <a:pt x="11" y="0"/>
                      <a:pt x="15" y="5"/>
                      <a:pt x="18" y="6"/>
                    </a:cubicBezTo>
                    <a:cubicBezTo>
                      <a:pt x="37" y="12"/>
                      <a:pt x="48" y="23"/>
                      <a:pt x="59" y="34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58" y="38"/>
                      <a:pt x="56" y="38"/>
                      <a:pt x="55" y="38"/>
                    </a:cubicBezTo>
                    <a:cubicBezTo>
                      <a:pt x="45" y="38"/>
                      <a:pt x="29" y="26"/>
                      <a:pt x="22" y="22"/>
                    </a:cubicBezTo>
                    <a:cubicBezTo>
                      <a:pt x="23" y="19"/>
                      <a:pt x="25" y="19"/>
                      <a:pt x="27" y="17"/>
                    </a:cubicBezTo>
                    <a:cubicBezTo>
                      <a:pt x="18" y="17"/>
                      <a:pt x="6" y="13"/>
                      <a:pt x="4" y="8"/>
                    </a:cubicBezTo>
                    <a:cubicBezTo>
                      <a:pt x="6" y="7"/>
                      <a:pt x="8" y="5"/>
                      <a:pt x="8" y="4"/>
                    </a:cubicBezTo>
                    <a:cubicBezTo>
                      <a:pt x="6" y="3"/>
                      <a:pt x="2" y="2"/>
                      <a:pt x="2" y="2"/>
                    </a:cubicBezTo>
                    <a:lnTo>
                      <a:pt x="0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4" name="is1ide-Freeform: Shape 180"/>
              <p:cNvSpPr/>
              <p:nvPr/>
            </p:nvSpPr>
            <p:spPr bwMode="auto">
              <a:xfrm>
                <a:off x="2162175" y="1876425"/>
                <a:ext cx="28575" cy="39688"/>
              </a:xfrm>
              <a:custGeom>
                <a:avLst/>
                <a:gdLst/>
                <a:ahLst/>
                <a:cxnLst>
                  <a:cxn ang="0">
                    <a:pos x="5" y="12"/>
                  </a:cxn>
                  <a:cxn ang="0">
                    <a:pos x="0" y="4"/>
                  </a:cxn>
                  <a:cxn ang="0">
                    <a:pos x="0" y="0"/>
                  </a:cxn>
                  <a:cxn ang="0">
                    <a:pos x="10" y="3"/>
                  </a:cxn>
                  <a:cxn ang="0">
                    <a:pos x="7" y="8"/>
                  </a:cxn>
                  <a:cxn ang="0">
                    <a:pos x="13" y="3"/>
                  </a:cxn>
                  <a:cxn ang="0">
                    <a:pos x="13" y="12"/>
                  </a:cxn>
                  <a:cxn ang="0">
                    <a:pos x="15" y="18"/>
                  </a:cxn>
                  <a:cxn ang="0">
                    <a:pos x="13" y="22"/>
                  </a:cxn>
                  <a:cxn ang="0">
                    <a:pos x="17" y="30"/>
                  </a:cxn>
                  <a:cxn ang="0">
                    <a:pos x="10" y="22"/>
                  </a:cxn>
                  <a:cxn ang="0">
                    <a:pos x="12" y="17"/>
                  </a:cxn>
                  <a:cxn ang="0">
                    <a:pos x="5" y="12"/>
                  </a:cxn>
                </a:cxnLst>
                <a:rect l="0" t="0" r="r" b="b"/>
                <a:pathLst>
                  <a:path w="21" h="30">
                    <a:moveTo>
                      <a:pt x="5" y="12"/>
                    </a:moveTo>
                    <a:cubicBezTo>
                      <a:pt x="3" y="12"/>
                      <a:pt x="2" y="6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6" y="3"/>
                      <a:pt x="10" y="3"/>
                    </a:cubicBezTo>
                    <a:cubicBezTo>
                      <a:pt x="10" y="4"/>
                      <a:pt x="5" y="8"/>
                      <a:pt x="7" y="8"/>
                    </a:cubicBezTo>
                    <a:cubicBezTo>
                      <a:pt x="10" y="8"/>
                      <a:pt x="12" y="5"/>
                      <a:pt x="13" y="3"/>
                    </a:cubicBezTo>
                    <a:cubicBezTo>
                      <a:pt x="14" y="5"/>
                      <a:pt x="13" y="8"/>
                      <a:pt x="13" y="12"/>
                    </a:cubicBezTo>
                    <a:cubicBezTo>
                      <a:pt x="13" y="15"/>
                      <a:pt x="15" y="15"/>
                      <a:pt x="15" y="18"/>
                    </a:cubicBezTo>
                    <a:cubicBezTo>
                      <a:pt x="15" y="19"/>
                      <a:pt x="13" y="20"/>
                      <a:pt x="13" y="22"/>
                    </a:cubicBezTo>
                    <a:cubicBezTo>
                      <a:pt x="13" y="24"/>
                      <a:pt x="21" y="30"/>
                      <a:pt x="17" y="30"/>
                    </a:cubicBezTo>
                    <a:cubicBezTo>
                      <a:pt x="13" y="30"/>
                      <a:pt x="10" y="26"/>
                      <a:pt x="10" y="22"/>
                    </a:cubicBezTo>
                    <a:cubicBezTo>
                      <a:pt x="10" y="19"/>
                      <a:pt x="12" y="18"/>
                      <a:pt x="12" y="17"/>
                    </a:cubicBezTo>
                    <a:cubicBezTo>
                      <a:pt x="9" y="16"/>
                      <a:pt x="8" y="12"/>
                      <a:pt x="5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5" name="is1ide-Freeform: Shape 181"/>
              <p:cNvSpPr/>
              <p:nvPr/>
            </p:nvSpPr>
            <p:spPr bwMode="auto">
              <a:xfrm>
                <a:off x="1803400" y="1787525"/>
                <a:ext cx="34925" cy="23813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27" y="0"/>
                  </a:cxn>
                  <a:cxn ang="0">
                    <a:pos x="27" y="6"/>
                  </a:cxn>
                  <a:cxn ang="0">
                    <a:pos x="10" y="18"/>
                  </a:cxn>
                  <a:cxn ang="0">
                    <a:pos x="0" y="12"/>
                  </a:cxn>
                  <a:cxn ang="0">
                    <a:pos x="0" y="7"/>
                  </a:cxn>
                  <a:cxn ang="0">
                    <a:pos x="21" y="0"/>
                  </a:cxn>
                </a:cxnLst>
                <a:rect l="0" t="0" r="r" b="b"/>
                <a:pathLst>
                  <a:path w="27" h="18">
                    <a:moveTo>
                      <a:pt x="21" y="0"/>
                    </a:moveTo>
                    <a:cubicBezTo>
                      <a:pt x="25" y="0"/>
                      <a:pt x="25" y="0"/>
                      <a:pt x="27" y="0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19" y="10"/>
                      <a:pt x="16" y="13"/>
                      <a:pt x="10" y="18"/>
                    </a:cubicBezTo>
                    <a:cubicBezTo>
                      <a:pt x="6" y="15"/>
                      <a:pt x="3" y="15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8" y="5"/>
                      <a:pt x="14" y="0"/>
                      <a:pt x="2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6" name="is1ide-Freeform: Shape 182"/>
              <p:cNvSpPr/>
              <p:nvPr/>
            </p:nvSpPr>
            <p:spPr bwMode="auto">
              <a:xfrm>
                <a:off x="3311525" y="1963738"/>
                <a:ext cx="42863" cy="22225"/>
              </a:xfrm>
              <a:custGeom>
                <a:avLst/>
                <a:gdLst/>
                <a:ahLst/>
                <a:cxnLst>
                  <a:cxn ang="0">
                    <a:pos x="26" y="17"/>
                  </a:cxn>
                  <a:cxn ang="0">
                    <a:pos x="32" y="14"/>
                  </a:cxn>
                  <a:cxn ang="0">
                    <a:pos x="0" y="3"/>
                  </a:cxn>
                  <a:cxn ang="0">
                    <a:pos x="26" y="17"/>
                  </a:cxn>
                </a:cxnLst>
                <a:rect l="0" t="0" r="r" b="b"/>
                <a:pathLst>
                  <a:path w="32" h="17">
                    <a:moveTo>
                      <a:pt x="26" y="17"/>
                    </a:moveTo>
                    <a:cubicBezTo>
                      <a:pt x="29" y="17"/>
                      <a:pt x="30" y="16"/>
                      <a:pt x="32" y="14"/>
                    </a:cubicBezTo>
                    <a:cubicBezTo>
                      <a:pt x="22" y="9"/>
                      <a:pt x="14" y="0"/>
                      <a:pt x="0" y="3"/>
                    </a:cubicBezTo>
                    <a:cubicBezTo>
                      <a:pt x="6" y="7"/>
                      <a:pt x="18" y="17"/>
                      <a:pt x="26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7" name="is1ide-Freeform: Shape 183"/>
              <p:cNvSpPr/>
              <p:nvPr/>
            </p:nvSpPr>
            <p:spPr bwMode="auto">
              <a:xfrm>
                <a:off x="3314700" y="2030413"/>
                <a:ext cx="31750" cy="2063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1" y="7"/>
                  </a:cxn>
                  <a:cxn ang="0">
                    <a:pos x="24" y="7"/>
                  </a:cxn>
                  <a:cxn ang="0">
                    <a:pos x="24" y="10"/>
                  </a:cxn>
                  <a:cxn ang="0">
                    <a:pos x="19" y="15"/>
                  </a:cxn>
                  <a:cxn ang="0">
                    <a:pos x="0" y="3"/>
                  </a:cxn>
                  <a:cxn ang="0">
                    <a:pos x="1" y="0"/>
                  </a:cxn>
                </a:cxnLst>
                <a:rect l="0" t="0" r="r" b="b"/>
                <a:pathLst>
                  <a:path w="24" h="15">
                    <a:moveTo>
                      <a:pt x="1" y="0"/>
                    </a:moveTo>
                    <a:cubicBezTo>
                      <a:pt x="4" y="4"/>
                      <a:pt x="7" y="6"/>
                      <a:pt x="11" y="7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4" y="8"/>
                      <a:pt x="24" y="9"/>
                      <a:pt x="24" y="10"/>
                    </a:cubicBezTo>
                    <a:cubicBezTo>
                      <a:pt x="24" y="12"/>
                      <a:pt x="20" y="15"/>
                      <a:pt x="19" y="15"/>
                    </a:cubicBezTo>
                    <a:cubicBezTo>
                      <a:pt x="16" y="15"/>
                      <a:pt x="0" y="6"/>
                      <a:pt x="0" y="3"/>
                    </a:cubicBezTo>
                    <a:cubicBezTo>
                      <a:pt x="0" y="2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8" name="is1ide-Freeform: Shape 184"/>
              <p:cNvSpPr/>
              <p:nvPr/>
            </p:nvSpPr>
            <p:spPr bwMode="auto">
              <a:xfrm>
                <a:off x="3362325" y="2030413"/>
                <a:ext cx="22225" cy="26988"/>
              </a:xfrm>
              <a:custGeom>
                <a:avLst/>
                <a:gdLst/>
                <a:ahLst/>
                <a:cxnLst>
                  <a:cxn ang="0">
                    <a:pos x="17" y="12"/>
                  </a:cxn>
                  <a:cxn ang="0">
                    <a:pos x="17" y="15"/>
                  </a:cxn>
                  <a:cxn ang="0">
                    <a:pos x="7" y="20"/>
                  </a:cxn>
                  <a:cxn ang="0">
                    <a:pos x="0" y="15"/>
                  </a:cxn>
                  <a:cxn ang="0">
                    <a:pos x="10" y="0"/>
                  </a:cxn>
                  <a:cxn ang="0">
                    <a:pos x="14" y="5"/>
                  </a:cxn>
                  <a:cxn ang="0">
                    <a:pos x="17" y="12"/>
                  </a:cxn>
                </a:cxnLst>
                <a:rect l="0" t="0" r="r" b="b"/>
                <a:pathLst>
                  <a:path w="17" h="20">
                    <a:moveTo>
                      <a:pt x="17" y="12"/>
                    </a:moveTo>
                    <a:cubicBezTo>
                      <a:pt x="17" y="12"/>
                      <a:pt x="17" y="14"/>
                      <a:pt x="17" y="15"/>
                    </a:cubicBezTo>
                    <a:cubicBezTo>
                      <a:pt x="17" y="18"/>
                      <a:pt x="12" y="20"/>
                      <a:pt x="7" y="20"/>
                    </a:cubicBezTo>
                    <a:cubicBezTo>
                      <a:pt x="3" y="20"/>
                      <a:pt x="0" y="18"/>
                      <a:pt x="0" y="15"/>
                    </a:cubicBezTo>
                    <a:cubicBezTo>
                      <a:pt x="0" y="13"/>
                      <a:pt x="6" y="2"/>
                      <a:pt x="10" y="0"/>
                    </a:cubicBezTo>
                    <a:cubicBezTo>
                      <a:pt x="11" y="2"/>
                      <a:pt x="14" y="3"/>
                      <a:pt x="14" y="5"/>
                    </a:cubicBezTo>
                    <a:cubicBezTo>
                      <a:pt x="14" y="9"/>
                      <a:pt x="7" y="12"/>
                      <a:pt x="17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9" name="is1ide-Freeform: Shape 185"/>
              <p:cNvSpPr/>
              <p:nvPr/>
            </p:nvSpPr>
            <p:spPr bwMode="auto">
              <a:xfrm>
                <a:off x="1593850" y="1724025"/>
                <a:ext cx="26988" cy="12700"/>
              </a:xfrm>
              <a:custGeom>
                <a:avLst/>
                <a:gdLst/>
                <a:ahLst/>
                <a:cxnLst>
                  <a:cxn ang="0">
                    <a:pos x="6" y="4"/>
                  </a:cxn>
                  <a:cxn ang="0">
                    <a:pos x="13" y="1"/>
                  </a:cxn>
                  <a:cxn ang="0">
                    <a:pos x="20" y="9"/>
                  </a:cxn>
                  <a:cxn ang="0">
                    <a:pos x="5" y="9"/>
                  </a:cxn>
                  <a:cxn ang="0">
                    <a:pos x="0" y="4"/>
                  </a:cxn>
                  <a:cxn ang="0">
                    <a:pos x="6" y="4"/>
                  </a:cxn>
                </a:cxnLst>
                <a:rect l="0" t="0" r="r" b="b"/>
                <a:pathLst>
                  <a:path w="20" h="9">
                    <a:moveTo>
                      <a:pt x="6" y="4"/>
                    </a:moveTo>
                    <a:cubicBezTo>
                      <a:pt x="8" y="0"/>
                      <a:pt x="10" y="1"/>
                      <a:pt x="13" y="1"/>
                    </a:cubicBezTo>
                    <a:cubicBezTo>
                      <a:pt x="18" y="1"/>
                      <a:pt x="19" y="4"/>
                      <a:pt x="20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3" y="7"/>
                      <a:pt x="1" y="6"/>
                      <a:pt x="0" y="4"/>
                    </a:cubicBezTo>
                    <a:lnTo>
                      <a:pt x="6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4" name="Group 14"/>
            <p:cNvGrpSpPr/>
            <p:nvPr/>
          </p:nvGrpSpPr>
          <p:grpSpPr>
            <a:xfrm>
              <a:off x="3103557" y="1256804"/>
              <a:ext cx="669406" cy="1125475"/>
              <a:chOff x="4219575" y="1089025"/>
              <a:chExt cx="687388" cy="1155701"/>
            </a:xfrm>
            <a:grpFill/>
          </p:grpSpPr>
          <p:sp>
            <p:nvSpPr>
              <p:cNvPr id="132" name="is1ide-Freeform: Shape 108"/>
              <p:cNvSpPr/>
              <p:nvPr/>
            </p:nvSpPr>
            <p:spPr bwMode="auto">
              <a:xfrm>
                <a:off x="4568825" y="1816100"/>
                <a:ext cx="26988" cy="39688"/>
              </a:xfrm>
              <a:custGeom>
                <a:avLst/>
                <a:gdLst/>
                <a:ahLst/>
                <a:cxnLst>
                  <a:cxn ang="0">
                    <a:pos x="3" y="27"/>
                  </a:cxn>
                  <a:cxn ang="0">
                    <a:pos x="9" y="21"/>
                  </a:cxn>
                  <a:cxn ang="0">
                    <a:pos x="0" y="14"/>
                  </a:cxn>
                  <a:cxn ang="0">
                    <a:pos x="9" y="0"/>
                  </a:cxn>
                  <a:cxn ang="0">
                    <a:pos x="20" y="12"/>
                  </a:cxn>
                  <a:cxn ang="0">
                    <a:pos x="6" y="30"/>
                  </a:cxn>
                  <a:cxn ang="0">
                    <a:pos x="0" y="27"/>
                  </a:cxn>
                  <a:cxn ang="0">
                    <a:pos x="2" y="25"/>
                  </a:cxn>
                  <a:cxn ang="0">
                    <a:pos x="3" y="27"/>
                  </a:cxn>
                </a:cxnLst>
                <a:rect l="0" t="0" r="r" b="b"/>
                <a:pathLst>
                  <a:path w="20" h="30">
                    <a:moveTo>
                      <a:pt x="3" y="27"/>
                    </a:moveTo>
                    <a:cubicBezTo>
                      <a:pt x="6" y="26"/>
                      <a:pt x="9" y="23"/>
                      <a:pt x="9" y="21"/>
                    </a:cubicBezTo>
                    <a:cubicBezTo>
                      <a:pt x="5" y="20"/>
                      <a:pt x="0" y="16"/>
                      <a:pt x="0" y="14"/>
                    </a:cubicBezTo>
                    <a:cubicBezTo>
                      <a:pt x="0" y="12"/>
                      <a:pt x="5" y="0"/>
                      <a:pt x="9" y="0"/>
                    </a:cubicBezTo>
                    <a:cubicBezTo>
                      <a:pt x="17" y="0"/>
                      <a:pt x="18" y="4"/>
                      <a:pt x="20" y="12"/>
                    </a:cubicBezTo>
                    <a:cubicBezTo>
                      <a:pt x="12" y="14"/>
                      <a:pt x="16" y="30"/>
                      <a:pt x="6" y="30"/>
                    </a:cubicBezTo>
                    <a:cubicBezTo>
                      <a:pt x="3" y="30"/>
                      <a:pt x="1" y="27"/>
                      <a:pt x="0" y="27"/>
                    </a:cubicBezTo>
                    <a:cubicBezTo>
                      <a:pt x="1" y="26"/>
                      <a:pt x="2" y="25"/>
                      <a:pt x="2" y="25"/>
                    </a:cubicBezTo>
                    <a:lnTo>
                      <a:pt x="3" y="2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133" name="Group 109"/>
              <p:cNvGrpSpPr/>
              <p:nvPr/>
            </p:nvGrpSpPr>
            <p:grpSpPr>
              <a:xfrm>
                <a:off x="4219575" y="1089025"/>
                <a:ext cx="687388" cy="1155701"/>
                <a:chOff x="4219575" y="1089025"/>
                <a:chExt cx="687388" cy="1155701"/>
              </a:xfrm>
              <a:grpFill/>
            </p:grpSpPr>
            <p:sp>
              <p:nvSpPr>
                <p:cNvPr id="134" name="is1ide-Freeform: Shape 110"/>
                <p:cNvSpPr/>
                <p:nvPr/>
              </p:nvSpPr>
              <p:spPr bwMode="auto">
                <a:xfrm>
                  <a:off x="4230688" y="1782763"/>
                  <a:ext cx="646113" cy="461963"/>
                </a:xfrm>
                <a:custGeom>
                  <a:avLst/>
                  <a:gdLst/>
                  <a:ahLst/>
                  <a:cxnLst>
                    <a:cxn ang="0">
                      <a:pos x="473" y="233"/>
                    </a:cxn>
                    <a:cxn ang="0">
                      <a:pos x="470" y="273"/>
                    </a:cxn>
                    <a:cxn ang="0">
                      <a:pos x="427" y="274"/>
                    </a:cxn>
                    <a:cxn ang="0">
                      <a:pos x="401" y="283"/>
                    </a:cxn>
                    <a:cxn ang="0">
                      <a:pos x="403" y="303"/>
                    </a:cxn>
                    <a:cxn ang="0">
                      <a:pos x="413" y="322"/>
                    </a:cxn>
                    <a:cxn ang="0">
                      <a:pos x="401" y="319"/>
                    </a:cxn>
                    <a:cxn ang="0">
                      <a:pos x="397" y="336"/>
                    </a:cxn>
                    <a:cxn ang="0">
                      <a:pos x="382" y="315"/>
                    </a:cxn>
                    <a:cxn ang="0">
                      <a:pos x="358" y="278"/>
                    </a:cxn>
                    <a:cxn ang="0">
                      <a:pos x="329" y="238"/>
                    </a:cxn>
                    <a:cxn ang="0">
                      <a:pos x="289" y="213"/>
                    </a:cxn>
                    <a:cxn ang="0">
                      <a:pos x="270" y="212"/>
                    </a:cxn>
                    <a:cxn ang="0">
                      <a:pos x="289" y="244"/>
                    </a:cxn>
                    <a:cxn ang="0">
                      <a:pos x="315" y="264"/>
                    </a:cxn>
                    <a:cxn ang="0">
                      <a:pos x="330" y="283"/>
                    </a:cxn>
                    <a:cxn ang="0">
                      <a:pos x="323" y="305"/>
                    </a:cxn>
                    <a:cxn ang="0">
                      <a:pos x="316" y="303"/>
                    </a:cxn>
                    <a:cxn ang="0">
                      <a:pos x="291" y="273"/>
                    </a:cxn>
                    <a:cxn ang="0">
                      <a:pos x="229" y="223"/>
                    </a:cxn>
                    <a:cxn ang="0">
                      <a:pos x="168" y="237"/>
                    </a:cxn>
                    <a:cxn ang="0">
                      <a:pos x="135" y="272"/>
                    </a:cxn>
                    <a:cxn ang="0">
                      <a:pos x="101" y="326"/>
                    </a:cxn>
                    <a:cxn ang="0">
                      <a:pos x="72" y="338"/>
                    </a:cxn>
                    <a:cxn ang="0">
                      <a:pos x="10" y="334"/>
                    </a:cxn>
                    <a:cxn ang="0">
                      <a:pos x="0" y="306"/>
                    </a:cxn>
                    <a:cxn ang="0">
                      <a:pos x="4" y="246"/>
                    </a:cxn>
                    <a:cxn ang="0">
                      <a:pos x="48" y="235"/>
                    </a:cxn>
                    <a:cxn ang="0">
                      <a:pos x="89" y="240"/>
                    </a:cxn>
                    <a:cxn ang="0">
                      <a:pos x="105" y="206"/>
                    </a:cxn>
                    <a:cxn ang="0">
                      <a:pos x="103" y="193"/>
                    </a:cxn>
                    <a:cxn ang="0">
                      <a:pos x="60" y="163"/>
                    </a:cxn>
                    <a:cxn ang="0">
                      <a:pos x="88" y="157"/>
                    </a:cxn>
                    <a:cxn ang="0">
                      <a:pos x="96" y="143"/>
                    </a:cxn>
                    <a:cxn ang="0">
                      <a:pos x="114" y="145"/>
                    </a:cxn>
                    <a:cxn ang="0">
                      <a:pos x="147" y="118"/>
                    </a:cxn>
                    <a:cxn ang="0">
                      <a:pos x="176" y="89"/>
                    </a:cxn>
                    <a:cxn ang="0">
                      <a:pos x="208" y="73"/>
                    </a:cxn>
                    <a:cxn ang="0">
                      <a:pos x="225" y="54"/>
                    </a:cxn>
                    <a:cxn ang="0">
                      <a:pos x="245" y="5"/>
                    </a:cxn>
                    <a:cxn ang="0">
                      <a:pos x="251" y="25"/>
                    </a:cxn>
                    <a:cxn ang="0">
                      <a:pos x="240" y="54"/>
                    </a:cxn>
                    <a:cxn ang="0">
                      <a:pos x="254" y="66"/>
                    </a:cxn>
                    <a:cxn ang="0">
                      <a:pos x="289" y="68"/>
                    </a:cxn>
                    <a:cxn ang="0">
                      <a:pos x="333" y="50"/>
                    </a:cxn>
                    <a:cxn ang="0">
                      <a:pos x="378" y="55"/>
                    </a:cxn>
                    <a:cxn ang="0">
                      <a:pos x="408" y="95"/>
                    </a:cxn>
                    <a:cxn ang="0">
                      <a:pos x="399" y="153"/>
                    </a:cxn>
                    <a:cxn ang="0">
                      <a:pos x="470" y="180"/>
                    </a:cxn>
                    <a:cxn ang="0">
                      <a:pos x="474" y="204"/>
                    </a:cxn>
                    <a:cxn ang="0">
                      <a:pos x="476" y="216"/>
                    </a:cxn>
                  </a:cxnLst>
                  <a:rect l="0" t="0" r="r" b="b"/>
                  <a:pathLst>
                    <a:path w="485" h="347">
                      <a:moveTo>
                        <a:pt x="476" y="216"/>
                      </a:moveTo>
                      <a:cubicBezTo>
                        <a:pt x="474" y="223"/>
                        <a:pt x="475" y="219"/>
                        <a:pt x="473" y="222"/>
                      </a:cubicBezTo>
                      <a:cubicBezTo>
                        <a:pt x="473" y="233"/>
                        <a:pt x="473" y="233"/>
                        <a:pt x="473" y="233"/>
                      </a:cubicBezTo>
                      <a:cubicBezTo>
                        <a:pt x="469" y="238"/>
                        <a:pt x="461" y="246"/>
                        <a:pt x="461" y="253"/>
                      </a:cubicBezTo>
                      <a:cubicBezTo>
                        <a:pt x="461" y="261"/>
                        <a:pt x="473" y="268"/>
                        <a:pt x="476" y="272"/>
                      </a:cubicBezTo>
                      <a:cubicBezTo>
                        <a:pt x="474" y="273"/>
                        <a:pt x="472" y="273"/>
                        <a:pt x="470" y="273"/>
                      </a:cubicBezTo>
                      <a:cubicBezTo>
                        <a:pt x="466" y="275"/>
                        <a:pt x="463" y="273"/>
                        <a:pt x="459" y="275"/>
                      </a:cubicBezTo>
                      <a:cubicBezTo>
                        <a:pt x="453" y="277"/>
                        <a:pt x="452" y="283"/>
                        <a:pt x="446" y="283"/>
                      </a:cubicBezTo>
                      <a:cubicBezTo>
                        <a:pt x="439" y="283"/>
                        <a:pt x="435" y="274"/>
                        <a:pt x="427" y="274"/>
                      </a:cubicBezTo>
                      <a:cubicBezTo>
                        <a:pt x="420" y="274"/>
                        <a:pt x="419" y="278"/>
                        <a:pt x="413" y="280"/>
                      </a:cubicBezTo>
                      <a:cubicBezTo>
                        <a:pt x="414" y="284"/>
                        <a:pt x="414" y="286"/>
                        <a:pt x="413" y="290"/>
                      </a:cubicBezTo>
                      <a:cubicBezTo>
                        <a:pt x="406" y="290"/>
                        <a:pt x="405" y="283"/>
                        <a:pt x="401" y="283"/>
                      </a:cubicBezTo>
                      <a:cubicBezTo>
                        <a:pt x="399" y="283"/>
                        <a:pt x="397" y="286"/>
                        <a:pt x="397" y="288"/>
                      </a:cubicBezTo>
                      <a:cubicBezTo>
                        <a:pt x="405" y="298"/>
                        <a:pt x="405" y="298"/>
                        <a:pt x="405" y="298"/>
                      </a:cubicBezTo>
                      <a:cubicBezTo>
                        <a:pt x="405" y="300"/>
                        <a:pt x="403" y="302"/>
                        <a:pt x="403" y="303"/>
                      </a:cubicBezTo>
                      <a:cubicBezTo>
                        <a:pt x="403" y="304"/>
                        <a:pt x="415" y="315"/>
                        <a:pt x="419" y="315"/>
                      </a:cubicBezTo>
                      <a:cubicBezTo>
                        <a:pt x="419" y="317"/>
                        <a:pt x="420" y="318"/>
                        <a:pt x="420" y="319"/>
                      </a:cubicBezTo>
                      <a:cubicBezTo>
                        <a:pt x="418" y="321"/>
                        <a:pt x="414" y="319"/>
                        <a:pt x="413" y="322"/>
                      </a:cubicBezTo>
                      <a:cubicBezTo>
                        <a:pt x="412" y="322"/>
                        <a:pt x="412" y="322"/>
                        <a:pt x="412" y="322"/>
                      </a:cubicBezTo>
                      <a:cubicBezTo>
                        <a:pt x="407" y="321"/>
                        <a:pt x="403" y="317"/>
                        <a:pt x="401" y="315"/>
                      </a:cubicBezTo>
                      <a:cubicBezTo>
                        <a:pt x="401" y="319"/>
                        <a:pt x="401" y="319"/>
                        <a:pt x="401" y="319"/>
                      </a:cubicBezTo>
                      <a:cubicBezTo>
                        <a:pt x="402" y="321"/>
                        <a:pt x="403" y="323"/>
                        <a:pt x="403" y="326"/>
                      </a:cubicBezTo>
                      <a:cubicBezTo>
                        <a:pt x="403" y="329"/>
                        <a:pt x="399" y="334"/>
                        <a:pt x="403" y="336"/>
                      </a:cubicBezTo>
                      <a:cubicBezTo>
                        <a:pt x="401" y="336"/>
                        <a:pt x="397" y="336"/>
                        <a:pt x="397" y="336"/>
                      </a:cubicBezTo>
                      <a:cubicBezTo>
                        <a:pt x="390" y="336"/>
                        <a:pt x="384" y="329"/>
                        <a:pt x="384" y="322"/>
                      </a:cubicBezTo>
                      <a:cubicBezTo>
                        <a:pt x="384" y="319"/>
                        <a:pt x="388" y="317"/>
                        <a:pt x="390" y="315"/>
                      </a:cubicBezTo>
                      <a:cubicBezTo>
                        <a:pt x="387" y="315"/>
                        <a:pt x="385" y="315"/>
                        <a:pt x="382" y="315"/>
                      </a:cubicBezTo>
                      <a:cubicBezTo>
                        <a:pt x="380" y="315"/>
                        <a:pt x="379" y="311"/>
                        <a:pt x="379" y="310"/>
                      </a:cubicBezTo>
                      <a:cubicBezTo>
                        <a:pt x="378" y="304"/>
                        <a:pt x="374" y="300"/>
                        <a:pt x="370" y="296"/>
                      </a:cubicBezTo>
                      <a:cubicBezTo>
                        <a:pt x="365" y="291"/>
                        <a:pt x="358" y="287"/>
                        <a:pt x="358" y="278"/>
                      </a:cubicBezTo>
                      <a:cubicBezTo>
                        <a:pt x="358" y="272"/>
                        <a:pt x="358" y="270"/>
                        <a:pt x="358" y="266"/>
                      </a:cubicBezTo>
                      <a:cubicBezTo>
                        <a:pt x="358" y="260"/>
                        <a:pt x="348" y="251"/>
                        <a:pt x="342" y="248"/>
                      </a:cubicBezTo>
                      <a:cubicBezTo>
                        <a:pt x="336" y="245"/>
                        <a:pt x="329" y="244"/>
                        <a:pt x="329" y="238"/>
                      </a:cubicBezTo>
                      <a:cubicBezTo>
                        <a:pt x="326" y="238"/>
                        <a:pt x="325" y="238"/>
                        <a:pt x="323" y="238"/>
                      </a:cubicBezTo>
                      <a:cubicBezTo>
                        <a:pt x="313" y="238"/>
                        <a:pt x="302" y="223"/>
                        <a:pt x="302" y="213"/>
                      </a:cubicBezTo>
                      <a:cubicBezTo>
                        <a:pt x="297" y="213"/>
                        <a:pt x="293" y="213"/>
                        <a:pt x="289" y="213"/>
                      </a:cubicBezTo>
                      <a:cubicBezTo>
                        <a:pt x="283" y="213"/>
                        <a:pt x="285" y="204"/>
                        <a:pt x="283" y="201"/>
                      </a:cubicBezTo>
                      <a:cubicBezTo>
                        <a:pt x="278" y="204"/>
                        <a:pt x="268" y="204"/>
                        <a:pt x="268" y="209"/>
                      </a:cubicBezTo>
                      <a:cubicBezTo>
                        <a:pt x="268" y="210"/>
                        <a:pt x="270" y="212"/>
                        <a:pt x="270" y="212"/>
                      </a:cubicBezTo>
                      <a:cubicBezTo>
                        <a:pt x="270" y="214"/>
                        <a:pt x="269" y="217"/>
                        <a:pt x="269" y="220"/>
                      </a:cubicBezTo>
                      <a:cubicBezTo>
                        <a:pt x="269" y="226"/>
                        <a:pt x="273" y="229"/>
                        <a:pt x="278" y="231"/>
                      </a:cubicBezTo>
                      <a:cubicBezTo>
                        <a:pt x="285" y="233"/>
                        <a:pt x="288" y="240"/>
                        <a:pt x="289" y="244"/>
                      </a:cubicBezTo>
                      <a:cubicBezTo>
                        <a:pt x="291" y="250"/>
                        <a:pt x="294" y="257"/>
                        <a:pt x="298" y="259"/>
                      </a:cubicBezTo>
                      <a:cubicBezTo>
                        <a:pt x="304" y="262"/>
                        <a:pt x="309" y="260"/>
                        <a:pt x="315" y="260"/>
                      </a:cubicBezTo>
                      <a:cubicBezTo>
                        <a:pt x="315" y="261"/>
                        <a:pt x="315" y="263"/>
                        <a:pt x="315" y="264"/>
                      </a:cubicBezTo>
                      <a:cubicBezTo>
                        <a:pt x="313" y="269"/>
                        <a:pt x="323" y="271"/>
                        <a:pt x="326" y="272"/>
                      </a:cubicBezTo>
                      <a:cubicBezTo>
                        <a:pt x="335" y="277"/>
                        <a:pt x="345" y="280"/>
                        <a:pt x="344" y="290"/>
                      </a:cubicBezTo>
                      <a:cubicBezTo>
                        <a:pt x="340" y="289"/>
                        <a:pt x="337" y="283"/>
                        <a:pt x="330" y="283"/>
                      </a:cubicBezTo>
                      <a:cubicBezTo>
                        <a:pt x="325" y="283"/>
                        <a:pt x="320" y="286"/>
                        <a:pt x="320" y="290"/>
                      </a:cubicBezTo>
                      <a:cubicBezTo>
                        <a:pt x="320" y="296"/>
                        <a:pt x="328" y="297"/>
                        <a:pt x="328" y="303"/>
                      </a:cubicBezTo>
                      <a:cubicBezTo>
                        <a:pt x="328" y="305"/>
                        <a:pt x="323" y="305"/>
                        <a:pt x="323" y="305"/>
                      </a:cubicBezTo>
                      <a:cubicBezTo>
                        <a:pt x="319" y="309"/>
                        <a:pt x="319" y="318"/>
                        <a:pt x="313" y="318"/>
                      </a:cubicBezTo>
                      <a:cubicBezTo>
                        <a:pt x="310" y="318"/>
                        <a:pt x="308" y="317"/>
                        <a:pt x="308" y="315"/>
                      </a:cubicBezTo>
                      <a:cubicBezTo>
                        <a:pt x="314" y="315"/>
                        <a:pt x="316" y="309"/>
                        <a:pt x="316" y="303"/>
                      </a:cubicBezTo>
                      <a:cubicBezTo>
                        <a:pt x="316" y="297"/>
                        <a:pt x="312" y="295"/>
                        <a:pt x="311" y="291"/>
                      </a:cubicBezTo>
                      <a:cubicBezTo>
                        <a:pt x="310" y="291"/>
                        <a:pt x="300" y="281"/>
                        <a:pt x="299" y="278"/>
                      </a:cubicBezTo>
                      <a:cubicBezTo>
                        <a:pt x="297" y="278"/>
                        <a:pt x="291" y="276"/>
                        <a:pt x="291" y="273"/>
                      </a:cubicBezTo>
                      <a:cubicBezTo>
                        <a:pt x="277" y="270"/>
                        <a:pt x="274" y="266"/>
                        <a:pt x="266" y="259"/>
                      </a:cubicBezTo>
                      <a:cubicBezTo>
                        <a:pt x="263" y="256"/>
                        <a:pt x="257" y="254"/>
                        <a:pt x="256" y="251"/>
                      </a:cubicBezTo>
                      <a:cubicBezTo>
                        <a:pt x="248" y="241"/>
                        <a:pt x="245" y="223"/>
                        <a:pt x="229" y="223"/>
                      </a:cubicBezTo>
                      <a:cubicBezTo>
                        <a:pt x="221" y="223"/>
                        <a:pt x="220" y="228"/>
                        <a:pt x="216" y="230"/>
                      </a:cubicBezTo>
                      <a:cubicBezTo>
                        <a:pt x="208" y="234"/>
                        <a:pt x="202" y="242"/>
                        <a:pt x="192" y="242"/>
                      </a:cubicBezTo>
                      <a:cubicBezTo>
                        <a:pt x="183" y="242"/>
                        <a:pt x="177" y="237"/>
                        <a:pt x="168" y="237"/>
                      </a:cubicBezTo>
                      <a:cubicBezTo>
                        <a:pt x="161" y="237"/>
                        <a:pt x="154" y="242"/>
                        <a:pt x="154" y="248"/>
                      </a:cubicBezTo>
                      <a:cubicBezTo>
                        <a:pt x="157" y="258"/>
                        <a:pt x="157" y="258"/>
                        <a:pt x="157" y="258"/>
                      </a:cubicBezTo>
                      <a:cubicBezTo>
                        <a:pt x="154" y="267"/>
                        <a:pt x="144" y="270"/>
                        <a:pt x="135" y="272"/>
                      </a:cubicBezTo>
                      <a:cubicBezTo>
                        <a:pt x="127" y="274"/>
                        <a:pt x="114" y="292"/>
                        <a:pt x="114" y="302"/>
                      </a:cubicBezTo>
                      <a:cubicBezTo>
                        <a:pt x="114" y="305"/>
                        <a:pt x="117" y="306"/>
                        <a:pt x="119" y="307"/>
                      </a:cubicBezTo>
                      <a:cubicBezTo>
                        <a:pt x="113" y="316"/>
                        <a:pt x="110" y="321"/>
                        <a:pt x="101" y="326"/>
                      </a:cubicBezTo>
                      <a:cubicBezTo>
                        <a:pt x="96" y="328"/>
                        <a:pt x="95" y="340"/>
                        <a:pt x="86" y="337"/>
                      </a:cubicBezTo>
                      <a:cubicBezTo>
                        <a:pt x="86" y="337"/>
                        <a:pt x="86" y="337"/>
                        <a:pt x="86" y="337"/>
                      </a:cubicBezTo>
                      <a:cubicBezTo>
                        <a:pt x="82" y="336"/>
                        <a:pt x="75" y="338"/>
                        <a:pt x="72" y="338"/>
                      </a:cubicBezTo>
                      <a:cubicBezTo>
                        <a:pt x="62" y="338"/>
                        <a:pt x="56" y="347"/>
                        <a:pt x="46" y="347"/>
                      </a:cubicBezTo>
                      <a:cubicBezTo>
                        <a:pt x="40" y="347"/>
                        <a:pt x="39" y="331"/>
                        <a:pt x="29" y="331"/>
                      </a:cubicBezTo>
                      <a:cubicBezTo>
                        <a:pt x="22" y="331"/>
                        <a:pt x="17" y="334"/>
                        <a:pt x="10" y="334"/>
                      </a:cubicBezTo>
                      <a:cubicBezTo>
                        <a:pt x="8" y="334"/>
                        <a:pt x="7" y="332"/>
                        <a:pt x="7" y="330"/>
                      </a:cubicBezTo>
                      <a:cubicBezTo>
                        <a:pt x="7" y="321"/>
                        <a:pt x="7" y="318"/>
                        <a:pt x="7" y="313"/>
                      </a:cubicBezTo>
                      <a:cubicBezTo>
                        <a:pt x="3" y="313"/>
                        <a:pt x="0" y="310"/>
                        <a:pt x="0" y="306"/>
                      </a:cubicBezTo>
                      <a:cubicBezTo>
                        <a:pt x="0" y="301"/>
                        <a:pt x="4" y="299"/>
                        <a:pt x="4" y="296"/>
                      </a:cubicBezTo>
                      <a:cubicBezTo>
                        <a:pt x="4" y="285"/>
                        <a:pt x="8" y="274"/>
                        <a:pt x="8" y="262"/>
                      </a:cubicBezTo>
                      <a:cubicBezTo>
                        <a:pt x="8" y="256"/>
                        <a:pt x="4" y="250"/>
                        <a:pt x="4" y="246"/>
                      </a:cubicBezTo>
                      <a:cubicBezTo>
                        <a:pt x="4" y="243"/>
                        <a:pt x="19" y="234"/>
                        <a:pt x="21" y="234"/>
                      </a:cubicBezTo>
                      <a:cubicBezTo>
                        <a:pt x="23" y="234"/>
                        <a:pt x="25" y="236"/>
                        <a:pt x="28" y="235"/>
                      </a:cubicBezTo>
                      <a:cubicBezTo>
                        <a:pt x="48" y="235"/>
                        <a:pt x="48" y="235"/>
                        <a:pt x="48" y="235"/>
                      </a:cubicBezTo>
                      <a:cubicBezTo>
                        <a:pt x="49" y="237"/>
                        <a:pt x="53" y="238"/>
                        <a:pt x="55" y="238"/>
                      </a:cubicBezTo>
                      <a:cubicBezTo>
                        <a:pt x="76" y="238"/>
                        <a:pt x="76" y="238"/>
                        <a:pt x="76" y="238"/>
                      </a:cubicBezTo>
                      <a:cubicBezTo>
                        <a:pt x="82" y="237"/>
                        <a:pt x="84" y="240"/>
                        <a:pt x="89" y="240"/>
                      </a:cubicBezTo>
                      <a:cubicBezTo>
                        <a:pt x="92" y="240"/>
                        <a:pt x="98" y="238"/>
                        <a:pt x="100" y="238"/>
                      </a:cubicBezTo>
                      <a:cubicBezTo>
                        <a:pt x="100" y="229"/>
                        <a:pt x="105" y="226"/>
                        <a:pt x="105" y="218"/>
                      </a:cubicBezTo>
                      <a:cubicBezTo>
                        <a:pt x="105" y="216"/>
                        <a:pt x="105" y="208"/>
                        <a:pt x="105" y="206"/>
                      </a:cubicBezTo>
                      <a:cubicBezTo>
                        <a:pt x="104" y="206"/>
                        <a:pt x="104" y="206"/>
                        <a:pt x="104" y="206"/>
                      </a:cubicBezTo>
                      <a:cubicBezTo>
                        <a:pt x="105" y="205"/>
                        <a:pt x="106" y="201"/>
                        <a:pt x="106" y="200"/>
                      </a:cubicBezTo>
                      <a:cubicBezTo>
                        <a:pt x="106" y="196"/>
                        <a:pt x="103" y="197"/>
                        <a:pt x="103" y="193"/>
                      </a:cubicBezTo>
                      <a:cubicBezTo>
                        <a:pt x="94" y="193"/>
                        <a:pt x="92" y="185"/>
                        <a:pt x="92" y="178"/>
                      </a:cubicBezTo>
                      <a:cubicBezTo>
                        <a:pt x="89" y="178"/>
                        <a:pt x="89" y="175"/>
                        <a:pt x="87" y="175"/>
                      </a:cubicBezTo>
                      <a:cubicBezTo>
                        <a:pt x="79" y="173"/>
                        <a:pt x="60" y="169"/>
                        <a:pt x="60" y="163"/>
                      </a:cubicBezTo>
                      <a:cubicBezTo>
                        <a:pt x="60" y="163"/>
                        <a:pt x="60" y="161"/>
                        <a:pt x="60" y="161"/>
                      </a:cubicBezTo>
                      <a:cubicBezTo>
                        <a:pt x="60" y="157"/>
                        <a:pt x="72" y="154"/>
                        <a:pt x="76" y="153"/>
                      </a:cubicBezTo>
                      <a:cubicBezTo>
                        <a:pt x="78" y="156"/>
                        <a:pt x="85" y="157"/>
                        <a:pt x="88" y="157"/>
                      </a:cubicBezTo>
                      <a:cubicBezTo>
                        <a:pt x="92" y="157"/>
                        <a:pt x="97" y="156"/>
                        <a:pt x="98" y="155"/>
                      </a:cubicBezTo>
                      <a:cubicBezTo>
                        <a:pt x="98" y="152"/>
                        <a:pt x="98" y="152"/>
                        <a:pt x="98" y="152"/>
                      </a:cubicBezTo>
                      <a:cubicBezTo>
                        <a:pt x="95" y="151"/>
                        <a:pt x="97" y="145"/>
                        <a:pt x="96" y="143"/>
                      </a:cubicBezTo>
                      <a:cubicBezTo>
                        <a:pt x="96" y="140"/>
                        <a:pt x="96" y="140"/>
                        <a:pt x="96" y="140"/>
                      </a:cubicBezTo>
                      <a:cubicBezTo>
                        <a:pt x="101" y="140"/>
                        <a:pt x="101" y="140"/>
                        <a:pt x="101" y="140"/>
                      </a:cubicBezTo>
                      <a:cubicBezTo>
                        <a:pt x="104" y="143"/>
                        <a:pt x="109" y="145"/>
                        <a:pt x="114" y="145"/>
                      </a:cubicBezTo>
                      <a:cubicBezTo>
                        <a:pt x="117" y="145"/>
                        <a:pt x="120" y="142"/>
                        <a:pt x="121" y="139"/>
                      </a:cubicBezTo>
                      <a:cubicBezTo>
                        <a:pt x="135" y="139"/>
                        <a:pt x="138" y="129"/>
                        <a:pt x="141" y="119"/>
                      </a:cubicBezTo>
                      <a:cubicBezTo>
                        <a:pt x="143" y="119"/>
                        <a:pt x="145" y="118"/>
                        <a:pt x="147" y="118"/>
                      </a:cubicBezTo>
                      <a:cubicBezTo>
                        <a:pt x="150" y="117"/>
                        <a:pt x="167" y="110"/>
                        <a:pt x="169" y="108"/>
                      </a:cubicBezTo>
                      <a:cubicBezTo>
                        <a:pt x="173" y="104"/>
                        <a:pt x="171" y="99"/>
                        <a:pt x="171" y="94"/>
                      </a:cubicBezTo>
                      <a:cubicBezTo>
                        <a:pt x="171" y="92"/>
                        <a:pt x="175" y="89"/>
                        <a:pt x="176" y="89"/>
                      </a:cubicBezTo>
                      <a:cubicBezTo>
                        <a:pt x="182" y="83"/>
                        <a:pt x="188" y="76"/>
                        <a:pt x="198" y="76"/>
                      </a:cubicBezTo>
                      <a:cubicBezTo>
                        <a:pt x="204" y="76"/>
                        <a:pt x="201" y="77"/>
                        <a:pt x="204" y="76"/>
                      </a:cubicBezTo>
                      <a:cubicBezTo>
                        <a:pt x="206" y="77"/>
                        <a:pt x="207" y="74"/>
                        <a:pt x="208" y="73"/>
                      </a:cubicBezTo>
                      <a:cubicBezTo>
                        <a:pt x="211" y="70"/>
                        <a:pt x="215" y="72"/>
                        <a:pt x="219" y="72"/>
                      </a:cubicBezTo>
                      <a:cubicBezTo>
                        <a:pt x="221" y="72"/>
                        <a:pt x="229" y="68"/>
                        <a:pt x="229" y="65"/>
                      </a:cubicBezTo>
                      <a:cubicBezTo>
                        <a:pt x="229" y="63"/>
                        <a:pt x="225" y="54"/>
                        <a:pt x="225" y="54"/>
                      </a:cubicBezTo>
                      <a:cubicBezTo>
                        <a:pt x="224" y="42"/>
                        <a:pt x="217" y="38"/>
                        <a:pt x="217" y="28"/>
                      </a:cubicBezTo>
                      <a:cubicBezTo>
                        <a:pt x="217" y="9"/>
                        <a:pt x="234" y="8"/>
                        <a:pt x="245" y="0"/>
                      </a:cubicBezTo>
                      <a:cubicBezTo>
                        <a:pt x="245" y="5"/>
                        <a:pt x="245" y="5"/>
                        <a:pt x="245" y="5"/>
                      </a:cubicBezTo>
                      <a:cubicBezTo>
                        <a:pt x="243" y="10"/>
                        <a:pt x="242" y="12"/>
                        <a:pt x="242" y="17"/>
                      </a:cubicBezTo>
                      <a:cubicBezTo>
                        <a:pt x="242" y="21"/>
                        <a:pt x="247" y="22"/>
                        <a:pt x="251" y="22"/>
                      </a:cubicBezTo>
                      <a:cubicBezTo>
                        <a:pt x="251" y="23"/>
                        <a:pt x="251" y="24"/>
                        <a:pt x="251" y="25"/>
                      </a:cubicBezTo>
                      <a:cubicBezTo>
                        <a:pt x="251" y="27"/>
                        <a:pt x="247" y="28"/>
                        <a:pt x="245" y="29"/>
                      </a:cubicBezTo>
                      <a:cubicBezTo>
                        <a:pt x="241" y="34"/>
                        <a:pt x="236" y="38"/>
                        <a:pt x="236" y="46"/>
                      </a:cubicBezTo>
                      <a:cubicBezTo>
                        <a:pt x="236" y="50"/>
                        <a:pt x="238" y="53"/>
                        <a:pt x="240" y="54"/>
                      </a:cubicBezTo>
                      <a:cubicBezTo>
                        <a:pt x="240" y="56"/>
                        <a:pt x="241" y="57"/>
                        <a:pt x="240" y="59"/>
                      </a:cubicBezTo>
                      <a:cubicBezTo>
                        <a:pt x="245" y="59"/>
                        <a:pt x="247" y="60"/>
                        <a:pt x="251" y="60"/>
                      </a:cubicBezTo>
                      <a:cubicBezTo>
                        <a:pt x="252" y="63"/>
                        <a:pt x="253" y="66"/>
                        <a:pt x="254" y="66"/>
                      </a:cubicBezTo>
                      <a:cubicBezTo>
                        <a:pt x="266" y="66"/>
                        <a:pt x="274" y="56"/>
                        <a:pt x="285" y="57"/>
                      </a:cubicBezTo>
                      <a:cubicBezTo>
                        <a:pt x="284" y="59"/>
                        <a:pt x="282" y="60"/>
                        <a:pt x="282" y="62"/>
                      </a:cubicBezTo>
                      <a:cubicBezTo>
                        <a:pt x="282" y="63"/>
                        <a:pt x="289" y="68"/>
                        <a:pt x="289" y="68"/>
                      </a:cubicBezTo>
                      <a:cubicBezTo>
                        <a:pt x="294" y="68"/>
                        <a:pt x="295" y="65"/>
                        <a:pt x="297" y="64"/>
                      </a:cubicBezTo>
                      <a:cubicBezTo>
                        <a:pt x="304" y="60"/>
                        <a:pt x="310" y="62"/>
                        <a:pt x="317" y="59"/>
                      </a:cubicBezTo>
                      <a:cubicBezTo>
                        <a:pt x="321" y="57"/>
                        <a:pt x="328" y="50"/>
                        <a:pt x="333" y="50"/>
                      </a:cubicBezTo>
                      <a:cubicBezTo>
                        <a:pt x="339" y="50"/>
                        <a:pt x="345" y="51"/>
                        <a:pt x="348" y="52"/>
                      </a:cubicBezTo>
                      <a:cubicBezTo>
                        <a:pt x="347" y="54"/>
                        <a:pt x="346" y="56"/>
                        <a:pt x="346" y="57"/>
                      </a:cubicBezTo>
                      <a:cubicBezTo>
                        <a:pt x="358" y="57"/>
                        <a:pt x="370" y="55"/>
                        <a:pt x="378" y="55"/>
                      </a:cubicBezTo>
                      <a:cubicBezTo>
                        <a:pt x="386" y="55"/>
                        <a:pt x="392" y="54"/>
                        <a:pt x="401" y="54"/>
                      </a:cubicBezTo>
                      <a:cubicBezTo>
                        <a:pt x="410" y="54"/>
                        <a:pt x="414" y="70"/>
                        <a:pt x="414" y="80"/>
                      </a:cubicBezTo>
                      <a:cubicBezTo>
                        <a:pt x="414" y="86"/>
                        <a:pt x="408" y="89"/>
                        <a:pt x="408" y="95"/>
                      </a:cubicBezTo>
                      <a:cubicBezTo>
                        <a:pt x="408" y="104"/>
                        <a:pt x="416" y="110"/>
                        <a:pt x="416" y="118"/>
                      </a:cubicBezTo>
                      <a:cubicBezTo>
                        <a:pt x="416" y="123"/>
                        <a:pt x="408" y="125"/>
                        <a:pt x="406" y="128"/>
                      </a:cubicBezTo>
                      <a:cubicBezTo>
                        <a:pt x="401" y="136"/>
                        <a:pt x="399" y="143"/>
                        <a:pt x="399" y="153"/>
                      </a:cubicBezTo>
                      <a:cubicBezTo>
                        <a:pt x="399" y="166"/>
                        <a:pt x="408" y="163"/>
                        <a:pt x="418" y="163"/>
                      </a:cubicBezTo>
                      <a:cubicBezTo>
                        <a:pt x="432" y="163"/>
                        <a:pt x="439" y="157"/>
                        <a:pt x="450" y="157"/>
                      </a:cubicBezTo>
                      <a:cubicBezTo>
                        <a:pt x="461" y="157"/>
                        <a:pt x="459" y="180"/>
                        <a:pt x="470" y="180"/>
                      </a:cubicBezTo>
                      <a:cubicBezTo>
                        <a:pt x="470" y="198"/>
                        <a:pt x="470" y="198"/>
                        <a:pt x="470" y="198"/>
                      </a:cubicBezTo>
                      <a:cubicBezTo>
                        <a:pt x="470" y="200"/>
                        <a:pt x="471" y="201"/>
                        <a:pt x="472" y="201"/>
                      </a:cubicBezTo>
                      <a:cubicBezTo>
                        <a:pt x="474" y="204"/>
                        <a:pt x="474" y="204"/>
                        <a:pt x="474" y="204"/>
                      </a:cubicBezTo>
                      <a:cubicBezTo>
                        <a:pt x="476" y="204"/>
                        <a:pt x="482" y="202"/>
                        <a:pt x="485" y="201"/>
                      </a:cubicBezTo>
                      <a:cubicBezTo>
                        <a:pt x="485" y="204"/>
                        <a:pt x="485" y="206"/>
                        <a:pt x="485" y="208"/>
                      </a:cubicBezTo>
                      <a:cubicBezTo>
                        <a:pt x="481" y="209"/>
                        <a:pt x="476" y="211"/>
                        <a:pt x="476" y="21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5" name="is1ide-Freeform: Shape 111"/>
                <p:cNvSpPr/>
                <p:nvPr/>
              </p:nvSpPr>
              <p:spPr bwMode="auto">
                <a:xfrm>
                  <a:off x="4470400" y="1416050"/>
                  <a:ext cx="436563" cy="423863"/>
                </a:xfrm>
                <a:custGeom>
                  <a:avLst/>
                  <a:gdLst/>
                  <a:ahLst/>
                  <a:cxnLst>
                    <a:cxn ang="0">
                      <a:pos x="66" y="236"/>
                    </a:cxn>
                    <a:cxn ang="0">
                      <a:pos x="4" y="254"/>
                    </a:cxn>
                    <a:cxn ang="0">
                      <a:pos x="12" y="241"/>
                    </a:cxn>
                    <a:cxn ang="0">
                      <a:pos x="8" y="231"/>
                    </a:cxn>
                    <a:cxn ang="0">
                      <a:pos x="10" y="190"/>
                    </a:cxn>
                    <a:cxn ang="0">
                      <a:pos x="55" y="163"/>
                    </a:cxn>
                    <a:cxn ang="0">
                      <a:pos x="85" y="129"/>
                    </a:cxn>
                    <a:cxn ang="0">
                      <a:pos x="97" y="102"/>
                    </a:cxn>
                    <a:cxn ang="0">
                      <a:pos x="142" y="55"/>
                    </a:cxn>
                    <a:cxn ang="0">
                      <a:pos x="124" y="57"/>
                    </a:cxn>
                    <a:cxn ang="0">
                      <a:pos x="124" y="49"/>
                    </a:cxn>
                    <a:cxn ang="0">
                      <a:pos x="132" y="44"/>
                    </a:cxn>
                    <a:cxn ang="0">
                      <a:pos x="148" y="57"/>
                    </a:cxn>
                    <a:cxn ang="0">
                      <a:pos x="149" y="45"/>
                    </a:cxn>
                    <a:cxn ang="0">
                      <a:pos x="168" y="37"/>
                    </a:cxn>
                    <a:cxn ang="0">
                      <a:pos x="183" y="28"/>
                    </a:cxn>
                    <a:cxn ang="0">
                      <a:pos x="199" y="21"/>
                    </a:cxn>
                    <a:cxn ang="0">
                      <a:pos x="221" y="17"/>
                    </a:cxn>
                    <a:cxn ang="0">
                      <a:pos x="223" y="5"/>
                    </a:cxn>
                    <a:cxn ang="0">
                      <a:pos x="256" y="6"/>
                    </a:cxn>
                    <a:cxn ang="0">
                      <a:pos x="266" y="7"/>
                    </a:cxn>
                    <a:cxn ang="0">
                      <a:pos x="285" y="2"/>
                    </a:cxn>
                    <a:cxn ang="0">
                      <a:pos x="296" y="6"/>
                    </a:cxn>
                    <a:cxn ang="0">
                      <a:pos x="293" y="24"/>
                    </a:cxn>
                    <a:cxn ang="0">
                      <a:pos x="315" y="32"/>
                    </a:cxn>
                    <a:cxn ang="0">
                      <a:pos x="309" y="72"/>
                    </a:cxn>
                    <a:cxn ang="0">
                      <a:pos x="310" y="113"/>
                    </a:cxn>
                    <a:cxn ang="0">
                      <a:pos x="318" y="148"/>
                    </a:cxn>
                    <a:cxn ang="0">
                      <a:pos x="327" y="172"/>
                    </a:cxn>
                    <a:cxn ang="0">
                      <a:pos x="255" y="224"/>
                    </a:cxn>
                    <a:cxn ang="0">
                      <a:pos x="218" y="225"/>
                    </a:cxn>
                    <a:cxn ang="0">
                      <a:pos x="206" y="200"/>
                    </a:cxn>
                    <a:cxn ang="0">
                      <a:pos x="197" y="174"/>
                    </a:cxn>
                    <a:cxn ang="0">
                      <a:pos x="254" y="130"/>
                    </a:cxn>
                    <a:cxn ang="0">
                      <a:pos x="202" y="135"/>
                    </a:cxn>
                    <a:cxn ang="0">
                      <a:pos x="172" y="169"/>
                    </a:cxn>
                    <a:cxn ang="0">
                      <a:pos x="146" y="201"/>
                    </a:cxn>
                    <a:cxn ang="0">
                      <a:pos x="150" y="218"/>
                    </a:cxn>
                    <a:cxn ang="0">
                      <a:pos x="152" y="253"/>
                    </a:cxn>
                    <a:cxn ang="0">
                      <a:pos x="146" y="283"/>
                    </a:cxn>
                    <a:cxn ang="0">
                      <a:pos x="121" y="304"/>
                    </a:cxn>
                    <a:cxn ang="0">
                      <a:pos x="90" y="297"/>
                    </a:cxn>
                    <a:cxn ang="0">
                      <a:pos x="82" y="269"/>
                    </a:cxn>
                    <a:cxn ang="0">
                      <a:pos x="76" y="245"/>
                    </a:cxn>
                  </a:cxnLst>
                  <a:rect l="0" t="0" r="r" b="b"/>
                  <a:pathLst>
                    <a:path w="327" h="318">
                      <a:moveTo>
                        <a:pt x="76" y="247"/>
                      </a:moveTo>
                      <a:cubicBezTo>
                        <a:pt x="70" y="245"/>
                        <a:pt x="69" y="241"/>
                        <a:pt x="66" y="236"/>
                      </a:cubicBezTo>
                      <a:cubicBezTo>
                        <a:pt x="57" y="249"/>
                        <a:pt x="43" y="266"/>
                        <a:pt x="24" y="266"/>
                      </a:cubicBezTo>
                      <a:cubicBezTo>
                        <a:pt x="22" y="266"/>
                        <a:pt x="4" y="256"/>
                        <a:pt x="4" y="254"/>
                      </a:cubicBezTo>
                      <a:cubicBezTo>
                        <a:pt x="4" y="250"/>
                        <a:pt x="10" y="248"/>
                        <a:pt x="12" y="247"/>
                      </a:cubicBezTo>
                      <a:cubicBezTo>
                        <a:pt x="12" y="241"/>
                        <a:pt x="12" y="241"/>
                        <a:pt x="12" y="241"/>
                      </a:cubicBezTo>
                      <a:cubicBezTo>
                        <a:pt x="6" y="241"/>
                        <a:pt x="6" y="241"/>
                        <a:pt x="0" y="243"/>
                      </a:cubicBezTo>
                      <a:cubicBezTo>
                        <a:pt x="0" y="240"/>
                        <a:pt x="5" y="234"/>
                        <a:pt x="8" y="231"/>
                      </a:cubicBezTo>
                      <a:cubicBezTo>
                        <a:pt x="1" y="223"/>
                        <a:pt x="0" y="212"/>
                        <a:pt x="0" y="200"/>
                      </a:cubicBezTo>
                      <a:cubicBezTo>
                        <a:pt x="0" y="193"/>
                        <a:pt x="7" y="194"/>
                        <a:pt x="10" y="190"/>
                      </a:cubicBezTo>
                      <a:cubicBezTo>
                        <a:pt x="15" y="182"/>
                        <a:pt x="20" y="177"/>
                        <a:pt x="30" y="174"/>
                      </a:cubicBezTo>
                      <a:cubicBezTo>
                        <a:pt x="38" y="172"/>
                        <a:pt x="39" y="162"/>
                        <a:pt x="55" y="163"/>
                      </a:cubicBezTo>
                      <a:cubicBezTo>
                        <a:pt x="50" y="162"/>
                        <a:pt x="49" y="161"/>
                        <a:pt x="45" y="160"/>
                      </a:cubicBezTo>
                      <a:cubicBezTo>
                        <a:pt x="64" y="155"/>
                        <a:pt x="71" y="140"/>
                        <a:pt x="85" y="129"/>
                      </a:cubicBezTo>
                      <a:cubicBezTo>
                        <a:pt x="90" y="126"/>
                        <a:pt x="89" y="112"/>
                        <a:pt x="93" y="112"/>
                      </a:cubicBezTo>
                      <a:cubicBezTo>
                        <a:pt x="93" y="112"/>
                        <a:pt x="97" y="102"/>
                        <a:pt x="97" y="102"/>
                      </a:cubicBezTo>
                      <a:cubicBezTo>
                        <a:pt x="102" y="93"/>
                        <a:pt x="109" y="87"/>
                        <a:pt x="118" y="83"/>
                      </a:cubicBezTo>
                      <a:cubicBezTo>
                        <a:pt x="127" y="80"/>
                        <a:pt x="139" y="65"/>
                        <a:pt x="142" y="55"/>
                      </a:cubicBezTo>
                      <a:cubicBezTo>
                        <a:pt x="131" y="58"/>
                        <a:pt x="126" y="63"/>
                        <a:pt x="116" y="63"/>
                      </a:cubicBezTo>
                      <a:cubicBezTo>
                        <a:pt x="118" y="60"/>
                        <a:pt x="123" y="58"/>
                        <a:pt x="124" y="57"/>
                      </a:cubicBezTo>
                      <a:cubicBezTo>
                        <a:pt x="122" y="57"/>
                        <a:pt x="118" y="56"/>
                        <a:pt x="118" y="56"/>
                      </a:cubicBezTo>
                      <a:cubicBezTo>
                        <a:pt x="119" y="51"/>
                        <a:pt x="121" y="49"/>
                        <a:pt x="124" y="49"/>
                      </a:cubicBezTo>
                      <a:cubicBezTo>
                        <a:pt x="126" y="49"/>
                        <a:pt x="127" y="50"/>
                        <a:pt x="128" y="50"/>
                      </a:cubicBezTo>
                      <a:cubicBezTo>
                        <a:pt x="129" y="47"/>
                        <a:pt x="131" y="46"/>
                        <a:pt x="132" y="44"/>
                      </a:cubicBezTo>
                      <a:cubicBezTo>
                        <a:pt x="134" y="47"/>
                        <a:pt x="135" y="49"/>
                        <a:pt x="133" y="52"/>
                      </a:cubicBezTo>
                      <a:cubicBezTo>
                        <a:pt x="140" y="52"/>
                        <a:pt x="142" y="57"/>
                        <a:pt x="148" y="57"/>
                      </a:cubicBezTo>
                      <a:cubicBezTo>
                        <a:pt x="150" y="57"/>
                        <a:pt x="155" y="46"/>
                        <a:pt x="156" y="46"/>
                      </a:cubicBezTo>
                      <a:cubicBezTo>
                        <a:pt x="153" y="45"/>
                        <a:pt x="153" y="44"/>
                        <a:pt x="149" y="45"/>
                      </a:cubicBezTo>
                      <a:cubicBezTo>
                        <a:pt x="151" y="41"/>
                        <a:pt x="154" y="38"/>
                        <a:pt x="159" y="38"/>
                      </a:cubicBezTo>
                      <a:cubicBezTo>
                        <a:pt x="162" y="38"/>
                        <a:pt x="165" y="39"/>
                        <a:pt x="168" y="37"/>
                      </a:cubicBezTo>
                      <a:cubicBezTo>
                        <a:pt x="165" y="35"/>
                        <a:pt x="166" y="35"/>
                        <a:pt x="164" y="33"/>
                      </a:cubicBezTo>
                      <a:cubicBezTo>
                        <a:pt x="169" y="29"/>
                        <a:pt x="176" y="29"/>
                        <a:pt x="183" y="28"/>
                      </a:cubicBezTo>
                      <a:cubicBezTo>
                        <a:pt x="183" y="33"/>
                        <a:pt x="183" y="33"/>
                        <a:pt x="183" y="33"/>
                      </a:cubicBezTo>
                      <a:cubicBezTo>
                        <a:pt x="189" y="32"/>
                        <a:pt x="190" y="22"/>
                        <a:pt x="199" y="21"/>
                      </a:cubicBezTo>
                      <a:cubicBezTo>
                        <a:pt x="199" y="29"/>
                        <a:pt x="199" y="29"/>
                        <a:pt x="199" y="29"/>
                      </a:cubicBezTo>
                      <a:cubicBezTo>
                        <a:pt x="205" y="18"/>
                        <a:pt x="213" y="21"/>
                        <a:pt x="221" y="17"/>
                      </a:cubicBezTo>
                      <a:cubicBezTo>
                        <a:pt x="217" y="15"/>
                        <a:pt x="214" y="14"/>
                        <a:pt x="214" y="11"/>
                      </a:cubicBezTo>
                      <a:cubicBezTo>
                        <a:pt x="214" y="9"/>
                        <a:pt x="222" y="7"/>
                        <a:pt x="223" y="5"/>
                      </a:cubicBezTo>
                      <a:cubicBezTo>
                        <a:pt x="226" y="8"/>
                        <a:pt x="228" y="11"/>
                        <a:pt x="232" y="11"/>
                      </a:cubicBezTo>
                      <a:cubicBezTo>
                        <a:pt x="239" y="11"/>
                        <a:pt x="256" y="0"/>
                        <a:pt x="256" y="6"/>
                      </a:cubicBezTo>
                      <a:cubicBezTo>
                        <a:pt x="256" y="12"/>
                        <a:pt x="248" y="14"/>
                        <a:pt x="247" y="20"/>
                      </a:cubicBezTo>
                      <a:cubicBezTo>
                        <a:pt x="255" y="21"/>
                        <a:pt x="258" y="11"/>
                        <a:pt x="266" y="7"/>
                      </a:cubicBezTo>
                      <a:cubicBezTo>
                        <a:pt x="267" y="10"/>
                        <a:pt x="267" y="12"/>
                        <a:pt x="268" y="15"/>
                      </a:cubicBezTo>
                      <a:cubicBezTo>
                        <a:pt x="274" y="9"/>
                        <a:pt x="277" y="7"/>
                        <a:pt x="285" y="2"/>
                      </a:cubicBezTo>
                      <a:cubicBezTo>
                        <a:pt x="285" y="8"/>
                        <a:pt x="284" y="12"/>
                        <a:pt x="289" y="13"/>
                      </a:cubicBezTo>
                      <a:cubicBezTo>
                        <a:pt x="290" y="9"/>
                        <a:pt x="292" y="6"/>
                        <a:pt x="296" y="6"/>
                      </a:cubicBezTo>
                      <a:cubicBezTo>
                        <a:pt x="298" y="6"/>
                        <a:pt x="307" y="11"/>
                        <a:pt x="311" y="13"/>
                      </a:cubicBezTo>
                      <a:cubicBezTo>
                        <a:pt x="307" y="24"/>
                        <a:pt x="303" y="20"/>
                        <a:pt x="293" y="24"/>
                      </a:cubicBezTo>
                      <a:cubicBezTo>
                        <a:pt x="298" y="27"/>
                        <a:pt x="301" y="28"/>
                        <a:pt x="301" y="30"/>
                      </a:cubicBezTo>
                      <a:cubicBezTo>
                        <a:pt x="305" y="31"/>
                        <a:pt x="314" y="32"/>
                        <a:pt x="315" y="32"/>
                      </a:cubicBezTo>
                      <a:cubicBezTo>
                        <a:pt x="309" y="36"/>
                        <a:pt x="293" y="44"/>
                        <a:pt x="293" y="55"/>
                      </a:cubicBezTo>
                      <a:cubicBezTo>
                        <a:pt x="293" y="63"/>
                        <a:pt x="309" y="62"/>
                        <a:pt x="309" y="72"/>
                      </a:cubicBezTo>
                      <a:cubicBezTo>
                        <a:pt x="309" y="80"/>
                        <a:pt x="301" y="83"/>
                        <a:pt x="301" y="91"/>
                      </a:cubicBezTo>
                      <a:cubicBezTo>
                        <a:pt x="301" y="99"/>
                        <a:pt x="310" y="104"/>
                        <a:pt x="310" y="113"/>
                      </a:cubicBezTo>
                      <a:cubicBezTo>
                        <a:pt x="310" y="118"/>
                        <a:pt x="305" y="121"/>
                        <a:pt x="305" y="126"/>
                      </a:cubicBezTo>
                      <a:cubicBezTo>
                        <a:pt x="305" y="136"/>
                        <a:pt x="318" y="138"/>
                        <a:pt x="318" y="148"/>
                      </a:cubicBezTo>
                      <a:cubicBezTo>
                        <a:pt x="318" y="151"/>
                        <a:pt x="314" y="153"/>
                        <a:pt x="313" y="154"/>
                      </a:cubicBezTo>
                      <a:cubicBezTo>
                        <a:pt x="317" y="161"/>
                        <a:pt x="327" y="163"/>
                        <a:pt x="327" y="172"/>
                      </a:cubicBezTo>
                      <a:cubicBezTo>
                        <a:pt x="327" y="187"/>
                        <a:pt x="297" y="203"/>
                        <a:pt x="288" y="215"/>
                      </a:cubicBezTo>
                      <a:cubicBezTo>
                        <a:pt x="283" y="224"/>
                        <a:pt x="263" y="226"/>
                        <a:pt x="255" y="224"/>
                      </a:cubicBezTo>
                      <a:cubicBezTo>
                        <a:pt x="246" y="227"/>
                        <a:pt x="236" y="231"/>
                        <a:pt x="228" y="231"/>
                      </a:cubicBezTo>
                      <a:cubicBezTo>
                        <a:pt x="222" y="231"/>
                        <a:pt x="218" y="230"/>
                        <a:pt x="218" y="225"/>
                      </a:cubicBezTo>
                      <a:cubicBezTo>
                        <a:pt x="209" y="225"/>
                        <a:pt x="199" y="219"/>
                        <a:pt x="199" y="210"/>
                      </a:cubicBezTo>
                      <a:cubicBezTo>
                        <a:pt x="199" y="205"/>
                        <a:pt x="204" y="202"/>
                        <a:pt x="206" y="200"/>
                      </a:cubicBezTo>
                      <a:cubicBezTo>
                        <a:pt x="201" y="198"/>
                        <a:pt x="197" y="188"/>
                        <a:pt x="197" y="183"/>
                      </a:cubicBezTo>
                      <a:cubicBezTo>
                        <a:pt x="197" y="180"/>
                        <a:pt x="198" y="178"/>
                        <a:pt x="197" y="174"/>
                      </a:cubicBezTo>
                      <a:cubicBezTo>
                        <a:pt x="216" y="174"/>
                        <a:pt x="225" y="150"/>
                        <a:pt x="237" y="144"/>
                      </a:cubicBezTo>
                      <a:cubicBezTo>
                        <a:pt x="243" y="140"/>
                        <a:pt x="254" y="138"/>
                        <a:pt x="254" y="130"/>
                      </a:cubicBezTo>
                      <a:cubicBezTo>
                        <a:pt x="254" y="119"/>
                        <a:pt x="239" y="117"/>
                        <a:pt x="228" y="117"/>
                      </a:cubicBezTo>
                      <a:cubicBezTo>
                        <a:pt x="213" y="117"/>
                        <a:pt x="202" y="122"/>
                        <a:pt x="202" y="135"/>
                      </a:cubicBezTo>
                      <a:cubicBezTo>
                        <a:pt x="202" y="140"/>
                        <a:pt x="203" y="142"/>
                        <a:pt x="202" y="145"/>
                      </a:cubicBezTo>
                      <a:cubicBezTo>
                        <a:pt x="202" y="155"/>
                        <a:pt x="181" y="164"/>
                        <a:pt x="172" y="169"/>
                      </a:cubicBezTo>
                      <a:cubicBezTo>
                        <a:pt x="165" y="174"/>
                        <a:pt x="157" y="175"/>
                        <a:pt x="152" y="183"/>
                      </a:cubicBezTo>
                      <a:cubicBezTo>
                        <a:pt x="149" y="189"/>
                        <a:pt x="153" y="198"/>
                        <a:pt x="146" y="201"/>
                      </a:cubicBezTo>
                      <a:cubicBezTo>
                        <a:pt x="146" y="210"/>
                        <a:pt x="146" y="210"/>
                        <a:pt x="146" y="210"/>
                      </a:cubicBezTo>
                      <a:cubicBezTo>
                        <a:pt x="149" y="212"/>
                        <a:pt x="150" y="215"/>
                        <a:pt x="150" y="218"/>
                      </a:cubicBezTo>
                      <a:cubicBezTo>
                        <a:pt x="158" y="219"/>
                        <a:pt x="170" y="227"/>
                        <a:pt x="170" y="235"/>
                      </a:cubicBezTo>
                      <a:cubicBezTo>
                        <a:pt x="170" y="242"/>
                        <a:pt x="157" y="253"/>
                        <a:pt x="152" y="253"/>
                      </a:cubicBezTo>
                      <a:cubicBezTo>
                        <a:pt x="143" y="253"/>
                        <a:pt x="140" y="266"/>
                        <a:pt x="140" y="275"/>
                      </a:cubicBezTo>
                      <a:cubicBezTo>
                        <a:pt x="140" y="280"/>
                        <a:pt x="144" y="282"/>
                        <a:pt x="146" y="283"/>
                      </a:cubicBezTo>
                      <a:cubicBezTo>
                        <a:pt x="145" y="294"/>
                        <a:pt x="135" y="295"/>
                        <a:pt x="133" y="304"/>
                      </a:cubicBezTo>
                      <a:cubicBezTo>
                        <a:pt x="127" y="304"/>
                        <a:pt x="125" y="304"/>
                        <a:pt x="121" y="304"/>
                      </a:cubicBezTo>
                      <a:cubicBezTo>
                        <a:pt x="114" y="304"/>
                        <a:pt x="111" y="318"/>
                        <a:pt x="100" y="318"/>
                      </a:cubicBezTo>
                      <a:cubicBezTo>
                        <a:pt x="97" y="318"/>
                        <a:pt x="90" y="299"/>
                        <a:pt x="90" y="297"/>
                      </a:cubicBezTo>
                      <a:cubicBezTo>
                        <a:pt x="90" y="296"/>
                        <a:pt x="91" y="294"/>
                        <a:pt x="91" y="293"/>
                      </a:cubicBezTo>
                      <a:cubicBezTo>
                        <a:pt x="84" y="285"/>
                        <a:pt x="85" y="279"/>
                        <a:pt x="82" y="269"/>
                      </a:cubicBezTo>
                      <a:cubicBezTo>
                        <a:pt x="79" y="263"/>
                        <a:pt x="73" y="261"/>
                        <a:pt x="73" y="253"/>
                      </a:cubicBezTo>
                      <a:cubicBezTo>
                        <a:pt x="73" y="250"/>
                        <a:pt x="75" y="246"/>
                        <a:pt x="76" y="245"/>
                      </a:cubicBezTo>
                      <a:lnTo>
                        <a:pt x="76" y="24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6" name="is1ide-Freeform: Shape 112"/>
                <p:cNvSpPr/>
                <p:nvPr/>
              </p:nvSpPr>
              <p:spPr bwMode="auto">
                <a:xfrm>
                  <a:off x="4559300" y="1109663"/>
                  <a:ext cx="234950" cy="128588"/>
                </a:xfrm>
                <a:custGeom>
                  <a:avLst/>
                  <a:gdLst/>
                  <a:ahLst/>
                  <a:cxnLst>
                    <a:cxn ang="0">
                      <a:pos x="148" y="79"/>
                    </a:cxn>
                    <a:cxn ang="0">
                      <a:pos x="148" y="71"/>
                    </a:cxn>
                    <a:cxn ang="0">
                      <a:pos x="128" y="71"/>
                    </a:cxn>
                    <a:cxn ang="0">
                      <a:pos x="135" y="58"/>
                    </a:cxn>
                    <a:cxn ang="0">
                      <a:pos x="126" y="46"/>
                    </a:cxn>
                    <a:cxn ang="0">
                      <a:pos x="132" y="45"/>
                    </a:cxn>
                    <a:cxn ang="0">
                      <a:pos x="121" y="38"/>
                    </a:cxn>
                    <a:cxn ang="0">
                      <a:pos x="97" y="69"/>
                    </a:cxn>
                    <a:cxn ang="0">
                      <a:pos x="90" y="73"/>
                    </a:cxn>
                    <a:cxn ang="0">
                      <a:pos x="78" y="97"/>
                    </a:cxn>
                    <a:cxn ang="0">
                      <a:pos x="43" y="69"/>
                    </a:cxn>
                    <a:cxn ang="0">
                      <a:pos x="60" y="70"/>
                    </a:cxn>
                    <a:cxn ang="0">
                      <a:pos x="74" y="66"/>
                    </a:cxn>
                    <a:cxn ang="0">
                      <a:pos x="54" y="64"/>
                    </a:cxn>
                    <a:cxn ang="0">
                      <a:pos x="38" y="58"/>
                    </a:cxn>
                    <a:cxn ang="0">
                      <a:pos x="50" y="54"/>
                    </a:cxn>
                    <a:cxn ang="0">
                      <a:pos x="72" y="43"/>
                    </a:cxn>
                    <a:cxn ang="0">
                      <a:pos x="61" y="43"/>
                    </a:cxn>
                    <a:cxn ang="0">
                      <a:pos x="54" y="39"/>
                    </a:cxn>
                    <a:cxn ang="0">
                      <a:pos x="51" y="39"/>
                    </a:cxn>
                    <a:cxn ang="0">
                      <a:pos x="38" y="51"/>
                    </a:cxn>
                    <a:cxn ang="0">
                      <a:pos x="23" y="44"/>
                    </a:cxn>
                    <a:cxn ang="0">
                      <a:pos x="27" y="43"/>
                    </a:cxn>
                    <a:cxn ang="0">
                      <a:pos x="15" y="28"/>
                    </a:cxn>
                    <a:cxn ang="0">
                      <a:pos x="11" y="26"/>
                    </a:cxn>
                    <a:cxn ang="0">
                      <a:pos x="0" y="16"/>
                    </a:cxn>
                    <a:cxn ang="0">
                      <a:pos x="16" y="5"/>
                    </a:cxn>
                    <a:cxn ang="0">
                      <a:pos x="38" y="7"/>
                    </a:cxn>
                    <a:cxn ang="0">
                      <a:pos x="32" y="13"/>
                    </a:cxn>
                    <a:cxn ang="0">
                      <a:pos x="44" y="20"/>
                    </a:cxn>
                    <a:cxn ang="0">
                      <a:pos x="41" y="14"/>
                    </a:cxn>
                    <a:cxn ang="0">
                      <a:pos x="49" y="7"/>
                    </a:cxn>
                    <a:cxn ang="0">
                      <a:pos x="68" y="26"/>
                    </a:cxn>
                    <a:cxn ang="0">
                      <a:pos x="63" y="7"/>
                    </a:cxn>
                    <a:cxn ang="0">
                      <a:pos x="72" y="0"/>
                    </a:cxn>
                    <a:cxn ang="0">
                      <a:pos x="90" y="9"/>
                    </a:cxn>
                    <a:cxn ang="0">
                      <a:pos x="88" y="18"/>
                    </a:cxn>
                    <a:cxn ang="0">
                      <a:pos x="96" y="12"/>
                    </a:cxn>
                    <a:cxn ang="0">
                      <a:pos x="102" y="23"/>
                    </a:cxn>
                    <a:cxn ang="0">
                      <a:pos x="106" y="23"/>
                    </a:cxn>
                    <a:cxn ang="0">
                      <a:pos x="141" y="41"/>
                    </a:cxn>
                    <a:cxn ang="0">
                      <a:pos x="137" y="42"/>
                    </a:cxn>
                    <a:cxn ang="0">
                      <a:pos x="145" y="42"/>
                    </a:cxn>
                    <a:cxn ang="0">
                      <a:pos x="145" y="49"/>
                    </a:cxn>
                    <a:cxn ang="0">
                      <a:pos x="159" y="49"/>
                    </a:cxn>
                    <a:cxn ang="0">
                      <a:pos x="176" y="64"/>
                    </a:cxn>
                    <a:cxn ang="0">
                      <a:pos x="148" y="79"/>
                    </a:cxn>
                  </a:cxnLst>
                  <a:rect l="0" t="0" r="r" b="b"/>
                  <a:pathLst>
                    <a:path w="176" h="97">
                      <a:moveTo>
                        <a:pt x="148" y="79"/>
                      </a:moveTo>
                      <a:cubicBezTo>
                        <a:pt x="147" y="76"/>
                        <a:pt x="147" y="74"/>
                        <a:pt x="148" y="71"/>
                      </a:cubicBezTo>
                      <a:cubicBezTo>
                        <a:pt x="143" y="71"/>
                        <a:pt x="134" y="71"/>
                        <a:pt x="128" y="71"/>
                      </a:cubicBezTo>
                      <a:cubicBezTo>
                        <a:pt x="129" y="63"/>
                        <a:pt x="134" y="65"/>
                        <a:pt x="135" y="58"/>
                      </a:cubicBezTo>
                      <a:cubicBezTo>
                        <a:pt x="132" y="57"/>
                        <a:pt x="128" y="49"/>
                        <a:pt x="126" y="46"/>
                      </a:cubicBezTo>
                      <a:cubicBezTo>
                        <a:pt x="128" y="45"/>
                        <a:pt x="130" y="45"/>
                        <a:pt x="132" y="45"/>
                      </a:cubicBezTo>
                      <a:cubicBezTo>
                        <a:pt x="125" y="44"/>
                        <a:pt x="121" y="38"/>
                        <a:pt x="121" y="38"/>
                      </a:cubicBezTo>
                      <a:cubicBezTo>
                        <a:pt x="106" y="38"/>
                        <a:pt x="102" y="58"/>
                        <a:pt x="97" y="69"/>
                      </a:cubicBezTo>
                      <a:cubicBezTo>
                        <a:pt x="96" y="72"/>
                        <a:pt x="93" y="71"/>
                        <a:pt x="90" y="73"/>
                      </a:cubicBezTo>
                      <a:cubicBezTo>
                        <a:pt x="83" y="79"/>
                        <a:pt x="84" y="91"/>
                        <a:pt x="78" y="97"/>
                      </a:cubicBezTo>
                      <a:cubicBezTo>
                        <a:pt x="67" y="90"/>
                        <a:pt x="43" y="84"/>
                        <a:pt x="43" y="69"/>
                      </a:cubicBezTo>
                      <a:cubicBezTo>
                        <a:pt x="49" y="68"/>
                        <a:pt x="60" y="70"/>
                        <a:pt x="60" y="70"/>
                      </a:cubicBezTo>
                      <a:cubicBezTo>
                        <a:pt x="64" y="66"/>
                        <a:pt x="69" y="67"/>
                        <a:pt x="74" y="66"/>
                      </a:cubicBezTo>
                      <a:cubicBezTo>
                        <a:pt x="72" y="64"/>
                        <a:pt x="57" y="64"/>
                        <a:pt x="54" y="64"/>
                      </a:cubicBezTo>
                      <a:cubicBezTo>
                        <a:pt x="49" y="64"/>
                        <a:pt x="38" y="69"/>
                        <a:pt x="38" y="58"/>
                      </a:cubicBezTo>
                      <a:cubicBezTo>
                        <a:pt x="38" y="54"/>
                        <a:pt x="48" y="54"/>
                        <a:pt x="50" y="54"/>
                      </a:cubicBezTo>
                      <a:cubicBezTo>
                        <a:pt x="56" y="52"/>
                        <a:pt x="68" y="47"/>
                        <a:pt x="72" y="43"/>
                      </a:cubicBezTo>
                      <a:cubicBezTo>
                        <a:pt x="66" y="43"/>
                        <a:pt x="63" y="43"/>
                        <a:pt x="61" y="43"/>
                      </a:cubicBezTo>
                      <a:cubicBezTo>
                        <a:pt x="60" y="43"/>
                        <a:pt x="56" y="40"/>
                        <a:pt x="54" y="39"/>
                      </a:cubicBezTo>
                      <a:cubicBezTo>
                        <a:pt x="53" y="39"/>
                        <a:pt x="52" y="39"/>
                        <a:pt x="51" y="39"/>
                      </a:cubicBezTo>
                      <a:cubicBezTo>
                        <a:pt x="47" y="41"/>
                        <a:pt x="47" y="51"/>
                        <a:pt x="38" y="51"/>
                      </a:cubicBezTo>
                      <a:cubicBezTo>
                        <a:pt x="31" y="51"/>
                        <a:pt x="26" y="48"/>
                        <a:pt x="23" y="44"/>
                      </a:cubicBezTo>
                      <a:cubicBezTo>
                        <a:pt x="25" y="43"/>
                        <a:pt x="26" y="43"/>
                        <a:pt x="27" y="43"/>
                      </a:cubicBezTo>
                      <a:cubicBezTo>
                        <a:pt x="19" y="39"/>
                        <a:pt x="13" y="35"/>
                        <a:pt x="15" y="28"/>
                      </a:cubicBezTo>
                      <a:cubicBezTo>
                        <a:pt x="13" y="28"/>
                        <a:pt x="12" y="26"/>
                        <a:pt x="11" y="26"/>
                      </a:cubicBezTo>
                      <a:cubicBezTo>
                        <a:pt x="8" y="26"/>
                        <a:pt x="3" y="19"/>
                        <a:pt x="0" y="16"/>
                      </a:cubicBezTo>
                      <a:cubicBezTo>
                        <a:pt x="2" y="14"/>
                        <a:pt x="11" y="5"/>
                        <a:pt x="16" y="5"/>
                      </a:cubicBezTo>
                      <a:cubicBezTo>
                        <a:pt x="23" y="5"/>
                        <a:pt x="27" y="5"/>
                        <a:pt x="38" y="7"/>
                      </a:cubicBezTo>
                      <a:cubicBezTo>
                        <a:pt x="35" y="10"/>
                        <a:pt x="34" y="11"/>
                        <a:pt x="32" y="13"/>
                      </a:cubicBezTo>
                      <a:cubicBezTo>
                        <a:pt x="37" y="17"/>
                        <a:pt x="41" y="17"/>
                        <a:pt x="44" y="20"/>
                      </a:cubicBezTo>
                      <a:cubicBezTo>
                        <a:pt x="42" y="19"/>
                        <a:pt x="41" y="17"/>
                        <a:pt x="41" y="14"/>
                      </a:cubicBezTo>
                      <a:cubicBezTo>
                        <a:pt x="41" y="10"/>
                        <a:pt x="45" y="7"/>
                        <a:pt x="49" y="7"/>
                      </a:cubicBezTo>
                      <a:cubicBezTo>
                        <a:pt x="60" y="7"/>
                        <a:pt x="57" y="22"/>
                        <a:pt x="68" y="26"/>
                      </a:cubicBezTo>
                      <a:cubicBezTo>
                        <a:pt x="66" y="19"/>
                        <a:pt x="63" y="15"/>
                        <a:pt x="63" y="7"/>
                      </a:cubicBezTo>
                      <a:cubicBezTo>
                        <a:pt x="63" y="0"/>
                        <a:pt x="66" y="0"/>
                        <a:pt x="72" y="0"/>
                      </a:cubicBezTo>
                      <a:cubicBezTo>
                        <a:pt x="78" y="0"/>
                        <a:pt x="90" y="4"/>
                        <a:pt x="90" y="9"/>
                      </a:cubicBezTo>
                      <a:cubicBezTo>
                        <a:pt x="90" y="12"/>
                        <a:pt x="88" y="15"/>
                        <a:pt x="88" y="18"/>
                      </a:cubicBezTo>
                      <a:cubicBezTo>
                        <a:pt x="92" y="16"/>
                        <a:pt x="93" y="12"/>
                        <a:pt x="96" y="12"/>
                      </a:cubicBezTo>
                      <a:cubicBezTo>
                        <a:pt x="103" y="12"/>
                        <a:pt x="102" y="19"/>
                        <a:pt x="102" y="23"/>
                      </a:cubicBezTo>
                      <a:cubicBezTo>
                        <a:pt x="103" y="23"/>
                        <a:pt x="105" y="23"/>
                        <a:pt x="106" y="23"/>
                      </a:cubicBezTo>
                      <a:cubicBezTo>
                        <a:pt x="113" y="23"/>
                        <a:pt x="137" y="36"/>
                        <a:pt x="141" y="41"/>
                      </a:cubicBezTo>
                      <a:cubicBezTo>
                        <a:pt x="140" y="42"/>
                        <a:pt x="138" y="42"/>
                        <a:pt x="137" y="42"/>
                      </a:cubicBezTo>
                      <a:cubicBezTo>
                        <a:pt x="140" y="43"/>
                        <a:pt x="142" y="42"/>
                        <a:pt x="145" y="42"/>
                      </a:cubicBezTo>
                      <a:cubicBezTo>
                        <a:pt x="146" y="44"/>
                        <a:pt x="146" y="47"/>
                        <a:pt x="145" y="49"/>
                      </a:cubicBezTo>
                      <a:cubicBezTo>
                        <a:pt x="151" y="49"/>
                        <a:pt x="154" y="49"/>
                        <a:pt x="159" y="49"/>
                      </a:cubicBezTo>
                      <a:cubicBezTo>
                        <a:pt x="159" y="62"/>
                        <a:pt x="172" y="59"/>
                        <a:pt x="176" y="64"/>
                      </a:cubicBezTo>
                      <a:cubicBezTo>
                        <a:pt x="164" y="68"/>
                        <a:pt x="159" y="76"/>
                        <a:pt x="148" y="7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7" name="is1ide-Freeform: Shape 113"/>
                <p:cNvSpPr/>
                <p:nvPr/>
              </p:nvSpPr>
              <p:spPr bwMode="auto">
                <a:xfrm>
                  <a:off x="4683125" y="1089025"/>
                  <a:ext cx="150813" cy="55563"/>
                </a:xfrm>
                <a:custGeom>
                  <a:avLst/>
                  <a:gdLst/>
                  <a:ahLst/>
                  <a:cxnLst>
                    <a:cxn ang="0">
                      <a:pos x="114" y="19"/>
                    </a:cxn>
                    <a:cxn ang="0">
                      <a:pos x="69" y="41"/>
                    </a:cxn>
                    <a:cxn ang="0">
                      <a:pos x="54" y="34"/>
                    </a:cxn>
                    <a:cxn ang="0">
                      <a:pos x="28" y="34"/>
                    </a:cxn>
                    <a:cxn ang="0">
                      <a:pos x="23" y="26"/>
                    </a:cxn>
                    <a:cxn ang="0">
                      <a:pos x="32" y="26"/>
                    </a:cxn>
                    <a:cxn ang="0">
                      <a:pos x="43" y="24"/>
                    </a:cxn>
                    <a:cxn ang="0">
                      <a:pos x="22" y="23"/>
                    </a:cxn>
                    <a:cxn ang="0">
                      <a:pos x="6" y="18"/>
                    </a:cxn>
                    <a:cxn ang="0">
                      <a:pos x="0" y="7"/>
                    </a:cxn>
                    <a:cxn ang="0">
                      <a:pos x="6" y="7"/>
                    </a:cxn>
                    <a:cxn ang="0">
                      <a:pos x="15" y="8"/>
                    </a:cxn>
                    <a:cxn ang="0">
                      <a:pos x="15" y="6"/>
                    </a:cxn>
                    <a:cxn ang="0">
                      <a:pos x="23" y="6"/>
                    </a:cxn>
                    <a:cxn ang="0">
                      <a:pos x="21" y="2"/>
                    </a:cxn>
                    <a:cxn ang="0">
                      <a:pos x="33" y="2"/>
                    </a:cxn>
                    <a:cxn ang="0">
                      <a:pos x="51" y="11"/>
                    </a:cxn>
                    <a:cxn ang="0">
                      <a:pos x="62" y="0"/>
                    </a:cxn>
                    <a:cxn ang="0">
                      <a:pos x="67" y="0"/>
                    </a:cxn>
                    <a:cxn ang="0">
                      <a:pos x="67" y="12"/>
                    </a:cxn>
                    <a:cxn ang="0">
                      <a:pos x="80" y="7"/>
                    </a:cxn>
                    <a:cxn ang="0">
                      <a:pos x="95" y="7"/>
                    </a:cxn>
                    <a:cxn ang="0">
                      <a:pos x="114" y="19"/>
                    </a:cxn>
                  </a:cxnLst>
                  <a:rect l="0" t="0" r="r" b="b"/>
                  <a:pathLst>
                    <a:path w="114" h="41">
                      <a:moveTo>
                        <a:pt x="114" y="19"/>
                      </a:moveTo>
                      <a:cubicBezTo>
                        <a:pt x="104" y="26"/>
                        <a:pt x="82" y="41"/>
                        <a:pt x="69" y="41"/>
                      </a:cubicBezTo>
                      <a:cubicBezTo>
                        <a:pt x="61" y="41"/>
                        <a:pt x="57" y="39"/>
                        <a:pt x="54" y="34"/>
                      </a:cubicBezTo>
                      <a:cubicBezTo>
                        <a:pt x="28" y="34"/>
                        <a:pt x="28" y="34"/>
                        <a:pt x="28" y="34"/>
                      </a:cubicBezTo>
                      <a:cubicBezTo>
                        <a:pt x="25" y="32"/>
                        <a:pt x="23" y="30"/>
                        <a:pt x="23" y="26"/>
                      </a:cubicBezTo>
                      <a:cubicBezTo>
                        <a:pt x="26" y="26"/>
                        <a:pt x="31" y="26"/>
                        <a:pt x="32" y="26"/>
                      </a:cubicBezTo>
                      <a:cubicBezTo>
                        <a:pt x="36" y="25"/>
                        <a:pt x="40" y="25"/>
                        <a:pt x="43" y="24"/>
                      </a:cubicBezTo>
                      <a:cubicBezTo>
                        <a:pt x="41" y="24"/>
                        <a:pt x="23" y="23"/>
                        <a:pt x="22" y="23"/>
                      </a:cubicBezTo>
                      <a:cubicBezTo>
                        <a:pt x="14" y="23"/>
                        <a:pt x="6" y="28"/>
                        <a:pt x="6" y="18"/>
                      </a:cubicBezTo>
                      <a:cubicBezTo>
                        <a:pt x="3" y="15"/>
                        <a:pt x="0" y="12"/>
                        <a:pt x="0" y="7"/>
                      </a:cubicBez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9" y="9"/>
                        <a:pt x="13" y="10"/>
                        <a:pt x="15" y="8"/>
                      </a:cubicBezTo>
                      <a:cubicBezTo>
                        <a:pt x="15" y="6"/>
                        <a:pt x="15" y="6"/>
                        <a:pt x="15" y="6"/>
                      </a:cubicBezTo>
                      <a:cubicBezTo>
                        <a:pt x="23" y="6"/>
                        <a:pt x="23" y="6"/>
                        <a:pt x="23" y="6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33" y="2"/>
                        <a:pt x="33" y="2"/>
                        <a:pt x="33" y="2"/>
                      </a:cubicBezTo>
                      <a:cubicBezTo>
                        <a:pt x="36" y="4"/>
                        <a:pt x="48" y="11"/>
                        <a:pt x="51" y="11"/>
                      </a:cubicBezTo>
                      <a:cubicBezTo>
                        <a:pt x="56" y="11"/>
                        <a:pt x="59" y="2"/>
                        <a:pt x="62" y="0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67" y="6"/>
                        <a:pt x="66" y="8"/>
                        <a:pt x="67" y="12"/>
                      </a:cubicBezTo>
                      <a:cubicBezTo>
                        <a:pt x="71" y="12"/>
                        <a:pt x="73" y="7"/>
                        <a:pt x="80" y="7"/>
                      </a:cubicBezTo>
                      <a:cubicBezTo>
                        <a:pt x="91" y="7"/>
                        <a:pt x="88" y="7"/>
                        <a:pt x="95" y="7"/>
                      </a:cubicBezTo>
                      <a:cubicBezTo>
                        <a:pt x="103" y="7"/>
                        <a:pt x="112" y="14"/>
                        <a:pt x="114" y="1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8" name="is1ide-Freeform: Shape 114"/>
                <p:cNvSpPr/>
                <p:nvPr/>
              </p:nvSpPr>
              <p:spPr bwMode="auto">
                <a:xfrm>
                  <a:off x="4219575" y="1841500"/>
                  <a:ext cx="73025" cy="87313"/>
                </a:xfrm>
                <a:custGeom>
                  <a:avLst/>
                  <a:gdLst/>
                  <a:ahLst/>
                  <a:cxnLst>
                    <a:cxn ang="0">
                      <a:pos x="9" y="19"/>
                    </a:cxn>
                    <a:cxn ang="0">
                      <a:pos x="22" y="14"/>
                    </a:cxn>
                    <a:cxn ang="0">
                      <a:pos x="19" y="8"/>
                    </a:cxn>
                    <a:cxn ang="0">
                      <a:pos x="32" y="0"/>
                    </a:cxn>
                    <a:cxn ang="0">
                      <a:pos x="40" y="0"/>
                    </a:cxn>
                    <a:cxn ang="0">
                      <a:pos x="55" y="18"/>
                    </a:cxn>
                    <a:cxn ang="0">
                      <a:pos x="47" y="24"/>
                    </a:cxn>
                    <a:cxn ang="0">
                      <a:pos x="47" y="39"/>
                    </a:cxn>
                    <a:cxn ang="0">
                      <a:pos x="47" y="52"/>
                    </a:cxn>
                    <a:cxn ang="0">
                      <a:pos x="35" y="54"/>
                    </a:cxn>
                    <a:cxn ang="0">
                      <a:pos x="19" y="64"/>
                    </a:cxn>
                    <a:cxn ang="0">
                      <a:pos x="11" y="65"/>
                    </a:cxn>
                    <a:cxn ang="0">
                      <a:pos x="0" y="55"/>
                    </a:cxn>
                    <a:cxn ang="0">
                      <a:pos x="13" y="33"/>
                    </a:cxn>
                    <a:cxn ang="0">
                      <a:pos x="4" y="23"/>
                    </a:cxn>
                    <a:cxn ang="0">
                      <a:pos x="9" y="19"/>
                    </a:cxn>
                  </a:cxnLst>
                  <a:rect l="0" t="0" r="r" b="b"/>
                  <a:pathLst>
                    <a:path w="55" h="65">
                      <a:moveTo>
                        <a:pt x="9" y="19"/>
                      </a:moveTo>
                      <a:cubicBezTo>
                        <a:pt x="12" y="19"/>
                        <a:pt x="19" y="16"/>
                        <a:pt x="22" y="14"/>
                      </a:cubicBezTo>
                      <a:cubicBezTo>
                        <a:pt x="20" y="11"/>
                        <a:pt x="19" y="10"/>
                        <a:pt x="19" y="8"/>
                      </a:cubicBezTo>
                      <a:cubicBezTo>
                        <a:pt x="19" y="5"/>
                        <a:pt x="28" y="0"/>
                        <a:pt x="32" y="0"/>
                      </a:cubicBezTo>
                      <a:cubicBezTo>
                        <a:pt x="35" y="0"/>
                        <a:pt x="37" y="0"/>
                        <a:pt x="40" y="0"/>
                      </a:cubicBezTo>
                      <a:cubicBezTo>
                        <a:pt x="50" y="0"/>
                        <a:pt x="55" y="10"/>
                        <a:pt x="55" y="18"/>
                      </a:cubicBezTo>
                      <a:cubicBezTo>
                        <a:pt x="55" y="21"/>
                        <a:pt x="47" y="21"/>
                        <a:pt x="47" y="24"/>
                      </a:cubicBezTo>
                      <a:cubicBezTo>
                        <a:pt x="47" y="27"/>
                        <a:pt x="47" y="39"/>
                        <a:pt x="47" y="39"/>
                      </a:cubicBezTo>
                      <a:cubicBezTo>
                        <a:pt x="47" y="43"/>
                        <a:pt x="50" y="48"/>
                        <a:pt x="47" y="52"/>
                      </a:cubicBezTo>
                      <a:cubicBezTo>
                        <a:pt x="44" y="54"/>
                        <a:pt x="40" y="54"/>
                        <a:pt x="35" y="54"/>
                      </a:cubicBezTo>
                      <a:cubicBezTo>
                        <a:pt x="28" y="54"/>
                        <a:pt x="23" y="61"/>
                        <a:pt x="19" y="64"/>
                      </a:cubicBezTo>
                      <a:cubicBezTo>
                        <a:pt x="17" y="65"/>
                        <a:pt x="13" y="65"/>
                        <a:pt x="11" y="65"/>
                      </a:cubicBezTo>
                      <a:cubicBezTo>
                        <a:pt x="6" y="65"/>
                        <a:pt x="0" y="60"/>
                        <a:pt x="0" y="55"/>
                      </a:cubicBezTo>
                      <a:cubicBezTo>
                        <a:pt x="0" y="44"/>
                        <a:pt x="11" y="43"/>
                        <a:pt x="13" y="33"/>
                      </a:cubicBezTo>
                      <a:cubicBezTo>
                        <a:pt x="8" y="30"/>
                        <a:pt x="4" y="28"/>
                        <a:pt x="4" y="23"/>
                      </a:cubicBezTo>
                      <a:cubicBezTo>
                        <a:pt x="4" y="18"/>
                        <a:pt x="8" y="19"/>
                        <a:pt x="9" y="1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9" name="is1ide-Freeform: Shape 115"/>
                <p:cNvSpPr/>
                <p:nvPr/>
              </p:nvSpPr>
              <p:spPr bwMode="auto">
                <a:xfrm>
                  <a:off x="4276725" y="1758950"/>
                  <a:ext cx="139700" cy="203200"/>
                </a:xfrm>
                <a:custGeom>
                  <a:avLst/>
                  <a:gdLst/>
                  <a:ahLst/>
                  <a:cxnLst>
                    <a:cxn ang="0">
                      <a:pos x="96" y="102"/>
                    </a:cxn>
                    <a:cxn ang="0">
                      <a:pos x="91" y="128"/>
                    </a:cxn>
                    <a:cxn ang="0">
                      <a:pos x="100" y="133"/>
                    </a:cxn>
                    <a:cxn ang="0">
                      <a:pos x="70" y="139"/>
                    </a:cxn>
                    <a:cxn ang="0">
                      <a:pos x="39" y="141"/>
                    </a:cxn>
                    <a:cxn ang="0">
                      <a:pos x="26" y="148"/>
                    </a:cxn>
                    <a:cxn ang="0">
                      <a:pos x="16" y="152"/>
                    </a:cxn>
                    <a:cxn ang="0">
                      <a:pos x="32" y="133"/>
                    </a:cxn>
                    <a:cxn ang="0">
                      <a:pos x="46" y="124"/>
                    </a:cxn>
                    <a:cxn ang="0">
                      <a:pos x="26" y="123"/>
                    </a:cxn>
                    <a:cxn ang="0">
                      <a:pos x="19" y="123"/>
                    </a:cxn>
                    <a:cxn ang="0">
                      <a:pos x="28" y="96"/>
                    </a:cxn>
                    <a:cxn ang="0">
                      <a:pos x="48" y="81"/>
                    </a:cxn>
                    <a:cxn ang="0">
                      <a:pos x="40" y="70"/>
                    </a:cxn>
                    <a:cxn ang="0">
                      <a:pos x="26" y="72"/>
                    </a:cxn>
                    <a:cxn ang="0">
                      <a:pos x="23" y="59"/>
                    </a:cxn>
                    <a:cxn ang="0">
                      <a:pos x="16" y="49"/>
                    </a:cxn>
                    <a:cxn ang="0">
                      <a:pos x="12" y="55"/>
                    </a:cxn>
                    <a:cxn ang="0">
                      <a:pos x="14" y="45"/>
                    </a:cxn>
                    <a:cxn ang="0">
                      <a:pos x="8" y="38"/>
                    </a:cxn>
                    <a:cxn ang="0">
                      <a:pos x="11" y="29"/>
                    </a:cxn>
                    <a:cxn ang="0">
                      <a:pos x="8" y="20"/>
                    </a:cxn>
                    <a:cxn ang="0">
                      <a:pos x="12" y="21"/>
                    </a:cxn>
                    <a:cxn ang="0">
                      <a:pos x="16" y="14"/>
                    </a:cxn>
                    <a:cxn ang="0">
                      <a:pos x="25" y="0"/>
                    </a:cxn>
                    <a:cxn ang="0">
                      <a:pos x="42" y="4"/>
                    </a:cxn>
                    <a:cxn ang="0">
                      <a:pos x="33" y="19"/>
                    </a:cxn>
                    <a:cxn ang="0">
                      <a:pos x="47" y="46"/>
                    </a:cxn>
                    <a:cxn ang="0">
                      <a:pos x="53" y="50"/>
                    </a:cxn>
                    <a:cxn ang="0">
                      <a:pos x="84" y="89"/>
                    </a:cxn>
                    <a:cxn ang="0">
                      <a:pos x="87" y="102"/>
                    </a:cxn>
                    <a:cxn ang="0">
                      <a:pos x="92" y="102"/>
                    </a:cxn>
                  </a:cxnLst>
                  <a:rect l="0" t="0" r="r" b="b"/>
                  <a:pathLst>
                    <a:path w="105" h="152">
                      <a:moveTo>
                        <a:pt x="90" y="103"/>
                      </a:moveTo>
                      <a:cubicBezTo>
                        <a:pt x="93" y="101"/>
                        <a:pt x="92" y="102"/>
                        <a:pt x="96" y="102"/>
                      </a:cubicBezTo>
                      <a:cubicBezTo>
                        <a:pt x="101" y="102"/>
                        <a:pt x="105" y="106"/>
                        <a:pt x="105" y="110"/>
                      </a:cubicBezTo>
                      <a:cubicBezTo>
                        <a:pt x="105" y="118"/>
                        <a:pt x="94" y="122"/>
                        <a:pt x="91" y="128"/>
                      </a:cubicBezTo>
                      <a:cubicBezTo>
                        <a:pt x="95" y="129"/>
                        <a:pt x="97" y="130"/>
                        <a:pt x="100" y="130"/>
                      </a:cubicBezTo>
                      <a:cubicBezTo>
                        <a:pt x="100" y="133"/>
                        <a:pt x="100" y="133"/>
                        <a:pt x="100" y="133"/>
                      </a:cubicBezTo>
                      <a:cubicBezTo>
                        <a:pt x="96" y="137"/>
                        <a:pt x="93" y="139"/>
                        <a:pt x="87" y="139"/>
                      </a:cubicBezTo>
                      <a:cubicBezTo>
                        <a:pt x="82" y="139"/>
                        <a:pt x="72" y="139"/>
                        <a:pt x="70" y="139"/>
                      </a:cubicBezTo>
                      <a:cubicBezTo>
                        <a:pt x="65" y="139"/>
                        <a:pt x="53" y="143"/>
                        <a:pt x="47" y="143"/>
                      </a:cubicBezTo>
                      <a:cubicBezTo>
                        <a:pt x="44" y="143"/>
                        <a:pt x="42" y="141"/>
                        <a:pt x="39" y="141"/>
                      </a:cubicBezTo>
                      <a:cubicBezTo>
                        <a:pt x="34" y="141"/>
                        <a:pt x="32" y="144"/>
                        <a:pt x="32" y="148"/>
                      </a:cubicBezTo>
                      <a:cubicBezTo>
                        <a:pt x="26" y="148"/>
                        <a:pt x="26" y="148"/>
                        <a:pt x="26" y="148"/>
                      </a:cubicBezTo>
                      <a:cubicBezTo>
                        <a:pt x="23" y="148"/>
                        <a:pt x="21" y="150"/>
                        <a:pt x="19" y="152"/>
                      </a:cubicBezTo>
                      <a:cubicBezTo>
                        <a:pt x="16" y="152"/>
                        <a:pt x="16" y="152"/>
                        <a:pt x="16" y="152"/>
                      </a:cubicBezTo>
                      <a:cubicBezTo>
                        <a:pt x="16" y="149"/>
                        <a:pt x="16" y="149"/>
                        <a:pt x="16" y="149"/>
                      </a:cubicBezTo>
                      <a:cubicBezTo>
                        <a:pt x="17" y="147"/>
                        <a:pt x="30" y="133"/>
                        <a:pt x="32" y="133"/>
                      </a:cubicBezTo>
                      <a:cubicBezTo>
                        <a:pt x="38" y="131"/>
                        <a:pt x="47" y="133"/>
                        <a:pt x="47" y="127"/>
                      </a:cubicBezTo>
                      <a:cubicBezTo>
                        <a:pt x="47" y="126"/>
                        <a:pt x="46" y="125"/>
                        <a:pt x="46" y="124"/>
                      </a:cubicBezTo>
                      <a:cubicBezTo>
                        <a:pt x="44" y="126"/>
                        <a:pt x="41" y="128"/>
                        <a:pt x="38" y="128"/>
                      </a:cubicBezTo>
                      <a:cubicBezTo>
                        <a:pt x="32" y="128"/>
                        <a:pt x="30" y="123"/>
                        <a:pt x="26" y="123"/>
                      </a:cubicBezTo>
                      <a:cubicBezTo>
                        <a:pt x="23" y="123"/>
                        <a:pt x="23" y="125"/>
                        <a:pt x="21" y="125"/>
                      </a:cubicBezTo>
                      <a:cubicBezTo>
                        <a:pt x="20" y="125"/>
                        <a:pt x="19" y="124"/>
                        <a:pt x="19" y="123"/>
                      </a:cubicBezTo>
                      <a:cubicBezTo>
                        <a:pt x="19" y="116"/>
                        <a:pt x="31" y="116"/>
                        <a:pt x="31" y="109"/>
                      </a:cubicBezTo>
                      <a:cubicBezTo>
                        <a:pt x="31" y="103"/>
                        <a:pt x="28" y="101"/>
                        <a:pt x="28" y="96"/>
                      </a:cubicBezTo>
                      <a:cubicBezTo>
                        <a:pt x="36" y="96"/>
                        <a:pt x="45" y="92"/>
                        <a:pt x="48" y="88"/>
                      </a:cubicBezTo>
                      <a:cubicBezTo>
                        <a:pt x="48" y="81"/>
                        <a:pt x="48" y="81"/>
                        <a:pt x="48" y="81"/>
                      </a:cubicBezTo>
                      <a:cubicBezTo>
                        <a:pt x="43" y="82"/>
                        <a:pt x="37" y="81"/>
                        <a:pt x="37" y="77"/>
                      </a:cubicBezTo>
                      <a:cubicBezTo>
                        <a:pt x="37" y="73"/>
                        <a:pt x="39" y="72"/>
                        <a:pt x="40" y="70"/>
                      </a:cubicBezTo>
                      <a:cubicBezTo>
                        <a:pt x="39" y="70"/>
                        <a:pt x="38" y="70"/>
                        <a:pt x="36" y="70"/>
                      </a:cubicBezTo>
                      <a:cubicBezTo>
                        <a:pt x="32" y="70"/>
                        <a:pt x="30" y="72"/>
                        <a:pt x="26" y="72"/>
                      </a:cubicBezTo>
                      <a:cubicBezTo>
                        <a:pt x="22" y="72"/>
                        <a:pt x="19" y="72"/>
                        <a:pt x="19" y="69"/>
                      </a:cubicBezTo>
                      <a:cubicBezTo>
                        <a:pt x="19" y="65"/>
                        <a:pt x="23" y="63"/>
                        <a:pt x="23" y="59"/>
                      </a:cubicBezTo>
                      <a:cubicBezTo>
                        <a:pt x="23" y="55"/>
                        <a:pt x="22" y="55"/>
                        <a:pt x="23" y="51"/>
                      </a:cubicBezTo>
                      <a:cubicBezTo>
                        <a:pt x="20" y="51"/>
                        <a:pt x="17" y="50"/>
                        <a:pt x="16" y="49"/>
                      </a:cubicBezTo>
                      <a:cubicBezTo>
                        <a:pt x="14" y="52"/>
                        <a:pt x="15" y="54"/>
                        <a:pt x="16" y="55"/>
                      </a:cubicBezTo>
                      <a:cubicBezTo>
                        <a:pt x="12" y="55"/>
                        <a:pt x="12" y="55"/>
                        <a:pt x="12" y="55"/>
                      </a:cubicBezTo>
                      <a:cubicBezTo>
                        <a:pt x="12" y="52"/>
                        <a:pt x="12" y="51"/>
                        <a:pt x="12" y="48"/>
                      </a:cubicBezTo>
                      <a:cubicBezTo>
                        <a:pt x="12" y="47"/>
                        <a:pt x="13" y="46"/>
                        <a:pt x="14" y="45"/>
                      </a:cubicBezTo>
                      <a:cubicBezTo>
                        <a:pt x="14" y="41"/>
                        <a:pt x="14" y="41"/>
                        <a:pt x="14" y="41"/>
                      </a:cubicBezTo>
                      <a:cubicBezTo>
                        <a:pt x="12" y="41"/>
                        <a:pt x="8" y="40"/>
                        <a:pt x="8" y="38"/>
                      </a:cubicBezTo>
                      <a:cubicBezTo>
                        <a:pt x="8" y="36"/>
                        <a:pt x="11" y="32"/>
                        <a:pt x="11" y="32"/>
                      </a:cubicBezTo>
                      <a:cubicBezTo>
                        <a:pt x="11" y="29"/>
                        <a:pt x="11" y="29"/>
                        <a:pt x="11" y="29"/>
                      </a:cubicBezTo>
                      <a:cubicBezTo>
                        <a:pt x="4" y="27"/>
                        <a:pt x="0" y="26"/>
                        <a:pt x="0" y="20"/>
                      </a:cubicBezTo>
                      <a:cubicBezTo>
                        <a:pt x="8" y="20"/>
                        <a:pt x="8" y="20"/>
                        <a:pt x="8" y="20"/>
                      </a:cubicBezTo>
                      <a:cubicBezTo>
                        <a:pt x="8" y="23"/>
                        <a:pt x="10" y="24"/>
                        <a:pt x="11" y="24"/>
                      </a:cubicBezTo>
                      <a:cubicBezTo>
                        <a:pt x="12" y="24"/>
                        <a:pt x="12" y="22"/>
                        <a:pt x="12" y="21"/>
                      </a:cubicBezTo>
                      <a:cubicBezTo>
                        <a:pt x="12" y="21"/>
                        <a:pt x="10" y="20"/>
                        <a:pt x="10" y="19"/>
                      </a:cubicBezTo>
                      <a:cubicBezTo>
                        <a:pt x="10" y="15"/>
                        <a:pt x="13" y="14"/>
                        <a:pt x="16" y="14"/>
                      </a:cubicBezTo>
                      <a:cubicBezTo>
                        <a:pt x="16" y="10"/>
                        <a:pt x="18" y="8"/>
                        <a:pt x="18" y="6"/>
                      </a:cubicBezTo>
                      <a:cubicBezTo>
                        <a:pt x="18" y="4"/>
                        <a:pt x="23" y="0"/>
                        <a:pt x="25" y="0"/>
                      </a:cubicBezTo>
                      <a:cubicBezTo>
                        <a:pt x="30" y="0"/>
                        <a:pt x="35" y="0"/>
                        <a:pt x="38" y="0"/>
                      </a:cubicBezTo>
                      <a:cubicBezTo>
                        <a:pt x="40" y="0"/>
                        <a:pt x="42" y="3"/>
                        <a:pt x="42" y="4"/>
                      </a:cubicBezTo>
                      <a:cubicBezTo>
                        <a:pt x="42" y="10"/>
                        <a:pt x="33" y="10"/>
                        <a:pt x="31" y="16"/>
                      </a:cubicBezTo>
                      <a:cubicBezTo>
                        <a:pt x="31" y="17"/>
                        <a:pt x="32" y="18"/>
                        <a:pt x="33" y="19"/>
                      </a:cubicBezTo>
                      <a:cubicBezTo>
                        <a:pt x="59" y="19"/>
                        <a:pt x="59" y="19"/>
                        <a:pt x="59" y="19"/>
                      </a:cubicBezTo>
                      <a:cubicBezTo>
                        <a:pt x="60" y="32"/>
                        <a:pt x="47" y="37"/>
                        <a:pt x="47" y="46"/>
                      </a:cubicBezTo>
                      <a:cubicBezTo>
                        <a:pt x="45" y="47"/>
                        <a:pt x="44" y="48"/>
                        <a:pt x="43" y="50"/>
                      </a:cubicBezTo>
                      <a:cubicBezTo>
                        <a:pt x="48" y="51"/>
                        <a:pt x="50" y="49"/>
                        <a:pt x="53" y="50"/>
                      </a:cubicBezTo>
                      <a:cubicBezTo>
                        <a:pt x="62" y="53"/>
                        <a:pt x="60" y="63"/>
                        <a:pt x="66" y="69"/>
                      </a:cubicBezTo>
                      <a:cubicBezTo>
                        <a:pt x="73" y="76"/>
                        <a:pt x="84" y="79"/>
                        <a:pt x="84" y="89"/>
                      </a:cubicBezTo>
                      <a:cubicBezTo>
                        <a:pt x="84" y="93"/>
                        <a:pt x="89" y="95"/>
                        <a:pt x="89" y="99"/>
                      </a:cubicBezTo>
                      <a:cubicBezTo>
                        <a:pt x="89" y="100"/>
                        <a:pt x="88" y="101"/>
                        <a:pt x="87" y="102"/>
                      </a:cubicBezTo>
                      <a:cubicBezTo>
                        <a:pt x="87" y="105"/>
                        <a:pt x="87" y="105"/>
                        <a:pt x="87" y="105"/>
                      </a:cubicBezTo>
                      <a:cubicBezTo>
                        <a:pt x="90" y="104"/>
                        <a:pt x="90" y="103"/>
                        <a:pt x="92" y="102"/>
                      </a:cubicBezTo>
                      <a:lnTo>
                        <a:pt x="90" y="10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0" name="is1ide-Freeform: Shape 116"/>
                <p:cNvSpPr/>
                <p:nvPr/>
              </p:nvSpPr>
              <p:spPr bwMode="auto">
                <a:xfrm>
                  <a:off x="4592638" y="2203450"/>
                  <a:ext cx="46038" cy="30163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0" y="8"/>
                    </a:cxn>
                    <a:cxn ang="0">
                      <a:pos x="7" y="10"/>
                    </a:cxn>
                    <a:cxn ang="0">
                      <a:pos x="27" y="21"/>
                    </a:cxn>
                    <a:cxn ang="0">
                      <a:pos x="30" y="23"/>
                    </a:cxn>
                    <a:cxn ang="0">
                      <a:pos x="33" y="20"/>
                    </a:cxn>
                    <a:cxn ang="0">
                      <a:pos x="31" y="13"/>
                    </a:cxn>
                    <a:cxn ang="0">
                      <a:pos x="33" y="8"/>
                    </a:cxn>
                    <a:cxn ang="0">
                      <a:pos x="35" y="3"/>
                    </a:cxn>
                    <a:cxn ang="0">
                      <a:pos x="20" y="6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35" h="23">
                      <a:moveTo>
                        <a:pt x="0" y="5"/>
                      </a:move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2" y="10"/>
                        <a:pt x="5" y="10"/>
                        <a:pt x="7" y="10"/>
                      </a:cubicBezTo>
                      <a:cubicBezTo>
                        <a:pt x="14" y="12"/>
                        <a:pt x="19" y="20"/>
                        <a:pt x="27" y="21"/>
                      </a:cubicBezTo>
                      <a:cubicBezTo>
                        <a:pt x="27" y="23"/>
                        <a:pt x="29" y="23"/>
                        <a:pt x="30" y="23"/>
                      </a:cubicBezTo>
                      <a:cubicBezTo>
                        <a:pt x="32" y="23"/>
                        <a:pt x="33" y="21"/>
                        <a:pt x="33" y="20"/>
                      </a:cubicBezTo>
                      <a:cubicBezTo>
                        <a:pt x="33" y="17"/>
                        <a:pt x="31" y="16"/>
                        <a:pt x="31" y="13"/>
                      </a:cubicBezTo>
                      <a:cubicBezTo>
                        <a:pt x="31" y="11"/>
                        <a:pt x="33" y="8"/>
                        <a:pt x="33" y="8"/>
                      </a:cubicBezTo>
                      <a:cubicBezTo>
                        <a:pt x="35" y="3"/>
                        <a:pt x="35" y="3"/>
                        <a:pt x="35" y="3"/>
                      </a:cubicBezTo>
                      <a:cubicBezTo>
                        <a:pt x="28" y="2"/>
                        <a:pt x="25" y="6"/>
                        <a:pt x="20" y="6"/>
                      </a:cubicBezTo>
                      <a:cubicBezTo>
                        <a:pt x="14" y="6"/>
                        <a:pt x="10" y="0"/>
                        <a:pt x="0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1" name="is1ide-Freeform: Shape 117"/>
                <p:cNvSpPr/>
                <p:nvPr/>
              </p:nvSpPr>
              <p:spPr bwMode="auto">
                <a:xfrm>
                  <a:off x="4527550" y="2111375"/>
                  <a:ext cx="15875" cy="30163"/>
                </a:xfrm>
                <a:custGeom>
                  <a:avLst/>
                  <a:gdLst/>
                  <a:ahLst/>
                  <a:cxnLst>
                    <a:cxn ang="0">
                      <a:pos x="3" y="5"/>
                    </a:cxn>
                    <a:cxn ang="0">
                      <a:pos x="10" y="0"/>
                    </a:cxn>
                    <a:cxn ang="0">
                      <a:pos x="12" y="5"/>
                    </a:cxn>
                    <a:cxn ang="0">
                      <a:pos x="8" y="23"/>
                    </a:cxn>
                    <a:cxn ang="0">
                      <a:pos x="0" y="6"/>
                    </a:cxn>
                    <a:cxn ang="0">
                      <a:pos x="3" y="5"/>
                    </a:cxn>
                  </a:cxnLst>
                  <a:rect l="0" t="0" r="r" b="b"/>
                  <a:pathLst>
                    <a:path w="12" h="23">
                      <a:moveTo>
                        <a:pt x="3" y="5"/>
                      </a:moveTo>
                      <a:cubicBezTo>
                        <a:pt x="6" y="5"/>
                        <a:pt x="8" y="1"/>
                        <a:pt x="10" y="0"/>
                      </a:cubicBezTo>
                      <a:cubicBezTo>
                        <a:pt x="10" y="3"/>
                        <a:pt x="11" y="5"/>
                        <a:pt x="12" y="5"/>
                      </a:cubicBezTo>
                      <a:cubicBezTo>
                        <a:pt x="11" y="11"/>
                        <a:pt x="10" y="20"/>
                        <a:pt x="8" y="23"/>
                      </a:cubicBezTo>
                      <a:cubicBezTo>
                        <a:pt x="4" y="22"/>
                        <a:pt x="2" y="9"/>
                        <a:pt x="0" y="6"/>
                      </a:cubicBezTo>
                      <a:cubicBezTo>
                        <a:pt x="1" y="6"/>
                        <a:pt x="2" y="5"/>
                        <a:pt x="3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2" name="is1ide-Freeform: Shape 118"/>
                <p:cNvSpPr/>
                <p:nvPr/>
              </p:nvSpPr>
              <p:spPr bwMode="auto">
                <a:xfrm>
                  <a:off x="4524375" y="2144713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5" y="15"/>
                    </a:cxn>
                    <a:cxn ang="0">
                      <a:pos x="0" y="6"/>
                    </a:cxn>
                    <a:cxn ang="0">
                      <a:pos x="9" y="0"/>
                    </a:cxn>
                    <a:cxn ang="0">
                      <a:pos x="15" y="3"/>
                    </a:cxn>
                    <a:cxn ang="0">
                      <a:pos x="18" y="21"/>
                    </a:cxn>
                    <a:cxn ang="0">
                      <a:pos x="6" y="33"/>
                    </a:cxn>
                    <a:cxn ang="0">
                      <a:pos x="2" y="24"/>
                    </a:cxn>
                    <a:cxn ang="0">
                      <a:pos x="5" y="15"/>
                    </a:cxn>
                  </a:cxnLst>
                  <a:rect l="0" t="0" r="r" b="b"/>
                  <a:pathLst>
                    <a:path w="19" h="33">
                      <a:moveTo>
                        <a:pt x="5" y="15"/>
                      </a:moveTo>
                      <a:cubicBezTo>
                        <a:pt x="5" y="12"/>
                        <a:pt x="1" y="9"/>
                        <a:pt x="0" y="6"/>
                      </a:cubicBezTo>
                      <a:cubicBezTo>
                        <a:pt x="5" y="4"/>
                        <a:pt x="5" y="0"/>
                        <a:pt x="9" y="0"/>
                      </a:cubicBezTo>
                      <a:cubicBezTo>
                        <a:pt x="13" y="0"/>
                        <a:pt x="14" y="3"/>
                        <a:pt x="15" y="3"/>
                      </a:cubicBezTo>
                      <a:cubicBezTo>
                        <a:pt x="19" y="10"/>
                        <a:pt x="18" y="14"/>
                        <a:pt x="18" y="21"/>
                      </a:cubicBezTo>
                      <a:cubicBezTo>
                        <a:pt x="18" y="27"/>
                        <a:pt x="10" y="33"/>
                        <a:pt x="6" y="33"/>
                      </a:cubicBezTo>
                      <a:cubicBezTo>
                        <a:pt x="2" y="33"/>
                        <a:pt x="2" y="27"/>
                        <a:pt x="2" y="24"/>
                      </a:cubicBezTo>
                      <a:cubicBezTo>
                        <a:pt x="2" y="20"/>
                        <a:pt x="5" y="18"/>
                        <a:pt x="5" y="1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3" name="is1ide-Freeform: Shape 119"/>
                <p:cNvSpPr/>
                <p:nvPr/>
              </p:nvSpPr>
              <p:spPr bwMode="auto">
                <a:xfrm>
                  <a:off x="4429125" y="2171700"/>
                  <a:ext cx="12700" cy="9525"/>
                </a:xfrm>
                <a:custGeom>
                  <a:avLst/>
                  <a:gdLst/>
                  <a:ahLst/>
                  <a:cxnLst>
                    <a:cxn ang="0">
                      <a:pos x="9" y="5"/>
                    </a:cxn>
                    <a:cxn ang="0">
                      <a:pos x="6" y="7"/>
                    </a:cxn>
                    <a:cxn ang="0">
                      <a:pos x="0" y="3"/>
                    </a:cxn>
                    <a:cxn ang="0">
                      <a:pos x="7" y="0"/>
                    </a:cxn>
                    <a:cxn ang="0">
                      <a:pos x="9" y="5"/>
                    </a:cxn>
                  </a:cxnLst>
                  <a:rect l="0" t="0" r="r" b="b"/>
                  <a:pathLst>
                    <a:path w="9" h="7">
                      <a:moveTo>
                        <a:pt x="9" y="5"/>
                      </a:moveTo>
                      <a:cubicBezTo>
                        <a:pt x="9" y="6"/>
                        <a:pt x="7" y="7"/>
                        <a:pt x="6" y="7"/>
                      </a:cubicBezTo>
                      <a:cubicBezTo>
                        <a:pt x="4" y="7"/>
                        <a:pt x="1" y="3"/>
                        <a:pt x="0" y="3"/>
                      </a:cubicBezTo>
                      <a:cubicBezTo>
                        <a:pt x="3" y="2"/>
                        <a:pt x="5" y="0"/>
                        <a:pt x="7" y="0"/>
                      </a:cubicBezTo>
                      <a:cubicBezTo>
                        <a:pt x="7" y="1"/>
                        <a:pt x="9" y="3"/>
                        <a:pt x="9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4" name="is1ide-Freeform: Shape 120"/>
                <p:cNvSpPr/>
                <p:nvPr/>
              </p:nvSpPr>
              <p:spPr bwMode="auto">
                <a:xfrm>
                  <a:off x="4551363" y="1833563"/>
                  <a:ext cx="15875" cy="19050"/>
                </a:xfrm>
                <a:custGeom>
                  <a:avLst/>
                  <a:gdLst/>
                  <a:ahLst/>
                  <a:cxnLst>
                    <a:cxn ang="0">
                      <a:pos x="11" y="10"/>
                    </a:cxn>
                    <a:cxn ang="0">
                      <a:pos x="0" y="5"/>
                    </a:cxn>
                    <a:cxn ang="0">
                      <a:pos x="0" y="0"/>
                    </a:cxn>
                    <a:cxn ang="0">
                      <a:pos x="9" y="0"/>
                    </a:cxn>
                    <a:cxn ang="0">
                      <a:pos x="12" y="9"/>
                    </a:cxn>
                    <a:cxn ang="0">
                      <a:pos x="11" y="14"/>
                    </a:cxn>
                    <a:cxn ang="0">
                      <a:pos x="11" y="10"/>
                    </a:cxn>
                  </a:cxnLst>
                  <a:rect l="0" t="0" r="r" b="b"/>
                  <a:pathLst>
                    <a:path w="12" h="14">
                      <a:moveTo>
                        <a:pt x="11" y="10"/>
                      </a:moveTo>
                      <a:cubicBezTo>
                        <a:pt x="5" y="10"/>
                        <a:pt x="0" y="9"/>
                        <a:pt x="0" y="5"/>
                      </a:cubicBezTo>
                      <a:cubicBezTo>
                        <a:pt x="0" y="3"/>
                        <a:pt x="0" y="2"/>
                        <a:pt x="0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6"/>
                        <a:pt x="12" y="5"/>
                        <a:pt x="12" y="9"/>
                      </a:cubicBezTo>
                      <a:cubicBezTo>
                        <a:pt x="12" y="13"/>
                        <a:pt x="11" y="12"/>
                        <a:pt x="11" y="14"/>
                      </a:cubicBezTo>
                      <a:cubicBezTo>
                        <a:pt x="11" y="13"/>
                        <a:pt x="11" y="12"/>
                        <a:pt x="11" y="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5" name="is1ide-Freeform: Shape 121"/>
                <p:cNvSpPr/>
                <p:nvPr/>
              </p:nvSpPr>
              <p:spPr bwMode="auto">
                <a:xfrm>
                  <a:off x="4684713" y="1773238"/>
                  <a:ext cx="15875" cy="23813"/>
                </a:xfrm>
                <a:custGeom>
                  <a:avLst/>
                  <a:gdLst/>
                  <a:ahLst/>
                  <a:cxnLst>
                    <a:cxn ang="0">
                      <a:pos x="8" y="6"/>
                    </a:cxn>
                    <a:cxn ang="0">
                      <a:pos x="1" y="17"/>
                    </a:cxn>
                    <a:cxn ang="0">
                      <a:pos x="1" y="11"/>
                    </a:cxn>
                    <a:cxn ang="0">
                      <a:pos x="11" y="0"/>
                    </a:cxn>
                    <a:cxn ang="0">
                      <a:pos x="8" y="6"/>
                    </a:cxn>
                  </a:cxnLst>
                  <a:rect l="0" t="0" r="r" b="b"/>
                  <a:pathLst>
                    <a:path w="11" h="17">
                      <a:moveTo>
                        <a:pt x="8" y="6"/>
                      </a:moveTo>
                      <a:cubicBezTo>
                        <a:pt x="8" y="11"/>
                        <a:pt x="4" y="13"/>
                        <a:pt x="1" y="17"/>
                      </a:cubicBezTo>
                      <a:cubicBezTo>
                        <a:pt x="0" y="15"/>
                        <a:pt x="1" y="14"/>
                        <a:pt x="1" y="11"/>
                      </a:cubicBezTo>
                      <a:cubicBezTo>
                        <a:pt x="1" y="9"/>
                        <a:pt x="3" y="1"/>
                        <a:pt x="11" y="0"/>
                      </a:cubicBezTo>
                      <a:cubicBezTo>
                        <a:pt x="10" y="2"/>
                        <a:pt x="8" y="4"/>
                        <a:pt x="8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6" name="is1ide-Freeform: Shape 122"/>
                <p:cNvSpPr/>
                <p:nvPr/>
              </p:nvSpPr>
              <p:spPr bwMode="auto">
                <a:xfrm>
                  <a:off x="4746625" y="1744663"/>
                  <a:ext cx="20638" cy="26988"/>
                </a:xfrm>
                <a:custGeom>
                  <a:avLst/>
                  <a:gdLst/>
                  <a:ahLst/>
                  <a:cxnLst>
                    <a:cxn ang="0">
                      <a:pos x="12" y="10"/>
                    </a:cxn>
                    <a:cxn ang="0">
                      <a:pos x="12" y="16"/>
                    </a:cxn>
                    <a:cxn ang="0">
                      <a:pos x="5" y="20"/>
                    </a:cxn>
                    <a:cxn ang="0">
                      <a:pos x="0" y="13"/>
                    </a:cxn>
                    <a:cxn ang="0">
                      <a:pos x="10" y="10"/>
                    </a:cxn>
                    <a:cxn ang="0">
                      <a:pos x="7" y="5"/>
                    </a:cxn>
                    <a:cxn ang="0">
                      <a:pos x="11" y="0"/>
                    </a:cxn>
                    <a:cxn ang="0">
                      <a:pos x="16" y="5"/>
                    </a:cxn>
                    <a:cxn ang="0">
                      <a:pos x="12" y="10"/>
                    </a:cxn>
                  </a:cxnLst>
                  <a:rect l="0" t="0" r="r" b="b"/>
                  <a:pathLst>
                    <a:path w="16" h="20">
                      <a:moveTo>
                        <a:pt x="12" y="10"/>
                      </a:moveTo>
                      <a:cubicBezTo>
                        <a:pt x="12" y="12"/>
                        <a:pt x="12" y="14"/>
                        <a:pt x="12" y="16"/>
                      </a:cubicBezTo>
                      <a:cubicBezTo>
                        <a:pt x="12" y="17"/>
                        <a:pt x="6" y="20"/>
                        <a:pt x="5" y="20"/>
                      </a:cubicBezTo>
                      <a:cubicBezTo>
                        <a:pt x="1" y="20"/>
                        <a:pt x="0" y="16"/>
                        <a:pt x="0" y="13"/>
                      </a:cubicBezTo>
                      <a:cubicBezTo>
                        <a:pt x="4" y="13"/>
                        <a:pt x="6" y="10"/>
                        <a:pt x="10" y="10"/>
                      </a:cubicBezTo>
                      <a:cubicBezTo>
                        <a:pt x="9" y="8"/>
                        <a:pt x="7" y="7"/>
                        <a:pt x="7" y="5"/>
                      </a:cubicBezTo>
                      <a:cubicBezTo>
                        <a:pt x="7" y="2"/>
                        <a:pt x="11" y="0"/>
                        <a:pt x="11" y="0"/>
                      </a:cubicBezTo>
                      <a:cubicBezTo>
                        <a:pt x="13" y="3"/>
                        <a:pt x="14" y="4"/>
                        <a:pt x="16" y="5"/>
                      </a:cubicBezTo>
                      <a:cubicBezTo>
                        <a:pt x="15" y="7"/>
                        <a:pt x="13" y="10"/>
                        <a:pt x="12" y="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45" name="Group 15"/>
            <p:cNvGrpSpPr/>
            <p:nvPr/>
          </p:nvGrpSpPr>
          <p:grpSpPr>
            <a:xfrm>
              <a:off x="5105592" y="3000642"/>
              <a:ext cx="941498" cy="822454"/>
              <a:chOff x="6275388" y="2879725"/>
              <a:chExt cx="966788" cy="844551"/>
            </a:xfrm>
            <a:grpFill/>
          </p:grpSpPr>
          <p:sp>
            <p:nvSpPr>
              <p:cNvPr id="114" name="is1ide-Freeform: Shape 90"/>
              <p:cNvSpPr/>
              <p:nvPr/>
            </p:nvSpPr>
            <p:spPr bwMode="auto">
              <a:xfrm>
                <a:off x="6567488" y="2879725"/>
                <a:ext cx="339725" cy="1762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160" y="39"/>
                  </a:cxn>
                  <a:cxn ang="0">
                    <a:pos x="173" y="45"/>
                  </a:cxn>
                  <a:cxn ang="0">
                    <a:pos x="179" y="49"/>
                  </a:cxn>
                  <a:cxn ang="0">
                    <a:pos x="203" y="71"/>
                  </a:cxn>
                  <a:cxn ang="0">
                    <a:pos x="217" y="78"/>
                  </a:cxn>
                  <a:cxn ang="0">
                    <a:pos x="208" y="85"/>
                  </a:cxn>
                  <a:cxn ang="0">
                    <a:pos x="217" y="96"/>
                  </a:cxn>
                  <a:cxn ang="0">
                    <a:pos x="224" y="108"/>
                  </a:cxn>
                  <a:cxn ang="0">
                    <a:pos x="233" y="113"/>
                  </a:cxn>
                  <a:cxn ang="0">
                    <a:pos x="237" y="118"/>
                  </a:cxn>
                  <a:cxn ang="0">
                    <a:pos x="242" y="119"/>
                  </a:cxn>
                  <a:cxn ang="0">
                    <a:pos x="247" y="124"/>
                  </a:cxn>
                  <a:cxn ang="0">
                    <a:pos x="255" y="126"/>
                  </a:cxn>
                  <a:cxn ang="0">
                    <a:pos x="250" y="133"/>
                  </a:cxn>
                  <a:cxn ang="0">
                    <a:pos x="247" y="133"/>
                  </a:cxn>
                  <a:cxn ang="0">
                    <a:pos x="239" y="127"/>
                  </a:cxn>
                  <a:cxn ang="0">
                    <a:pos x="227" y="127"/>
                  </a:cxn>
                  <a:cxn ang="0">
                    <a:pos x="210" y="116"/>
                  </a:cxn>
                  <a:cxn ang="0">
                    <a:pos x="206" y="113"/>
                  </a:cxn>
                  <a:cxn ang="0">
                    <a:pos x="175" y="92"/>
                  </a:cxn>
                  <a:cxn ang="0">
                    <a:pos x="158" y="103"/>
                  </a:cxn>
                  <a:cxn ang="0">
                    <a:pos x="156" y="113"/>
                  </a:cxn>
                  <a:cxn ang="0">
                    <a:pos x="139" y="113"/>
                  </a:cxn>
                  <a:cxn ang="0">
                    <a:pos x="113" y="100"/>
                  </a:cxn>
                  <a:cxn ang="0">
                    <a:pos x="107" y="102"/>
                  </a:cxn>
                  <a:cxn ang="0">
                    <a:pos x="98" y="102"/>
                  </a:cxn>
                  <a:cxn ang="0">
                    <a:pos x="90" y="99"/>
                  </a:cxn>
                  <a:cxn ang="0">
                    <a:pos x="101" y="90"/>
                  </a:cxn>
                  <a:cxn ang="0">
                    <a:pos x="96" y="71"/>
                  </a:cxn>
                  <a:cxn ang="0">
                    <a:pos x="77" y="59"/>
                  </a:cxn>
                  <a:cxn ang="0">
                    <a:pos x="53" y="54"/>
                  </a:cxn>
                  <a:cxn ang="0">
                    <a:pos x="37" y="45"/>
                  </a:cxn>
                  <a:cxn ang="0">
                    <a:pos x="37" y="41"/>
                  </a:cxn>
                  <a:cxn ang="0">
                    <a:pos x="30" y="49"/>
                  </a:cxn>
                  <a:cxn ang="0">
                    <a:pos x="26" y="48"/>
                  </a:cxn>
                  <a:cxn ang="0">
                    <a:pos x="24" y="38"/>
                  </a:cxn>
                  <a:cxn ang="0">
                    <a:pos x="16" y="33"/>
                  </a:cxn>
                  <a:cxn ang="0">
                    <a:pos x="38" y="25"/>
                  </a:cxn>
                  <a:cxn ang="0">
                    <a:pos x="35" y="25"/>
                  </a:cxn>
                  <a:cxn ang="0">
                    <a:pos x="23" y="27"/>
                  </a:cxn>
                  <a:cxn ang="0">
                    <a:pos x="16" y="26"/>
                  </a:cxn>
                  <a:cxn ang="0">
                    <a:pos x="14" y="22"/>
                  </a:cxn>
                  <a:cxn ang="0">
                    <a:pos x="0" y="12"/>
                  </a:cxn>
                  <a:cxn ang="0">
                    <a:pos x="6" y="8"/>
                  </a:cxn>
                  <a:cxn ang="0">
                    <a:pos x="23" y="0"/>
                  </a:cxn>
                  <a:cxn ang="0">
                    <a:pos x="44" y="9"/>
                  </a:cxn>
                  <a:cxn ang="0">
                    <a:pos x="44" y="25"/>
                  </a:cxn>
                  <a:cxn ang="0">
                    <a:pos x="50" y="29"/>
                  </a:cxn>
                  <a:cxn ang="0">
                    <a:pos x="59" y="38"/>
                  </a:cxn>
                  <a:cxn ang="0">
                    <a:pos x="67" y="30"/>
                  </a:cxn>
                  <a:cxn ang="0">
                    <a:pos x="78" y="25"/>
                  </a:cxn>
                  <a:cxn ang="0">
                    <a:pos x="92" y="14"/>
                  </a:cxn>
                  <a:cxn ang="0">
                    <a:pos x="98" y="17"/>
                  </a:cxn>
                  <a:cxn ang="0">
                    <a:pos x="109" y="25"/>
                  </a:cxn>
                  <a:cxn ang="0">
                    <a:pos x="121" y="25"/>
                  </a:cxn>
                  <a:cxn ang="0">
                    <a:pos x="130" y="29"/>
                  </a:cxn>
                  <a:cxn ang="0">
                    <a:pos x="130" y="30"/>
                  </a:cxn>
                  <a:cxn ang="0">
                    <a:pos x="128" y="28"/>
                  </a:cxn>
                </a:cxnLst>
                <a:rect l="0" t="0" r="r" b="b"/>
                <a:pathLst>
                  <a:path w="255" h="133">
                    <a:moveTo>
                      <a:pt x="128" y="28"/>
                    </a:moveTo>
                    <a:cubicBezTo>
                      <a:pt x="133" y="33"/>
                      <a:pt x="149" y="39"/>
                      <a:pt x="160" y="39"/>
                    </a:cubicBezTo>
                    <a:cubicBezTo>
                      <a:pt x="165" y="39"/>
                      <a:pt x="168" y="45"/>
                      <a:pt x="173" y="45"/>
                    </a:cubicBezTo>
                    <a:cubicBezTo>
                      <a:pt x="173" y="48"/>
                      <a:pt x="176" y="49"/>
                      <a:pt x="179" y="49"/>
                    </a:cubicBezTo>
                    <a:cubicBezTo>
                      <a:pt x="193" y="54"/>
                      <a:pt x="192" y="66"/>
                      <a:pt x="203" y="71"/>
                    </a:cubicBezTo>
                    <a:cubicBezTo>
                      <a:pt x="207" y="73"/>
                      <a:pt x="217" y="68"/>
                      <a:pt x="217" y="78"/>
                    </a:cubicBezTo>
                    <a:cubicBezTo>
                      <a:pt x="217" y="83"/>
                      <a:pt x="208" y="81"/>
                      <a:pt x="208" y="85"/>
                    </a:cubicBezTo>
                    <a:cubicBezTo>
                      <a:pt x="208" y="87"/>
                      <a:pt x="216" y="95"/>
                      <a:pt x="217" y="96"/>
                    </a:cubicBezTo>
                    <a:cubicBezTo>
                      <a:pt x="221" y="100"/>
                      <a:pt x="220" y="103"/>
                      <a:pt x="224" y="108"/>
                    </a:cubicBezTo>
                    <a:cubicBezTo>
                      <a:pt x="225" y="111"/>
                      <a:pt x="230" y="113"/>
                      <a:pt x="233" y="113"/>
                    </a:cubicBezTo>
                    <a:cubicBezTo>
                      <a:pt x="235" y="113"/>
                      <a:pt x="236" y="116"/>
                      <a:pt x="237" y="118"/>
                    </a:cubicBezTo>
                    <a:cubicBezTo>
                      <a:pt x="238" y="120"/>
                      <a:pt x="240" y="118"/>
                      <a:pt x="242" y="119"/>
                    </a:cubicBezTo>
                    <a:cubicBezTo>
                      <a:pt x="245" y="119"/>
                      <a:pt x="246" y="122"/>
                      <a:pt x="247" y="124"/>
                    </a:cubicBezTo>
                    <a:cubicBezTo>
                      <a:pt x="247" y="126"/>
                      <a:pt x="254" y="125"/>
                      <a:pt x="255" y="126"/>
                    </a:cubicBezTo>
                    <a:cubicBezTo>
                      <a:pt x="253" y="127"/>
                      <a:pt x="250" y="130"/>
                      <a:pt x="250" y="133"/>
                    </a:cubicBezTo>
                    <a:cubicBezTo>
                      <a:pt x="249" y="133"/>
                      <a:pt x="248" y="133"/>
                      <a:pt x="247" y="133"/>
                    </a:cubicBezTo>
                    <a:cubicBezTo>
                      <a:pt x="246" y="133"/>
                      <a:pt x="240" y="128"/>
                      <a:pt x="239" y="127"/>
                    </a:cubicBezTo>
                    <a:cubicBezTo>
                      <a:pt x="227" y="127"/>
                      <a:pt x="227" y="127"/>
                      <a:pt x="227" y="127"/>
                    </a:cubicBezTo>
                    <a:cubicBezTo>
                      <a:pt x="221" y="126"/>
                      <a:pt x="210" y="121"/>
                      <a:pt x="210" y="116"/>
                    </a:cubicBezTo>
                    <a:cubicBezTo>
                      <a:pt x="210" y="115"/>
                      <a:pt x="207" y="114"/>
                      <a:pt x="206" y="113"/>
                    </a:cubicBezTo>
                    <a:cubicBezTo>
                      <a:pt x="197" y="104"/>
                      <a:pt x="189" y="92"/>
                      <a:pt x="175" y="92"/>
                    </a:cubicBezTo>
                    <a:cubicBezTo>
                      <a:pt x="164" y="92"/>
                      <a:pt x="165" y="100"/>
                      <a:pt x="158" y="103"/>
                    </a:cubicBezTo>
                    <a:cubicBezTo>
                      <a:pt x="160" y="108"/>
                      <a:pt x="156" y="110"/>
                      <a:pt x="156" y="113"/>
                    </a:cubicBezTo>
                    <a:cubicBezTo>
                      <a:pt x="146" y="113"/>
                      <a:pt x="144" y="113"/>
                      <a:pt x="139" y="113"/>
                    </a:cubicBezTo>
                    <a:cubicBezTo>
                      <a:pt x="128" y="113"/>
                      <a:pt x="125" y="100"/>
                      <a:pt x="113" y="100"/>
                    </a:cubicBezTo>
                    <a:cubicBezTo>
                      <a:pt x="112" y="100"/>
                      <a:pt x="107" y="100"/>
                      <a:pt x="107" y="102"/>
                    </a:cubicBezTo>
                    <a:cubicBezTo>
                      <a:pt x="98" y="102"/>
                      <a:pt x="98" y="102"/>
                      <a:pt x="98" y="102"/>
                    </a:cubicBezTo>
                    <a:cubicBezTo>
                      <a:pt x="94" y="102"/>
                      <a:pt x="90" y="102"/>
                      <a:pt x="90" y="99"/>
                    </a:cubicBezTo>
                    <a:cubicBezTo>
                      <a:pt x="90" y="93"/>
                      <a:pt x="99" y="91"/>
                      <a:pt x="101" y="90"/>
                    </a:cubicBezTo>
                    <a:cubicBezTo>
                      <a:pt x="95" y="84"/>
                      <a:pt x="98" y="78"/>
                      <a:pt x="96" y="71"/>
                    </a:cubicBezTo>
                    <a:cubicBezTo>
                      <a:pt x="94" y="66"/>
                      <a:pt x="82" y="61"/>
                      <a:pt x="77" y="59"/>
                    </a:cubicBezTo>
                    <a:cubicBezTo>
                      <a:pt x="72" y="56"/>
                      <a:pt x="60" y="54"/>
                      <a:pt x="53" y="54"/>
                    </a:cubicBezTo>
                    <a:cubicBezTo>
                      <a:pt x="47" y="54"/>
                      <a:pt x="44" y="43"/>
                      <a:pt x="37" y="45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6" y="44"/>
                      <a:pt x="34" y="49"/>
                      <a:pt x="30" y="49"/>
                    </a:cubicBezTo>
                    <a:cubicBezTo>
                      <a:pt x="29" y="49"/>
                      <a:pt x="26" y="49"/>
                      <a:pt x="26" y="48"/>
                    </a:cubicBezTo>
                    <a:cubicBezTo>
                      <a:pt x="24" y="43"/>
                      <a:pt x="26" y="41"/>
                      <a:pt x="24" y="38"/>
                    </a:cubicBezTo>
                    <a:cubicBezTo>
                      <a:pt x="22" y="34"/>
                      <a:pt x="17" y="36"/>
                      <a:pt x="16" y="33"/>
                    </a:cubicBezTo>
                    <a:cubicBezTo>
                      <a:pt x="22" y="29"/>
                      <a:pt x="35" y="30"/>
                      <a:pt x="38" y="25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0" y="26"/>
                      <a:pt x="27" y="27"/>
                      <a:pt x="23" y="27"/>
                    </a:cubicBezTo>
                    <a:cubicBezTo>
                      <a:pt x="20" y="27"/>
                      <a:pt x="19" y="26"/>
                      <a:pt x="16" y="26"/>
                    </a:cubicBezTo>
                    <a:cubicBezTo>
                      <a:pt x="15" y="25"/>
                      <a:pt x="14" y="23"/>
                      <a:pt x="14" y="22"/>
                    </a:cubicBezTo>
                    <a:cubicBezTo>
                      <a:pt x="11" y="15"/>
                      <a:pt x="0" y="18"/>
                      <a:pt x="0" y="12"/>
                    </a:cubicBezTo>
                    <a:cubicBezTo>
                      <a:pt x="0" y="9"/>
                      <a:pt x="4" y="8"/>
                      <a:pt x="6" y="8"/>
                    </a:cubicBezTo>
                    <a:cubicBezTo>
                      <a:pt x="12" y="8"/>
                      <a:pt x="15" y="0"/>
                      <a:pt x="23" y="0"/>
                    </a:cubicBezTo>
                    <a:cubicBezTo>
                      <a:pt x="30" y="0"/>
                      <a:pt x="36" y="7"/>
                      <a:pt x="44" y="9"/>
                    </a:cubicBezTo>
                    <a:cubicBezTo>
                      <a:pt x="44" y="15"/>
                      <a:pt x="44" y="22"/>
                      <a:pt x="44" y="25"/>
                    </a:cubicBezTo>
                    <a:cubicBezTo>
                      <a:pt x="44" y="27"/>
                      <a:pt x="46" y="29"/>
                      <a:pt x="50" y="29"/>
                    </a:cubicBezTo>
                    <a:cubicBezTo>
                      <a:pt x="50" y="31"/>
                      <a:pt x="56" y="38"/>
                      <a:pt x="59" y="38"/>
                    </a:cubicBezTo>
                    <a:cubicBezTo>
                      <a:pt x="62" y="38"/>
                      <a:pt x="66" y="31"/>
                      <a:pt x="67" y="30"/>
                    </a:cubicBezTo>
                    <a:cubicBezTo>
                      <a:pt x="71" y="27"/>
                      <a:pt x="71" y="26"/>
                      <a:pt x="78" y="25"/>
                    </a:cubicBezTo>
                    <a:cubicBezTo>
                      <a:pt x="82" y="23"/>
                      <a:pt x="87" y="15"/>
                      <a:pt x="92" y="14"/>
                    </a:cubicBezTo>
                    <a:cubicBezTo>
                      <a:pt x="93" y="17"/>
                      <a:pt x="96" y="16"/>
                      <a:pt x="98" y="17"/>
                    </a:cubicBezTo>
                    <a:cubicBezTo>
                      <a:pt x="103" y="18"/>
                      <a:pt x="106" y="24"/>
                      <a:pt x="109" y="25"/>
                    </a:cubicBezTo>
                    <a:cubicBezTo>
                      <a:pt x="121" y="25"/>
                      <a:pt x="121" y="25"/>
                      <a:pt x="121" y="25"/>
                    </a:cubicBezTo>
                    <a:cubicBezTo>
                      <a:pt x="123" y="27"/>
                      <a:pt x="128" y="29"/>
                      <a:pt x="130" y="29"/>
                    </a:cubicBezTo>
                    <a:cubicBezTo>
                      <a:pt x="130" y="30"/>
                      <a:pt x="130" y="30"/>
                      <a:pt x="130" y="30"/>
                    </a:cubicBezTo>
                    <a:lnTo>
                      <a:pt x="128" y="2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115" name="Group 91"/>
              <p:cNvGrpSpPr/>
              <p:nvPr/>
            </p:nvGrpSpPr>
            <p:grpSpPr>
              <a:xfrm>
                <a:off x="6275388" y="2917825"/>
                <a:ext cx="966788" cy="806451"/>
                <a:chOff x="6275388" y="2917825"/>
                <a:chExt cx="966788" cy="806451"/>
              </a:xfrm>
              <a:grpFill/>
            </p:grpSpPr>
            <p:sp>
              <p:nvSpPr>
                <p:cNvPr id="116" name="is1ide-Freeform: Shape 92"/>
                <p:cNvSpPr/>
                <p:nvPr/>
              </p:nvSpPr>
              <p:spPr bwMode="auto">
                <a:xfrm>
                  <a:off x="6623050" y="2968625"/>
                  <a:ext cx="11113" cy="25400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8" y="5"/>
                    </a:cxn>
                    <a:cxn ang="0">
                      <a:pos x="5" y="9"/>
                    </a:cxn>
                    <a:cxn ang="0">
                      <a:pos x="2" y="19"/>
                    </a:cxn>
                    <a:cxn ang="0">
                      <a:pos x="0" y="15"/>
                    </a:cxn>
                    <a:cxn ang="0">
                      <a:pos x="4" y="8"/>
                    </a:cxn>
                    <a:cxn ang="0">
                      <a:pos x="7" y="0"/>
                    </a:cxn>
                  </a:cxnLst>
                  <a:rect l="0" t="0" r="r" b="b"/>
                  <a:pathLst>
                    <a:path w="8" h="19">
                      <a:moveTo>
                        <a:pt x="7" y="0"/>
                      </a:moveTo>
                      <a:cubicBezTo>
                        <a:pt x="7" y="4"/>
                        <a:pt x="8" y="2"/>
                        <a:pt x="8" y="5"/>
                      </a:cubicBezTo>
                      <a:cubicBezTo>
                        <a:pt x="8" y="8"/>
                        <a:pt x="7" y="9"/>
                        <a:pt x="5" y="9"/>
                      </a:cubicBezTo>
                      <a:cubicBezTo>
                        <a:pt x="5" y="14"/>
                        <a:pt x="6" y="19"/>
                        <a:pt x="2" y="19"/>
                      </a:cubicBezTo>
                      <a:cubicBezTo>
                        <a:pt x="1" y="19"/>
                        <a:pt x="0" y="16"/>
                        <a:pt x="0" y="15"/>
                      </a:cubicBezTo>
                      <a:cubicBezTo>
                        <a:pt x="0" y="11"/>
                        <a:pt x="4" y="10"/>
                        <a:pt x="4" y="8"/>
                      </a:cubicBezTo>
                      <a:cubicBezTo>
                        <a:pt x="4" y="4"/>
                        <a:pt x="3" y="0"/>
                        <a:pt x="7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7" name="is1ide-Freeform: Shape 93"/>
                <p:cNvSpPr/>
                <p:nvPr/>
              </p:nvSpPr>
              <p:spPr bwMode="auto">
                <a:xfrm>
                  <a:off x="6867525" y="2944813"/>
                  <a:ext cx="65088" cy="38100"/>
                </a:xfrm>
                <a:custGeom>
                  <a:avLst/>
                  <a:gdLst/>
                  <a:ahLst/>
                  <a:cxnLst>
                    <a:cxn ang="0">
                      <a:pos x="13" y="27"/>
                    </a:cxn>
                    <a:cxn ang="0">
                      <a:pos x="0" y="18"/>
                    </a:cxn>
                    <a:cxn ang="0">
                      <a:pos x="13" y="18"/>
                    </a:cxn>
                    <a:cxn ang="0">
                      <a:pos x="18" y="17"/>
                    </a:cxn>
                    <a:cxn ang="0">
                      <a:pos x="35" y="13"/>
                    </a:cxn>
                    <a:cxn ang="0">
                      <a:pos x="45" y="0"/>
                    </a:cxn>
                    <a:cxn ang="0">
                      <a:pos x="49" y="7"/>
                    </a:cxn>
                    <a:cxn ang="0">
                      <a:pos x="40" y="22"/>
                    </a:cxn>
                    <a:cxn ang="0">
                      <a:pos x="19" y="29"/>
                    </a:cxn>
                    <a:cxn ang="0">
                      <a:pos x="11" y="25"/>
                    </a:cxn>
                    <a:cxn ang="0">
                      <a:pos x="13" y="27"/>
                    </a:cxn>
                  </a:cxnLst>
                  <a:rect l="0" t="0" r="r" b="b"/>
                  <a:pathLst>
                    <a:path w="49" h="29">
                      <a:moveTo>
                        <a:pt x="13" y="27"/>
                      </a:moveTo>
                      <a:cubicBezTo>
                        <a:pt x="9" y="22"/>
                        <a:pt x="1" y="24"/>
                        <a:pt x="0" y="18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14" y="18"/>
                        <a:pt x="18" y="17"/>
                        <a:pt x="18" y="17"/>
                      </a:cubicBezTo>
                      <a:cubicBezTo>
                        <a:pt x="25" y="14"/>
                        <a:pt x="31" y="15"/>
                        <a:pt x="35" y="13"/>
                      </a:cubicBezTo>
                      <a:cubicBezTo>
                        <a:pt x="41" y="10"/>
                        <a:pt x="39" y="0"/>
                        <a:pt x="45" y="0"/>
                      </a:cubicBezTo>
                      <a:cubicBezTo>
                        <a:pt x="48" y="0"/>
                        <a:pt x="49" y="4"/>
                        <a:pt x="49" y="7"/>
                      </a:cubicBezTo>
                      <a:cubicBezTo>
                        <a:pt x="49" y="16"/>
                        <a:pt x="40" y="14"/>
                        <a:pt x="40" y="22"/>
                      </a:cubicBezTo>
                      <a:cubicBezTo>
                        <a:pt x="32" y="24"/>
                        <a:pt x="28" y="29"/>
                        <a:pt x="19" y="29"/>
                      </a:cubicBezTo>
                      <a:cubicBezTo>
                        <a:pt x="17" y="29"/>
                        <a:pt x="11" y="26"/>
                        <a:pt x="11" y="25"/>
                      </a:cubicBezTo>
                      <a:lnTo>
                        <a:pt x="13" y="2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8" name="is1ide-Freeform: Shape 94"/>
                <p:cNvSpPr/>
                <p:nvPr/>
              </p:nvSpPr>
              <p:spPr bwMode="auto">
                <a:xfrm>
                  <a:off x="6911975" y="2917825"/>
                  <a:ext cx="34925" cy="34925"/>
                </a:xfrm>
                <a:custGeom>
                  <a:avLst/>
                  <a:gdLst/>
                  <a:ahLst/>
                  <a:cxnLst>
                    <a:cxn ang="0">
                      <a:pos x="23" y="25"/>
                    </a:cxn>
                    <a:cxn ang="0">
                      <a:pos x="19" y="17"/>
                    </a:cxn>
                    <a:cxn ang="0">
                      <a:pos x="8" y="6"/>
                    </a:cxn>
                    <a:cxn ang="0">
                      <a:pos x="0" y="0"/>
                    </a:cxn>
                    <a:cxn ang="0">
                      <a:pos x="18" y="13"/>
                    </a:cxn>
                    <a:cxn ang="0">
                      <a:pos x="26" y="22"/>
                    </a:cxn>
                    <a:cxn ang="0">
                      <a:pos x="26" y="25"/>
                    </a:cxn>
                    <a:cxn ang="0">
                      <a:pos x="23" y="25"/>
                    </a:cxn>
                  </a:cxnLst>
                  <a:rect l="0" t="0" r="r" b="b"/>
                  <a:pathLst>
                    <a:path w="26" h="26">
                      <a:moveTo>
                        <a:pt x="23" y="25"/>
                      </a:moveTo>
                      <a:cubicBezTo>
                        <a:pt x="18" y="24"/>
                        <a:pt x="18" y="21"/>
                        <a:pt x="19" y="17"/>
                      </a:cubicBezTo>
                      <a:cubicBezTo>
                        <a:pt x="13" y="14"/>
                        <a:pt x="14" y="9"/>
                        <a:pt x="8" y="6"/>
                      </a:cubicBezTo>
                      <a:cubicBezTo>
                        <a:pt x="5" y="4"/>
                        <a:pt x="2" y="4"/>
                        <a:pt x="0" y="0"/>
                      </a:cubicBezTo>
                      <a:cubicBezTo>
                        <a:pt x="9" y="3"/>
                        <a:pt x="13" y="8"/>
                        <a:pt x="18" y="13"/>
                      </a:cubicBezTo>
                      <a:cubicBezTo>
                        <a:pt x="21" y="17"/>
                        <a:pt x="26" y="16"/>
                        <a:pt x="26" y="22"/>
                      </a:cubicBezTo>
                      <a:cubicBezTo>
                        <a:pt x="26" y="23"/>
                        <a:pt x="26" y="24"/>
                        <a:pt x="26" y="25"/>
                      </a:cubicBezTo>
                      <a:cubicBezTo>
                        <a:pt x="25" y="25"/>
                        <a:pt x="24" y="26"/>
                        <a:pt x="23" y="2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9" name="is1ide-Freeform: Shape 95"/>
                <p:cNvSpPr/>
                <p:nvPr/>
              </p:nvSpPr>
              <p:spPr bwMode="auto">
                <a:xfrm>
                  <a:off x="6972300" y="2967038"/>
                  <a:ext cx="17463" cy="20638"/>
                </a:xfrm>
                <a:custGeom>
                  <a:avLst/>
                  <a:gdLst/>
                  <a:ahLst/>
                  <a:cxnLst>
                    <a:cxn ang="0">
                      <a:pos x="7" y="9"/>
                    </a:cxn>
                    <a:cxn ang="0">
                      <a:pos x="1" y="0"/>
                    </a:cxn>
                    <a:cxn ang="0">
                      <a:pos x="13" y="12"/>
                    </a:cxn>
                    <a:cxn ang="0">
                      <a:pos x="10" y="16"/>
                    </a:cxn>
                    <a:cxn ang="0">
                      <a:pos x="7" y="13"/>
                    </a:cxn>
                    <a:cxn ang="0">
                      <a:pos x="7" y="9"/>
                    </a:cxn>
                  </a:cxnLst>
                  <a:rect l="0" t="0" r="r" b="b"/>
                  <a:pathLst>
                    <a:path w="13" h="16">
                      <a:moveTo>
                        <a:pt x="7" y="9"/>
                      </a:moveTo>
                      <a:cubicBezTo>
                        <a:pt x="2" y="9"/>
                        <a:pt x="0" y="4"/>
                        <a:pt x="1" y="0"/>
                      </a:cubicBezTo>
                      <a:cubicBezTo>
                        <a:pt x="4" y="1"/>
                        <a:pt x="13" y="11"/>
                        <a:pt x="13" y="12"/>
                      </a:cubicBezTo>
                      <a:cubicBezTo>
                        <a:pt x="13" y="14"/>
                        <a:pt x="11" y="16"/>
                        <a:pt x="10" y="16"/>
                      </a:cubicBezTo>
                      <a:cubicBezTo>
                        <a:pt x="9" y="16"/>
                        <a:pt x="7" y="14"/>
                        <a:pt x="7" y="13"/>
                      </a:cubicBezTo>
                      <a:cubicBezTo>
                        <a:pt x="7" y="12"/>
                        <a:pt x="7" y="11"/>
                        <a:pt x="7" y="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0" name="íṩľíḍè-Freeform: Shape 96"/>
                <p:cNvSpPr/>
                <p:nvPr/>
              </p:nvSpPr>
              <p:spPr bwMode="auto">
                <a:xfrm>
                  <a:off x="7086600" y="3046413"/>
                  <a:ext cx="9525" cy="11113"/>
                </a:xfrm>
                <a:custGeom>
                  <a:avLst/>
                  <a:gdLst/>
                  <a:ahLst/>
                  <a:cxnLst>
                    <a:cxn ang="0">
                      <a:pos x="7" y="6"/>
                    </a:cxn>
                    <a:cxn ang="0">
                      <a:pos x="7" y="9"/>
                    </a:cxn>
                    <a:cxn ang="0">
                      <a:pos x="0" y="0"/>
                    </a:cxn>
                    <a:cxn ang="0">
                      <a:pos x="7" y="6"/>
                    </a:cxn>
                  </a:cxnLst>
                  <a:rect l="0" t="0" r="r" b="b"/>
                  <a:pathLst>
                    <a:path w="7" h="9">
                      <a:moveTo>
                        <a:pt x="7" y="6"/>
                      </a:moveTo>
                      <a:cubicBezTo>
                        <a:pt x="7" y="7"/>
                        <a:pt x="7" y="8"/>
                        <a:pt x="7" y="9"/>
                      </a:cubicBezTo>
                      <a:cubicBezTo>
                        <a:pt x="3" y="9"/>
                        <a:pt x="0" y="2"/>
                        <a:pt x="0" y="0"/>
                      </a:cubicBezTo>
                      <a:cubicBezTo>
                        <a:pt x="4" y="2"/>
                        <a:pt x="7" y="3"/>
                        <a:pt x="7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1" name="íṩľíḍè-Freeform: Shape 97"/>
                <p:cNvSpPr/>
                <p:nvPr/>
              </p:nvSpPr>
              <p:spPr bwMode="auto">
                <a:xfrm>
                  <a:off x="7061200" y="3036888"/>
                  <a:ext cx="20638" cy="9525"/>
                </a:xfrm>
                <a:custGeom>
                  <a:avLst/>
                  <a:gdLst/>
                  <a:ahLst/>
                  <a:cxnLst>
                    <a:cxn ang="0">
                      <a:pos x="15" y="6"/>
                    </a:cxn>
                    <a:cxn ang="0">
                      <a:pos x="12" y="7"/>
                    </a:cxn>
                    <a:cxn ang="0">
                      <a:pos x="0" y="0"/>
                    </a:cxn>
                    <a:cxn ang="0">
                      <a:pos x="15" y="6"/>
                    </a:cxn>
                  </a:cxnLst>
                  <a:rect l="0" t="0" r="r" b="b"/>
                  <a:pathLst>
                    <a:path w="15" h="7">
                      <a:moveTo>
                        <a:pt x="15" y="6"/>
                      </a:moveTo>
                      <a:cubicBezTo>
                        <a:pt x="14" y="6"/>
                        <a:pt x="13" y="7"/>
                        <a:pt x="12" y="7"/>
                      </a:cubicBezTo>
                      <a:cubicBezTo>
                        <a:pt x="7" y="7"/>
                        <a:pt x="0" y="5"/>
                        <a:pt x="0" y="0"/>
                      </a:cubicBezTo>
                      <a:cubicBezTo>
                        <a:pt x="7" y="0"/>
                        <a:pt x="11" y="1"/>
                        <a:pt x="15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2" name="íṩľíḍè-Freeform: Shape 98"/>
                <p:cNvSpPr/>
                <p:nvPr/>
              </p:nvSpPr>
              <p:spPr bwMode="auto">
                <a:xfrm>
                  <a:off x="7064375" y="3013075"/>
                  <a:ext cx="17463" cy="19050"/>
                </a:xfrm>
                <a:custGeom>
                  <a:avLst/>
                  <a:gdLst/>
                  <a:ahLst/>
                  <a:cxnLst>
                    <a:cxn ang="0">
                      <a:pos x="13" y="14"/>
                    </a:cxn>
                    <a:cxn ang="0">
                      <a:pos x="0" y="0"/>
                    </a:cxn>
                    <a:cxn ang="0">
                      <a:pos x="13" y="14"/>
                    </a:cxn>
                  </a:cxnLst>
                  <a:rect l="0" t="0" r="r" b="b"/>
                  <a:pathLst>
                    <a:path w="13" h="14">
                      <a:moveTo>
                        <a:pt x="13" y="14"/>
                      </a:moveTo>
                      <a:cubicBezTo>
                        <a:pt x="9" y="14"/>
                        <a:pt x="1" y="3"/>
                        <a:pt x="0" y="0"/>
                      </a:cubicBezTo>
                      <a:cubicBezTo>
                        <a:pt x="6" y="3"/>
                        <a:pt x="11" y="7"/>
                        <a:pt x="13" y="1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3" name="íṩľíḍè-Freeform: Shape 99"/>
                <p:cNvSpPr/>
                <p:nvPr/>
              </p:nvSpPr>
              <p:spPr bwMode="auto">
                <a:xfrm>
                  <a:off x="7027863" y="2998788"/>
                  <a:ext cx="23813" cy="1428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17" y="9"/>
                    </a:cxn>
                    <a:cxn ang="0">
                      <a:pos x="14" y="10"/>
                    </a:cxn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17" h="10">
                      <a:moveTo>
                        <a:pt x="2" y="0"/>
                      </a:moveTo>
                      <a:cubicBezTo>
                        <a:pt x="6" y="2"/>
                        <a:pt x="15" y="5"/>
                        <a:pt x="17" y="9"/>
                      </a:cubicBezTo>
                      <a:cubicBezTo>
                        <a:pt x="17" y="9"/>
                        <a:pt x="15" y="10"/>
                        <a:pt x="14" y="10"/>
                      </a:cubicBezTo>
                      <a:cubicBezTo>
                        <a:pt x="10" y="10"/>
                        <a:pt x="0" y="6"/>
                        <a:pt x="0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4" name="íṩľíḍè-Freeform: Shape 100"/>
                <p:cNvSpPr/>
                <p:nvPr/>
              </p:nvSpPr>
              <p:spPr bwMode="auto">
                <a:xfrm>
                  <a:off x="7002463" y="2984500"/>
                  <a:ext cx="14288" cy="79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1" y="6"/>
                    </a:cxn>
                    <a:cxn ang="0">
                      <a:pos x="7" y="6"/>
                    </a:cxn>
                    <a:cxn ang="0">
                      <a:pos x="0" y="2"/>
                    </a:cxn>
                    <a:cxn ang="0">
                      <a:pos x="3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1" h="6">
                      <a:moveTo>
                        <a:pt x="0" y="0"/>
                      </a:moveTo>
                      <a:cubicBezTo>
                        <a:pt x="5" y="3"/>
                        <a:pt x="8" y="2"/>
                        <a:pt x="11" y="6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2"/>
                        <a:pt x="3" y="2"/>
                        <a:pt x="3" y="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5" name="íṩľíḍè-Freeform: Shape 101"/>
                <p:cNvSpPr/>
                <p:nvPr/>
              </p:nvSpPr>
              <p:spPr bwMode="auto">
                <a:xfrm>
                  <a:off x="6800850" y="3594100"/>
                  <a:ext cx="63500" cy="65088"/>
                </a:xfrm>
                <a:custGeom>
                  <a:avLst/>
                  <a:gdLst/>
                  <a:ahLst/>
                  <a:cxnLst>
                    <a:cxn ang="0">
                      <a:pos x="24" y="7"/>
                    </a:cxn>
                    <a:cxn ang="0">
                      <a:pos x="43" y="3"/>
                    </a:cxn>
                    <a:cxn ang="0">
                      <a:pos x="48" y="16"/>
                    </a:cxn>
                    <a:cxn ang="0">
                      <a:pos x="27" y="49"/>
                    </a:cxn>
                    <a:cxn ang="0">
                      <a:pos x="0" y="7"/>
                    </a:cxn>
                    <a:cxn ang="0">
                      <a:pos x="24" y="7"/>
                    </a:cxn>
                  </a:cxnLst>
                  <a:rect l="0" t="0" r="r" b="b"/>
                  <a:pathLst>
                    <a:path w="48" h="49">
                      <a:moveTo>
                        <a:pt x="24" y="7"/>
                      </a:moveTo>
                      <a:cubicBezTo>
                        <a:pt x="30" y="7"/>
                        <a:pt x="37" y="5"/>
                        <a:pt x="43" y="3"/>
                      </a:cubicBezTo>
                      <a:cubicBezTo>
                        <a:pt x="45" y="8"/>
                        <a:pt x="48" y="11"/>
                        <a:pt x="48" y="16"/>
                      </a:cubicBezTo>
                      <a:cubicBezTo>
                        <a:pt x="48" y="26"/>
                        <a:pt x="36" y="49"/>
                        <a:pt x="27" y="49"/>
                      </a:cubicBezTo>
                      <a:cubicBezTo>
                        <a:pt x="14" y="49"/>
                        <a:pt x="0" y="16"/>
                        <a:pt x="0" y="7"/>
                      </a:cubicBezTo>
                      <a:cubicBezTo>
                        <a:pt x="0" y="0"/>
                        <a:pt x="24" y="7"/>
                        <a:pt x="24" y="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6" name="íṩľíḍè-Freeform: Shape 102"/>
                <p:cNvSpPr/>
                <p:nvPr/>
              </p:nvSpPr>
              <p:spPr bwMode="auto">
                <a:xfrm>
                  <a:off x="6275388" y="3057525"/>
                  <a:ext cx="676275" cy="509588"/>
                </a:xfrm>
                <a:custGeom>
                  <a:avLst/>
                  <a:gdLst/>
                  <a:ahLst/>
                  <a:cxnLst>
                    <a:cxn ang="0">
                      <a:pos x="508" y="232"/>
                    </a:cxn>
                    <a:cxn ang="0">
                      <a:pos x="501" y="272"/>
                    </a:cxn>
                    <a:cxn ang="0">
                      <a:pos x="478" y="312"/>
                    </a:cxn>
                    <a:cxn ang="0">
                      <a:pos x="465" y="351"/>
                    </a:cxn>
                    <a:cxn ang="0">
                      <a:pos x="398" y="370"/>
                    </a:cxn>
                    <a:cxn ang="0">
                      <a:pos x="335" y="350"/>
                    </a:cxn>
                    <a:cxn ang="0">
                      <a:pos x="329" y="330"/>
                    </a:cxn>
                    <a:cxn ang="0">
                      <a:pos x="314" y="333"/>
                    </a:cxn>
                    <a:cxn ang="0">
                      <a:pos x="313" y="315"/>
                    </a:cxn>
                    <a:cxn ang="0">
                      <a:pos x="301" y="329"/>
                    </a:cxn>
                    <a:cxn ang="0">
                      <a:pos x="310" y="292"/>
                    </a:cxn>
                    <a:cxn ang="0">
                      <a:pos x="278" y="315"/>
                    </a:cxn>
                    <a:cxn ang="0">
                      <a:pos x="214" y="276"/>
                    </a:cxn>
                    <a:cxn ang="0">
                      <a:pos x="131" y="308"/>
                    </a:cxn>
                    <a:cxn ang="0">
                      <a:pos x="93" y="311"/>
                    </a:cxn>
                    <a:cxn ang="0">
                      <a:pos x="22" y="310"/>
                    </a:cxn>
                    <a:cxn ang="0">
                      <a:pos x="23" y="262"/>
                    </a:cxn>
                    <a:cxn ang="0">
                      <a:pos x="2" y="204"/>
                    </a:cxn>
                    <a:cxn ang="0">
                      <a:pos x="9" y="204"/>
                    </a:cxn>
                    <a:cxn ang="0">
                      <a:pos x="3" y="176"/>
                    </a:cxn>
                    <a:cxn ang="0">
                      <a:pos x="8" y="145"/>
                    </a:cxn>
                    <a:cxn ang="0">
                      <a:pos x="32" y="132"/>
                    </a:cxn>
                    <a:cxn ang="0">
                      <a:pos x="114" y="95"/>
                    </a:cxn>
                    <a:cxn ang="0">
                      <a:pos x="119" y="76"/>
                    </a:cxn>
                    <a:cxn ang="0">
                      <a:pos x="131" y="71"/>
                    </a:cxn>
                    <a:cxn ang="0">
                      <a:pos x="150" y="50"/>
                    </a:cxn>
                    <a:cxn ang="0">
                      <a:pos x="187" y="58"/>
                    </a:cxn>
                    <a:cxn ang="0">
                      <a:pos x="203" y="56"/>
                    </a:cxn>
                    <a:cxn ang="0">
                      <a:pos x="211" y="30"/>
                    </a:cxn>
                    <a:cxn ang="0">
                      <a:pos x="244" y="17"/>
                    </a:cxn>
                    <a:cxn ang="0">
                      <a:pos x="276" y="19"/>
                    </a:cxn>
                    <a:cxn ang="0">
                      <a:pos x="297" y="23"/>
                    </a:cxn>
                    <a:cxn ang="0">
                      <a:pos x="281" y="54"/>
                    </a:cxn>
                    <a:cxn ang="0">
                      <a:pos x="295" y="68"/>
                    </a:cxn>
                    <a:cxn ang="0">
                      <a:pos x="341" y="90"/>
                    </a:cxn>
                    <a:cxn ang="0">
                      <a:pos x="359" y="15"/>
                    </a:cxn>
                    <a:cxn ang="0">
                      <a:pos x="381" y="28"/>
                    </a:cxn>
                    <a:cxn ang="0">
                      <a:pos x="400" y="50"/>
                    </a:cxn>
                    <a:cxn ang="0">
                      <a:pos x="419" y="104"/>
                    </a:cxn>
                    <a:cxn ang="0">
                      <a:pos x="457" y="146"/>
                    </a:cxn>
                    <a:cxn ang="0">
                      <a:pos x="497" y="185"/>
                    </a:cxn>
                  </a:cxnLst>
                  <a:rect l="0" t="0" r="r" b="b"/>
                  <a:pathLst>
                    <a:path w="508" h="383">
                      <a:moveTo>
                        <a:pt x="496" y="186"/>
                      </a:moveTo>
                      <a:cubicBezTo>
                        <a:pt x="503" y="195"/>
                        <a:pt x="508" y="219"/>
                        <a:pt x="508" y="232"/>
                      </a:cubicBezTo>
                      <a:cubicBezTo>
                        <a:pt x="508" y="242"/>
                        <a:pt x="505" y="256"/>
                        <a:pt x="501" y="260"/>
                      </a:cubicBezTo>
                      <a:cubicBezTo>
                        <a:pt x="501" y="272"/>
                        <a:pt x="501" y="272"/>
                        <a:pt x="501" y="272"/>
                      </a:cubicBezTo>
                      <a:cubicBezTo>
                        <a:pt x="499" y="276"/>
                        <a:pt x="500" y="277"/>
                        <a:pt x="498" y="281"/>
                      </a:cubicBezTo>
                      <a:cubicBezTo>
                        <a:pt x="490" y="293"/>
                        <a:pt x="482" y="298"/>
                        <a:pt x="478" y="312"/>
                      </a:cubicBezTo>
                      <a:cubicBezTo>
                        <a:pt x="474" y="322"/>
                        <a:pt x="465" y="336"/>
                        <a:pt x="465" y="352"/>
                      </a:cubicBezTo>
                      <a:cubicBezTo>
                        <a:pt x="465" y="351"/>
                        <a:pt x="465" y="351"/>
                        <a:pt x="465" y="351"/>
                      </a:cubicBezTo>
                      <a:cubicBezTo>
                        <a:pt x="460" y="371"/>
                        <a:pt x="424" y="362"/>
                        <a:pt x="420" y="383"/>
                      </a:cubicBezTo>
                      <a:cubicBezTo>
                        <a:pt x="417" y="382"/>
                        <a:pt x="399" y="372"/>
                        <a:pt x="398" y="370"/>
                      </a:cubicBezTo>
                      <a:cubicBezTo>
                        <a:pt x="388" y="371"/>
                        <a:pt x="392" y="379"/>
                        <a:pt x="381" y="379"/>
                      </a:cubicBezTo>
                      <a:cubicBezTo>
                        <a:pt x="363" y="379"/>
                        <a:pt x="335" y="368"/>
                        <a:pt x="335" y="350"/>
                      </a:cubicBezTo>
                      <a:cubicBezTo>
                        <a:pt x="335" y="343"/>
                        <a:pt x="329" y="338"/>
                        <a:pt x="329" y="332"/>
                      </a:cubicBezTo>
                      <a:cubicBezTo>
                        <a:pt x="329" y="332"/>
                        <a:pt x="329" y="330"/>
                        <a:pt x="329" y="330"/>
                      </a:cubicBezTo>
                      <a:cubicBezTo>
                        <a:pt x="325" y="332"/>
                        <a:pt x="323" y="332"/>
                        <a:pt x="320" y="333"/>
                      </a:cubicBezTo>
                      <a:cubicBezTo>
                        <a:pt x="314" y="333"/>
                        <a:pt x="314" y="333"/>
                        <a:pt x="314" y="333"/>
                      </a:cubicBezTo>
                      <a:cubicBezTo>
                        <a:pt x="316" y="330"/>
                        <a:pt x="318" y="328"/>
                        <a:pt x="318" y="323"/>
                      </a:cubicBezTo>
                      <a:cubicBezTo>
                        <a:pt x="318" y="318"/>
                        <a:pt x="315" y="316"/>
                        <a:pt x="313" y="315"/>
                      </a:cubicBezTo>
                      <a:cubicBezTo>
                        <a:pt x="313" y="316"/>
                        <a:pt x="312" y="318"/>
                        <a:pt x="312" y="319"/>
                      </a:cubicBezTo>
                      <a:cubicBezTo>
                        <a:pt x="308" y="321"/>
                        <a:pt x="308" y="329"/>
                        <a:pt x="301" y="329"/>
                      </a:cubicBezTo>
                      <a:cubicBezTo>
                        <a:pt x="299" y="329"/>
                        <a:pt x="297" y="326"/>
                        <a:pt x="297" y="324"/>
                      </a:cubicBezTo>
                      <a:cubicBezTo>
                        <a:pt x="308" y="322"/>
                        <a:pt x="310" y="299"/>
                        <a:pt x="310" y="292"/>
                      </a:cubicBezTo>
                      <a:cubicBezTo>
                        <a:pt x="302" y="300"/>
                        <a:pt x="291" y="323"/>
                        <a:pt x="281" y="323"/>
                      </a:cubicBezTo>
                      <a:cubicBezTo>
                        <a:pt x="276" y="323"/>
                        <a:pt x="278" y="315"/>
                        <a:pt x="278" y="315"/>
                      </a:cubicBezTo>
                      <a:cubicBezTo>
                        <a:pt x="275" y="315"/>
                        <a:pt x="265" y="294"/>
                        <a:pt x="262" y="289"/>
                      </a:cubicBezTo>
                      <a:cubicBezTo>
                        <a:pt x="254" y="280"/>
                        <a:pt x="228" y="276"/>
                        <a:pt x="214" y="276"/>
                      </a:cubicBezTo>
                      <a:cubicBezTo>
                        <a:pt x="198" y="276"/>
                        <a:pt x="195" y="283"/>
                        <a:pt x="185" y="286"/>
                      </a:cubicBezTo>
                      <a:cubicBezTo>
                        <a:pt x="163" y="293"/>
                        <a:pt x="135" y="285"/>
                        <a:pt x="131" y="308"/>
                      </a:cubicBezTo>
                      <a:cubicBezTo>
                        <a:pt x="122" y="309"/>
                        <a:pt x="115" y="311"/>
                        <a:pt x="105" y="311"/>
                      </a:cubicBezTo>
                      <a:cubicBezTo>
                        <a:pt x="98" y="307"/>
                        <a:pt x="98" y="311"/>
                        <a:pt x="93" y="311"/>
                      </a:cubicBezTo>
                      <a:cubicBezTo>
                        <a:pt x="77" y="311"/>
                        <a:pt x="71" y="326"/>
                        <a:pt x="51" y="326"/>
                      </a:cubicBezTo>
                      <a:cubicBezTo>
                        <a:pt x="43" y="326"/>
                        <a:pt x="22" y="316"/>
                        <a:pt x="22" y="310"/>
                      </a:cubicBezTo>
                      <a:cubicBezTo>
                        <a:pt x="22" y="303"/>
                        <a:pt x="32" y="300"/>
                        <a:pt x="32" y="290"/>
                      </a:cubicBezTo>
                      <a:cubicBezTo>
                        <a:pt x="32" y="277"/>
                        <a:pt x="26" y="270"/>
                        <a:pt x="23" y="262"/>
                      </a:cubicBezTo>
                      <a:cubicBezTo>
                        <a:pt x="18" y="243"/>
                        <a:pt x="17" y="237"/>
                        <a:pt x="11" y="220"/>
                      </a:cubicBezTo>
                      <a:cubicBezTo>
                        <a:pt x="9" y="213"/>
                        <a:pt x="0" y="211"/>
                        <a:pt x="2" y="204"/>
                      </a:cubicBezTo>
                      <a:cubicBezTo>
                        <a:pt x="3" y="202"/>
                        <a:pt x="3" y="201"/>
                        <a:pt x="5" y="198"/>
                      </a:cubicBezTo>
                      <a:cubicBezTo>
                        <a:pt x="6" y="201"/>
                        <a:pt x="7" y="203"/>
                        <a:pt x="9" y="204"/>
                      </a:cubicBezTo>
                      <a:cubicBezTo>
                        <a:pt x="10" y="202"/>
                        <a:pt x="9" y="201"/>
                        <a:pt x="9" y="198"/>
                      </a:cubicBezTo>
                      <a:cubicBezTo>
                        <a:pt x="9" y="192"/>
                        <a:pt x="3" y="187"/>
                        <a:pt x="3" y="176"/>
                      </a:cubicBezTo>
                      <a:cubicBezTo>
                        <a:pt x="3" y="162"/>
                        <a:pt x="3" y="161"/>
                        <a:pt x="3" y="150"/>
                      </a:cubicBezTo>
                      <a:cubicBezTo>
                        <a:pt x="3" y="146"/>
                        <a:pt x="7" y="146"/>
                        <a:pt x="8" y="145"/>
                      </a:cubicBezTo>
                      <a:cubicBezTo>
                        <a:pt x="9" y="146"/>
                        <a:pt x="9" y="148"/>
                        <a:pt x="9" y="149"/>
                      </a:cubicBezTo>
                      <a:cubicBezTo>
                        <a:pt x="17" y="148"/>
                        <a:pt x="27" y="137"/>
                        <a:pt x="32" y="132"/>
                      </a:cubicBezTo>
                      <a:cubicBezTo>
                        <a:pt x="37" y="127"/>
                        <a:pt x="53" y="126"/>
                        <a:pt x="62" y="125"/>
                      </a:cubicBezTo>
                      <a:cubicBezTo>
                        <a:pt x="78" y="122"/>
                        <a:pt x="114" y="110"/>
                        <a:pt x="114" y="95"/>
                      </a:cubicBezTo>
                      <a:cubicBezTo>
                        <a:pt x="114" y="92"/>
                        <a:pt x="114" y="90"/>
                        <a:pt x="114" y="87"/>
                      </a:cubicBezTo>
                      <a:cubicBezTo>
                        <a:pt x="114" y="83"/>
                        <a:pt x="115" y="79"/>
                        <a:pt x="119" y="76"/>
                      </a:cubicBezTo>
                      <a:cubicBezTo>
                        <a:pt x="122" y="80"/>
                        <a:pt x="124" y="82"/>
                        <a:pt x="126" y="85"/>
                      </a:cubicBezTo>
                      <a:cubicBezTo>
                        <a:pt x="131" y="82"/>
                        <a:pt x="129" y="75"/>
                        <a:pt x="131" y="71"/>
                      </a:cubicBezTo>
                      <a:cubicBezTo>
                        <a:pt x="134" y="72"/>
                        <a:pt x="137" y="74"/>
                        <a:pt x="140" y="74"/>
                      </a:cubicBezTo>
                      <a:cubicBezTo>
                        <a:pt x="140" y="62"/>
                        <a:pt x="149" y="60"/>
                        <a:pt x="150" y="50"/>
                      </a:cubicBezTo>
                      <a:cubicBezTo>
                        <a:pt x="162" y="50"/>
                        <a:pt x="164" y="41"/>
                        <a:pt x="173" y="41"/>
                      </a:cubicBezTo>
                      <a:cubicBezTo>
                        <a:pt x="181" y="41"/>
                        <a:pt x="186" y="50"/>
                        <a:pt x="187" y="58"/>
                      </a:cubicBezTo>
                      <a:cubicBezTo>
                        <a:pt x="189" y="55"/>
                        <a:pt x="192" y="53"/>
                        <a:pt x="196" y="53"/>
                      </a:cubicBezTo>
                      <a:cubicBezTo>
                        <a:pt x="198" y="53"/>
                        <a:pt x="202" y="56"/>
                        <a:pt x="203" y="56"/>
                      </a:cubicBezTo>
                      <a:cubicBezTo>
                        <a:pt x="205" y="52"/>
                        <a:pt x="204" y="49"/>
                        <a:pt x="204" y="45"/>
                      </a:cubicBezTo>
                      <a:cubicBezTo>
                        <a:pt x="204" y="39"/>
                        <a:pt x="211" y="36"/>
                        <a:pt x="211" y="30"/>
                      </a:cubicBezTo>
                      <a:cubicBezTo>
                        <a:pt x="211" y="24"/>
                        <a:pt x="228" y="20"/>
                        <a:pt x="236" y="20"/>
                      </a:cubicBezTo>
                      <a:cubicBezTo>
                        <a:pt x="239" y="20"/>
                        <a:pt x="243" y="17"/>
                        <a:pt x="244" y="17"/>
                      </a:cubicBezTo>
                      <a:cubicBezTo>
                        <a:pt x="241" y="13"/>
                        <a:pt x="237" y="11"/>
                        <a:pt x="236" y="7"/>
                      </a:cubicBezTo>
                      <a:cubicBezTo>
                        <a:pt x="251" y="13"/>
                        <a:pt x="260" y="19"/>
                        <a:pt x="276" y="19"/>
                      </a:cubicBezTo>
                      <a:cubicBezTo>
                        <a:pt x="281" y="19"/>
                        <a:pt x="283" y="15"/>
                        <a:pt x="288" y="15"/>
                      </a:cubicBezTo>
                      <a:cubicBezTo>
                        <a:pt x="291" y="15"/>
                        <a:pt x="297" y="20"/>
                        <a:pt x="297" y="23"/>
                      </a:cubicBezTo>
                      <a:cubicBezTo>
                        <a:pt x="297" y="29"/>
                        <a:pt x="290" y="30"/>
                        <a:pt x="287" y="32"/>
                      </a:cubicBezTo>
                      <a:cubicBezTo>
                        <a:pt x="281" y="54"/>
                        <a:pt x="281" y="54"/>
                        <a:pt x="281" y="54"/>
                      </a:cubicBezTo>
                      <a:cubicBezTo>
                        <a:pt x="281" y="58"/>
                        <a:pt x="288" y="57"/>
                        <a:pt x="290" y="59"/>
                      </a:cubicBezTo>
                      <a:cubicBezTo>
                        <a:pt x="293" y="60"/>
                        <a:pt x="293" y="67"/>
                        <a:pt x="295" y="68"/>
                      </a:cubicBezTo>
                      <a:cubicBezTo>
                        <a:pt x="306" y="72"/>
                        <a:pt x="313" y="74"/>
                        <a:pt x="324" y="79"/>
                      </a:cubicBezTo>
                      <a:cubicBezTo>
                        <a:pt x="330" y="81"/>
                        <a:pt x="333" y="90"/>
                        <a:pt x="341" y="90"/>
                      </a:cubicBezTo>
                      <a:cubicBezTo>
                        <a:pt x="355" y="90"/>
                        <a:pt x="357" y="64"/>
                        <a:pt x="359" y="54"/>
                      </a:cubicBezTo>
                      <a:cubicBezTo>
                        <a:pt x="359" y="15"/>
                        <a:pt x="359" y="15"/>
                        <a:pt x="359" y="15"/>
                      </a:cubicBezTo>
                      <a:cubicBezTo>
                        <a:pt x="366" y="9"/>
                        <a:pt x="364" y="4"/>
                        <a:pt x="372" y="0"/>
                      </a:cubicBezTo>
                      <a:cubicBezTo>
                        <a:pt x="373" y="11"/>
                        <a:pt x="379" y="19"/>
                        <a:pt x="381" y="28"/>
                      </a:cubicBezTo>
                      <a:cubicBezTo>
                        <a:pt x="383" y="34"/>
                        <a:pt x="381" y="42"/>
                        <a:pt x="386" y="45"/>
                      </a:cubicBezTo>
                      <a:cubicBezTo>
                        <a:pt x="390" y="47"/>
                        <a:pt x="399" y="49"/>
                        <a:pt x="400" y="50"/>
                      </a:cubicBezTo>
                      <a:cubicBezTo>
                        <a:pt x="406" y="54"/>
                        <a:pt x="406" y="68"/>
                        <a:pt x="408" y="75"/>
                      </a:cubicBezTo>
                      <a:cubicBezTo>
                        <a:pt x="412" y="87"/>
                        <a:pt x="415" y="93"/>
                        <a:pt x="419" y="104"/>
                      </a:cubicBezTo>
                      <a:cubicBezTo>
                        <a:pt x="422" y="114"/>
                        <a:pt x="441" y="118"/>
                        <a:pt x="449" y="126"/>
                      </a:cubicBezTo>
                      <a:cubicBezTo>
                        <a:pt x="454" y="131"/>
                        <a:pt x="455" y="139"/>
                        <a:pt x="457" y="146"/>
                      </a:cubicBezTo>
                      <a:cubicBezTo>
                        <a:pt x="459" y="151"/>
                        <a:pt x="466" y="151"/>
                        <a:pt x="471" y="151"/>
                      </a:cubicBezTo>
                      <a:cubicBezTo>
                        <a:pt x="471" y="169"/>
                        <a:pt x="488" y="176"/>
                        <a:pt x="497" y="185"/>
                      </a:cubicBezTo>
                      <a:lnTo>
                        <a:pt x="496" y="18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7" name="íṩľíḍè-Freeform: Shape 103"/>
                <p:cNvSpPr/>
                <p:nvPr/>
              </p:nvSpPr>
              <p:spPr bwMode="auto">
                <a:xfrm>
                  <a:off x="7043738" y="3598863"/>
                  <a:ext cx="127000" cy="125413"/>
                </a:xfrm>
                <a:custGeom>
                  <a:avLst/>
                  <a:gdLst/>
                  <a:ahLst/>
                  <a:cxnLst>
                    <a:cxn ang="0">
                      <a:pos x="58" y="26"/>
                    </a:cxn>
                    <a:cxn ang="0">
                      <a:pos x="59" y="22"/>
                    </a:cxn>
                    <a:cxn ang="0">
                      <a:pos x="67" y="17"/>
                    </a:cxn>
                    <a:cxn ang="0">
                      <a:pos x="67" y="14"/>
                    </a:cxn>
                    <a:cxn ang="0">
                      <a:pos x="78" y="0"/>
                    </a:cxn>
                    <a:cxn ang="0">
                      <a:pos x="81" y="4"/>
                    </a:cxn>
                    <a:cxn ang="0">
                      <a:pos x="83" y="10"/>
                    </a:cxn>
                    <a:cxn ang="0">
                      <a:pos x="90" y="6"/>
                    </a:cxn>
                    <a:cxn ang="0">
                      <a:pos x="94" y="8"/>
                    </a:cxn>
                    <a:cxn ang="0">
                      <a:pos x="96" y="15"/>
                    </a:cxn>
                    <a:cxn ang="0">
                      <a:pos x="79" y="37"/>
                    </a:cxn>
                    <a:cxn ang="0">
                      <a:pos x="79" y="50"/>
                    </a:cxn>
                    <a:cxn ang="0">
                      <a:pos x="63" y="53"/>
                    </a:cxn>
                    <a:cxn ang="0">
                      <a:pos x="49" y="84"/>
                    </a:cxn>
                    <a:cxn ang="0">
                      <a:pos x="32" y="94"/>
                    </a:cxn>
                    <a:cxn ang="0">
                      <a:pos x="23" y="92"/>
                    </a:cxn>
                    <a:cxn ang="0">
                      <a:pos x="3" y="83"/>
                    </a:cxn>
                    <a:cxn ang="0">
                      <a:pos x="0" y="81"/>
                    </a:cxn>
                    <a:cxn ang="0">
                      <a:pos x="18" y="57"/>
                    </a:cxn>
                    <a:cxn ang="0">
                      <a:pos x="25" y="51"/>
                    </a:cxn>
                    <a:cxn ang="0">
                      <a:pos x="50" y="37"/>
                    </a:cxn>
                    <a:cxn ang="0">
                      <a:pos x="58" y="26"/>
                    </a:cxn>
                  </a:cxnLst>
                  <a:rect l="0" t="0" r="r" b="b"/>
                  <a:pathLst>
                    <a:path w="96" h="94">
                      <a:moveTo>
                        <a:pt x="58" y="26"/>
                      </a:moveTo>
                      <a:cubicBezTo>
                        <a:pt x="58" y="26"/>
                        <a:pt x="58" y="23"/>
                        <a:pt x="59" y="22"/>
                      </a:cubicBezTo>
                      <a:cubicBezTo>
                        <a:pt x="60" y="18"/>
                        <a:pt x="63" y="17"/>
                        <a:pt x="67" y="17"/>
                      </a:cubicBezTo>
                      <a:cubicBezTo>
                        <a:pt x="67" y="16"/>
                        <a:pt x="67" y="15"/>
                        <a:pt x="67" y="14"/>
                      </a:cubicBezTo>
                      <a:cubicBezTo>
                        <a:pt x="67" y="8"/>
                        <a:pt x="74" y="2"/>
                        <a:pt x="78" y="0"/>
                      </a:cubicBezTo>
                      <a:cubicBezTo>
                        <a:pt x="78" y="3"/>
                        <a:pt x="79" y="4"/>
                        <a:pt x="81" y="4"/>
                      </a:cubicBezTo>
                      <a:cubicBezTo>
                        <a:pt x="81" y="7"/>
                        <a:pt x="80" y="10"/>
                        <a:pt x="83" y="10"/>
                      </a:cubicBezTo>
                      <a:cubicBezTo>
                        <a:pt x="86" y="10"/>
                        <a:pt x="88" y="7"/>
                        <a:pt x="90" y="6"/>
                      </a:cubicBezTo>
                      <a:cubicBezTo>
                        <a:pt x="91" y="8"/>
                        <a:pt x="92" y="8"/>
                        <a:pt x="94" y="8"/>
                      </a:cubicBezTo>
                      <a:cubicBezTo>
                        <a:pt x="94" y="12"/>
                        <a:pt x="94" y="14"/>
                        <a:pt x="96" y="15"/>
                      </a:cubicBezTo>
                      <a:cubicBezTo>
                        <a:pt x="95" y="21"/>
                        <a:pt x="86" y="37"/>
                        <a:pt x="79" y="37"/>
                      </a:cubicBezTo>
                      <a:cubicBezTo>
                        <a:pt x="78" y="43"/>
                        <a:pt x="80" y="45"/>
                        <a:pt x="79" y="50"/>
                      </a:cubicBezTo>
                      <a:cubicBezTo>
                        <a:pt x="77" y="50"/>
                        <a:pt x="66" y="53"/>
                        <a:pt x="63" y="53"/>
                      </a:cubicBezTo>
                      <a:cubicBezTo>
                        <a:pt x="61" y="58"/>
                        <a:pt x="49" y="84"/>
                        <a:pt x="49" y="84"/>
                      </a:cubicBezTo>
                      <a:cubicBezTo>
                        <a:pt x="45" y="88"/>
                        <a:pt x="37" y="94"/>
                        <a:pt x="32" y="94"/>
                      </a:cubicBezTo>
                      <a:cubicBezTo>
                        <a:pt x="30" y="94"/>
                        <a:pt x="25" y="92"/>
                        <a:pt x="23" y="92"/>
                      </a:cubicBezTo>
                      <a:cubicBezTo>
                        <a:pt x="20" y="92"/>
                        <a:pt x="3" y="85"/>
                        <a:pt x="3" y="83"/>
                      </a:cubicBezTo>
                      <a:cubicBezTo>
                        <a:pt x="2" y="83"/>
                        <a:pt x="0" y="82"/>
                        <a:pt x="0" y="81"/>
                      </a:cubicBezTo>
                      <a:cubicBezTo>
                        <a:pt x="0" y="70"/>
                        <a:pt x="14" y="64"/>
                        <a:pt x="18" y="57"/>
                      </a:cubicBezTo>
                      <a:cubicBezTo>
                        <a:pt x="20" y="54"/>
                        <a:pt x="22" y="51"/>
                        <a:pt x="25" y="51"/>
                      </a:cubicBezTo>
                      <a:cubicBezTo>
                        <a:pt x="36" y="51"/>
                        <a:pt x="42" y="40"/>
                        <a:pt x="50" y="37"/>
                      </a:cubicBezTo>
                      <a:cubicBezTo>
                        <a:pt x="52" y="36"/>
                        <a:pt x="58" y="26"/>
                        <a:pt x="58" y="2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8" name="íṩľíḍè-Freeform: Shape 104"/>
                <p:cNvSpPr/>
                <p:nvPr/>
              </p:nvSpPr>
              <p:spPr bwMode="auto">
                <a:xfrm>
                  <a:off x="7148513" y="3476625"/>
                  <a:ext cx="93663" cy="139700"/>
                </a:xfrm>
                <a:custGeom>
                  <a:avLst/>
                  <a:gdLst/>
                  <a:ahLst/>
                  <a:cxnLst>
                    <a:cxn ang="0">
                      <a:pos x="22" y="40"/>
                    </a:cxn>
                    <a:cxn ang="0">
                      <a:pos x="17" y="31"/>
                    </a:cxn>
                    <a:cxn ang="0">
                      <a:pos x="19" y="27"/>
                    </a:cxn>
                    <a:cxn ang="0">
                      <a:pos x="0" y="0"/>
                    </a:cxn>
                    <a:cxn ang="0">
                      <a:pos x="16" y="12"/>
                    </a:cxn>
                    <a:cxn ang="0">
                      <a:pos x="22" y="19"/>
                    </a:cxn>
                    <a:cxn ang="0">
                      <a:pos x="20" y="22"/>
                    </a:cxn>
                    <a:cxn ang="0">
                      <a:pos x="27" y="37"/>
                    </a:cxn>
                    <a:cxn ang="0">
                      <a:pos x="30" y="37"/>
                    </a:cxn>
                    <a:cxn ang="0">
                      <a:pos x="34" y="32"/>
                    </a:cxn>
                    <a:cxn ang="0">
                      <a:pos x="37" y="32"/>
                    </a:cxn>
                    <a:cxn ang="0">
                      <a:pos x="53" y="50"/>
                    </a:cxn>
                    <a:cxn ang="0">
                      <a:pos x="68" y="46"/>
                    </a:cxn>
                    <a:cxn ang="0">
                      <a:pos x="71" y="48"/>
                    </a:cxn>
                    <a:cxn ang="0">
                      <a:pos x="63" y="71"/>
                    </a:cxn>
                    <a:cxn ang="0">
                      <a:pos x="61" y="68"/>
                    </a:cxn>
                    <a:cxn ang="0">
                      <a:pos x="60" y="70"/>
                    </a:cxn>
                    <a:cxn ang="0">
                      <a:pos x="51" y="75"/>
                    </a:cxn>
                    <a:cxn ang="0">
                      <a:pos x="52" y="80"/>
                    </a:cxn>
                    <a:cxn ang="0">
                      <a:pos x="46" y="89"/>
                    </a:cxn>
                    <a:cxn ang="0">
                      <a:pos x="30" y="104"/>
                    </a:cxn>
                    <a:cxn ang="0">
                      <a:pos x="23" y="98"/>
                    </a:cxn>
                    <a:cxn ang="0">
                      <a:pos x="29" y="86"/>
                    </a:cxn>
                    <a:cxn ang="0">
                      <a:pos x="12" y="72"/>
                    </a:cxn>
                    <a:cxn ang="0">
                      <a:pos x="19" y="65"/>
                    </a:cxn>
                    <a:cxn ang="0">
                      <a:pos x="24" y="48"/>
                    </a:cxn>
                    <a:cxn ang="0">
                      <a:pos x="22" y="38"/>
                    </a:cxn>
                    <a:cxn ang="0">
                      <a:pos x="22" y="38"/>
                    </a:cxn>
                    <a:cxn ang="0">
                      <a:pos x="22" y="40"/>
                    </a:cxn>
                  </a:cxnLst>
                  <a:rect l="0" t="0" r="r" b="b"/>
                  <a:pathLst>
                    <a:path w="71" h="104">
                      <a:moveTo>
                        <a:pt x="22" y="40"/>
                      </a:moveTo>
                      <a:cubicBezTo>
                        <a:pt x="21" y="36"/>
                        <a:pt x="17" y="35"/>
                        <a:pt x="17" y="31"/>
                      </a:cubicBezTo>
                      <a:cubicBezTo>
                        <a:pt x="17" y="30"/>
                        <a:pt x="18" y="28"/>
                        <a:pt x="19" y="27"/>
                      </a:cubicBezTo>
                      <a:cubicBezTo>
                        <a:pt x="8" y="25"/>
                        <a:pt x="2" y="11"/>
                        <a:pt x="0" y="0"/>
                      </a:cubicBezTo>
                      <a:cubicBezTo>
                        <a:pt x="4" y="7"/>
                        <a:pt x="12" y="8"/>
                        <a:pt x="16" y="12"/>
                      </a:cubicBezTo>
                      <a:cubicBezTo>
                        <a:pt x="19" y="15"/>
                        <a:pt x="19" y="18"/>
                        <a:pt x="22" y="19"/>
                      </a:cubicBezTo>
                      <a:cubicBezTo>
                        <a:pt x="21" y="21"/>
                        <a:pt x="20" y="21"/>
                        <a:pt x="20" y="22"/>
                      </a:cubicBezTo>
                      <a:cubicBezTo>
                        <a:pt x="20" y="25"/>
                        <a:pt x="25" y="34"/>
                        <a:pt x="27" y="37"/>
                      </a:cubicBezTo>
                      <a:cubicBezTo>
                        <a:pt x="30" y="37"/>
                        <a:pt x="30" y="37"/>
                        <a:pt x="30" y="37"/>
                      </a:cubicBezTo>
                      <a:cubicBezTo>
                        <a:pt x="30" y="34"/>
                        <a:pt x="32" y="32"/>
                        <a:pt x="34" y="32"/>
                      </a:cubicBezTo>
                      <a:cubicBezTo>
                        <a:pt x="35" y="32"/>
                        <a:pt x="36" y="32"/>
                        <a:pt x="37" y="32"/>
                      </a:cubicBezTo>
                      <a:cubicBezTo>
                        <a:pt x="37" y="44"/>
                        <a:pt x="42" y="50"/>
                        <a:pt x="53" y="50"/>
                      </a:cubicBezTo>
                      <a:cubicBezTo>
                        <a:pt x="61" y="50"/>
                        <a:pt x="61" y="46"/>
                        <a:pt x="68" y="46"/>
                      </a:cubicBezTo>
                      <a:cubicBezTo>
                        <a:pt x="69" y="46"/>
                        <a:pt x="71" y="47"/>
                        <a:pt x="71" y="48"/>
                      </a:cubicBezTo>
                      <a:cubicBezTo>
                        <a:pt x="65" y="55"/>
                        <a:pt x="67" y="64"/>
                        <a:pt x="63" y="71"/>
                      </a:cubicBezTo>
                      <a:cubicBezTo>
                        <a:pt x="61" y="68"/>
                        <a:pt x="61" y="68"/>
                        <a:pt x="61" y="68"/>
                      </a:cubicBezTo>
                      <a:cubicBezTo>
                        <a:pt x="60" y="68"/>
                        <a:pt x="60" y="70"/>
                        <a:pt x="60" y="70"/>
                      </a:cubicBezTo>
                      <a:cubicBezTo>
                        <a:pt x="55" y="71"/>
                        <a:pt x="51" y="72"/>
                        <a:pt x="51" y="75"/>
                      </a:cubicBezTo>
                      <a:cubicBezTo>
                        <a:pt x="51" y="77"/>
                        <a:pt x="52" y="78"/>
                        <a:pt x="52" y="80"/>
                      </a:cubicBezTo>
                      <a:cubicBezTo>
                        <a:pt x="52" y="83"/>
                        <a:pt x="47" y="87"/>
                        <a:pt x="46" y="89"/>
                      </a:cubicBezTo>
                      <a:cubicBezTo>
                        <a:pt x="42" y="95"/>
                        <a:pt x="39" y="104"/>
                        <a:pt x="30" y="104"/>
                      </a:cubicBezTo>
                      <a:cubicBezTo>
                        <a:pt x="26" y="104"/>
                        <a:pt x="23" y="102"/>
                        <a:pt x="23" y="98"/>
                      </a:cubicBezTo>
                      <a:cubicBezTo>
                        <a:pt x="23" y="93"/>
                        <a:pt x="29" y="91"/>
                        <a:pt x="29" y="86"/>
                      </a:cubicBezTo>
                      <a:cubicBezTo>
                        <a:pt x="29" y="77"/>
                        <a:pt x="12" y="80"/>
                        <a:pt x="12" y="72"/>
                      </a:cubicBezTo>
                      <a:cubicBezTo>
                        <a:pt x="12" y="68"/>
                        <a:pt x="16" y="67"/>
                        <a:pt x="19" y="65"/>
                      </a:cubicBezTo>
                      <a:cubicBezTo>
                        <a:pt x="23" y="61"/>
                        <a:pt x="24" y="55"/>
                        <a:pt x="24" y="48"/>
                      </a:cubicBezTo>
                      <a:cubicBezTo>
                        <a:pt x="24" y="44"/>
                        <a:pt x="22" y="40"/>
                        <a:pt x="22" y="38"/>
                      </a:cubicBezTo>
                      <a:cubicBezTo>
                        <a:pt x="22" y="38"/>
                        <a:pt x="22" y="38"/>
                        <a:pt x="22" y="38"/>
                      </a:cubicBezTo>
                      <a:lnTo>
                        <a:pt x="22" y="4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9" name="íṩľíḍè-Freeform: Shape 105"/>
                <p:cNvSpPr/>
                <p:nvPr/>
              </p:nvSpPr>
              <p:spPr bwMode="auto">
                <a:xfrm>
                  <a:off x="6856413" y="3582988"/>
                  <a:ext cx="6350" cy="9525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4" y="7"/>
                    </a:cxn>
                    <a:cxn ang="0">
                      <a:pos x="0" y="0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5" h="7">
                      <a:moveTo>
                        <a:pt x="5" y="0"/>
                      </a:moveTo>
                      <a:cubicBezTo>
                        <a:pt x="5" y="4"/>
                        <a:pt x="4" y="5"/>
                        <a:pt x="4" y="7"/>
                      </a:cubicBezTo>
                      <a:cubicBezTo>
                        <a:pt x="0" y="6"/>
                        <a:pt x="0" y="3"/>
                        <a:pt x="0" y="0"/>
                      </a:cubicBezTo>
                      <a:cubicBezTo>
                        <a:pt x="2" y="0"/>
                        <a:pt x="4" y="0"/>
                        <a:pt x="5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0" name="íṩľíḍè-Freeform: Shape 106"/>
                <p:cNvSpPr/>
                <p:nvPr/>
              </p:nvSpPr>
              <p:spPr bwMode="auto">
                <a:xfrm>
                  <a:off x="6664325" y="3500438"/>
                  <a:ext cx="22225" cy="11113"/>
                </a:xfrm>
                <a:custGeom>
                  <a:avLst/>
                  <a:gdLst/>
                  <a:ahLst/>
                  <a:cxnLst>
                    <a:cxn ang="0">
                      <a:pos x="16" y="4"/>
                    </a:cxn>
                    <a:cxn ang="0">
                      <a:pos x="0" y="4"/>
                    </a:cxn>
                    <a:cxn ang="0">
                      <a:pos x="16" y="4"/>
                    </a:cxn>
                  </a:cxnLst>
                  <a:rect l="0" t="0" r="r" b="b"/>
                  <a:pathLst>
                    <a:path w="16" h="8">
                      <a:moveTo>
                        <a:pt x="16" y="4"/>
                      </a:moveTo>
                      <a:cubicBezTo>
                        <a:pt x="11" y="7"/>
                        <a:pt x="4" y="8"/>
                        <a:pt x="0" y="4"/>
                      </a:cubicBezTo>
                      <a:cubicBezTo>
                        <a:pt x="9" y="0"/>
                        <a:pt x="10" y="0"/>
                        <a:pt x="16" y="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1" name="íṩľíḍè-Freeform: Shape 107"/>
                <p:cNvSpPr/>
                <p:nvPr/>
              </p:nvSpPr>
              <p:spPr bwMode="auto">
                <a:xfrm>
                  <a:off x="6556375" y="3065463"/>
                  <a:ext cx="22225" cy="9525"/>
                </a:xfrm>
                <a:custGeom>
                  <a:avLst/>
                  <a:gdLst/>
                  <a:ahLst/>
                  <a:cxnLst>
                    <a:cxn ang="0">
                      <a:pos x="17" y="1"/>
                    </a:cxn>
                    <a:cxn ang="0">
                      <a:pos x="17" y="7"/>
                    </a:cxn>
                    <a:cxn ang="0">
                      <a:pos x="13" y="7"/>
                    </a:cxn>
                    <a:cxn ang="0">
                      <a:pos x="0" y="3"/>
                    </a:cxn>
                    <a:cxn ang="0">
                      <a:pos x="17" y="1"/>
                    </a:cxn>
                  </a:cxnLst>
                  <a:rect l="0" t="0" r="r" b="b"/>
                  <a:pathLst>
                    <a:path w="17" h="7">
                      <a:moveTo>
                        <a:pt x="17" y="1"/>
                      </a:moveTo>
                      <a:cubicBezTo>
                        <a:pt x="17" y="7"/>
                        <a:pt x="17" y="7"/>
                        <a:pt x="17" y="7"/>
                      </a:cubicBezTo>
                      <a:cubicBezTo>
                        <a:pt x="16" y="7"/>
                        <a:pt x="14" y="7"/>
                        <a:pt x="13" y="7"/>
                      </a:cubicBezTo>
                      <a:cubicBezTo>
                        <a:pt x="8" y="7"/>
                        <a:pt x="2" y="5"/>
                        <a:pt x="0" y="3"/>
                      </a:cubicBezTo>
                      <a:cubicBezTo>
                        <a:pt x="8" y="1"/>
                        <a:pt x="11" y="0"/>
                        <a:pt x="17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46" name="Group 16"/>
            <p:cNvGrpSpPr/>
            <p:nvPr/>
          </p:nvGrpSpPr>
          <p:grpSpPr>
            <a:xfrm>
              <a:off x="3584345" y="1207330"/>
              <a:ext cx="2773471" cy="1960288"/>
              <a:chOff x="4713288" y="1038225"/>
              <a:chExt cx="2847975" cy="2012950"/>
            </a:xfrm>
            <a:grpFill/>
          </p:grpSpPr>
          <p:sp>
            <p:nvSpPr>
              <p:cNvPr id="47" name="íṩľíḍè-Freeform: Shape 17"/>
              <p:cNvSpPr/>
              <p:nvPr/>
            </p:nvSpPr>
            <p:spPr bwMode="auto">
              <a:xfrm>
                <a:off x="4818063" y="2127250"/>
                <a:ext cx="622300" cy="538163"/>
              </a:xfrm>
              <a:custGeom>
                <a:avLst/>
                <a:gdLst/>
                <a:ahLst/>
                <a:cxnLst>
                  <a:cxn ang="0">
                    <a:pos x="102" y="154"/>
                  </a:cxn>
                  <a:cxn ang="0">
                    <a:pos x="113" y="126"/>
                  </a:cxn>
                  <a:cxn ang="0">
                    <a:pos x="122" y="86"/>
                  </a:cxn>
                  <a:cxn ang="0">
                    <a:pos x="125" y="77"/>
                  </a:cxn>
                  <a:cxn ang="0">
                    <a:pos x="108" y="77"/>
                  </a:cxn>
                  <a:cxn ang="0">
                    <a:pos x="64" y="77"/>
                  </a:cxn>
                  <a:cxn ang="0">
                    <a:pos x="27" y="79"/>
                  </a:cxn>
                  <a:cxn ang="0">
                    <a:pos x="26" y="77"/>
                  </a:cxn>
                  <a:cxn ang="0">
                    <a:pos x="0" y="55"/>
                  </a:cxn>
                  <a:cxn ang="0">
                    <a:pos x="9" y="37"/>
                  </a:cxn>
                  <a:cxn ang="0">
                    <a:pos x="41" y="20"/>
                  </a:cxn>
                  <a:cxn ang="0">
                    <a:pos x="48" y="13"/>
                  </a:cxn>
                  <a:cxn ang="0">
                    <a:pos x="80" y="4"/>
                  </a:cxn>
                  <a:cxn ang="0">
                    <a:pos x="127" y="7"/>
                  </a:cxn>
                  <a:cxn ang="0">
                    <a:pos x="174" y="15"/>
                  </a:cxn>
                  <a:cxn ang="0">
                    <a:pos x="223" y="21"/>
                  </a:cxn>
                  <a:cxn ang="0">
                    <a:pos x="256" y="44"/>
                  </a:cxn>
                  <a:cxn ang="0">
                    <a:pos x="278" y="33"/>
                  </a:cxn>
                  <a:cxn ang="0">
                    <a:pos x="281" y="43"/>
                  </a:cxn>
                  <a:cxn ang="0">
                    <a:pos x="289" y="65"/>
                  </a:cxn>
                  <a:cxn ang="0">
                    <a:pos x="309" y="76"/>
                  </a:cxn>
                  <a:cxn ang="0">
                    <a:pos x="350" y="76"/>
                  </a:cxn>
                  <a:cxn ang="0">
                    <a:pos x="359" y="63"/>
                  </a:cxn>
                  <a:cxn ang="0">
                    <a:pos x="387" y="51"/>
                  </a:cxn>
                  <a:cxn ang="0">
                    <a:pos x="439" y="74"/>
                  </a:cxn>
                  <a:cxn ang="0">
                    <a:pos x="445" y="96"/>
                  </a:cxn>
                  <a:cxn ang="0">
                    <a:pos x="435" y="119"/>
                  </a:cxn>
                  <a:cxn ang="0">
                    <a:pos x="436" y="138"/>
                  </a:cxn>
                  <a:cxn ang="0">
                    <a:pos x="449" y="156"/>
                  </a:cxn>
                  <a:cxn ang="0">
                    <a:pos x="445" y="179"/>
                  </a:cxn>
                  <a:cxn ang="0">
                    <a:pos x="448" y="232"/>
                  </a:cxn>
                  <a:cxn ang="0">
                    <a:pos x="448" y="240"/>
                  </a:cxn>
                  <a:cxn ang="0">
                    <a:pos x="393" y="231"/>
                  </a:cxn>
                  <a:cxn ang="0">
                    <a:pos x="370" y="220"/>
                  </a:cxn>
                  <a:cxn ang="0">
                    <a:pos x="333" y="207"/>
                  </a:cxn>
                  <a:cxn ang="0">
                    <a:pos x="313" y="192"/>
                  </a:cxn>
                  <a:cxn ang="0">
                    <a:pos x="278" y="183"/>
                  </a:cxn>
                  <a:cxn ang="0">
                    <a:pos x="304" y="224"/>
                  </a:cxn>
                  <a:cxn ang="0">
                    <a:pos x="315" y="227"/>
                  </a:cxn>
                  <a:cxn ang="0">
                    <a:pos x="313" y="246"/>
                  </a:cxn>
                  <a:cxn ang="0">
                    <a:pos x="379" y="225"/>
                  </a:cxn>
                  <a:cxn ang="0">
                    <a:pos x="406" y="260"/>
                  </a:cxn>
                  <a:cxn ang="0">
                    <a:pos x="414" y="270"/>
                  </a:cxn>
                  <a:cxn ang="0">
                    <a:pos x="410" y="302"/>
                  </a:cxn>
                  <a:cxn ang="0">
                    <a:pos x="390" y="321"/>
                  </a:cxn>
                  <a:cxn ang="0">
                    <a:pos x="365" y="347"/>
                  </a:cxn>
                  <a:cxn ang="0">
                    <a:pos x="328" y="368"/>
                  </a:cxn>
                  <a:cxn ang="0">
                    <a:pos x="265" y="395"/>
                  </a:cxn>
                  <a:cxn ang="0">
                    <a:pos x="234" y="404"/>
                  </a:cxn>
                  <a:cxn ang="0">
                    <a:pos x="217" y="399"/>
                  </a:cxn>
                  <a:cxn ang="0">
                    <a:pos x="209" y="372"/>
                  </a:cxn>
                  <a:cxn ang="0">
                    <a:pos x="198" y="340"/>
                  </a:cxn>
                  <a:cxn ang="0">
                    <a:pos x="162" y="280"/>
                  </a:cxn>
                  <a:cxn ang="0">
                    <a:pos x="154" y="259"/>
                  </a:cxn>
                  <a:cxn ang="0">
                    <a:pos x="140" y="251"/>
                  </a:cxn>
                  <a:cxn ang="0">
                    <a:pos x="131" y="229"/>
                  </a:cxn>
                  <a:cxn ang="0">
                    <a:pos x="109" y="196"/>
                  </a:cxn>
                  <a:cxn ang="0">
                    <a:pos x="112" y="177"/>
                  </a:cxn>
                </a:cxnLst>
                <a:rect l="0" t="0" r="r" b="b"/>
                <a:pathLst>
                  <a:path w="467" h="405">
                    <a:moveTo>
                      <a:pt x="112" y="177"/>
                    </a:moveTo>
                    <a:cubicBezTo>
                      <a:pt x="102" y="154"/>
                      <a:pt x="102" y="154"/>
                      <a:pt x="102" y="154"/>
                    </a:cubicBezTo>
                    <a:cubicBezTo>
                      <a:pt x="102" y="151"/>
                      <a:pt x="105" y="151"/>
                      <a:pt x="106" y="149"/>
                    </a:cubicBezTo>
                    <a:cubicBezTo>
                      <a:pt x="109" y="139"/>
                      <a:pt x="110" y="134"/>
                      <a:pt x="113" y="126"/>
                    </a:cubicBezTo>
                    <a:cubicBezTo>
                      <a:pt x="115" y="117"/>
                      <a:pt x="124" y="115"/>
                      <a:pt x="124" y="104"/>
                    </a:cubicBezTo>
                    <a:cubicBezTo>
                      <a:pt x="124" y="97"/>
                      <a:pt x="122" y="91"/>
                      <a:pt x="122" y="86"/>
                    </a:cubicBezTo>
                    <a:cubicBezTo>
                      <a:pt x="122" y="83"/>
                      <a:pt x="124" y="82"/>
                      <a:pt x="125" y="81"/>
                    </a:cubicBezTo>
                    <a:cubicBezTo>
                      <a:pt x="125" y="77"/>
                      <a:pt x="125" y="77"/>
                      <a:pt x="125" y="77"/>
                    </a:cubicBezTo>
                    <a:cubicBezTo>
                      <a:pt x="121" y="78"/>
                      <a:pt x="120" y="81"/>
                      <a:pt x="117" y="81"/>
                    </a:cubicBezTo>
                    <a:cubicBezTo>
                      <a:pt x="112" y="81"/>
                      <a:pt x="110" y="79"/>
                      <a:pt x="108" y="77"/>
                    </a:cubicBezTo>
                    <a:cubicBezTo>
                      <a:pt x="101" y="82"/>
                      <a:pt x="98" y="88"/>
                      <a:pt x="86" y="88"/>
                    </a:cubicBezTo>
                    <a:cubicBezTo>
                      <a:pt x="76" y="88"/>
                      <a:pt x="73" y="77"/>
                      <a:pt x="64" y="77"/>
                    </a:cubicBezTo>
                    <a:cubicBezTo>
                      <a:pt x="54" y="77"/>
                      <a:pt x="56" y="87"/>
                      <a:pt x="48" y="87"/>
                    </a:cubicBezTo>
                    <a:cubicBezTo>
                      <a:pt x="40" y="87"/>
                      <a:pt x="35" y="75"/>
                      <a:pt x="27" y="79"/>
                    </a:cubicBezTo>
                    <a:cubicBezTo>
                      <a:pt x="22" y="79"/>
                      <a:pt x="22" y="79"/>
                      <a:pt x="22" y="79"/>
                    </a:cubicBezTo>
                    <a:cubicBezTo>
                      <a:pt x="24" y="79"/>
                      <a:pt x="25" y="78"/>
                      <a:pt x="26" y="77"/>
                    </a:cubicBezTo>
                    <a:cubicBezTo>
                      <a:pt x="23" y="74"/>
                      <a:pt x="10" y="67"/>
                      <a:pt x="15" y="63"/>
                    </a:cubicBezTo>
                    <a:cubicBezTo>
                      <a:pt x="11" y="57"/>
                      <a:pt x="6" y="58"/>
                      <a:pt x="0" y="55"/>
                    </a:cubicBezTo>
                    <a:cubicBezTo>
                      <a:pt x="4" y="50"/>
                      <a:pt x="9" y="51"/>
                      <a:pt x="9" y="43"/>
                    </a:cubicBezTo>
                    <a:cubicBezTo>
                      <a:pt x="9" y="40"/>
                      <a:pt x="8" y="40"/>
                      <a:pt x="9" y="37"/>
                    </a:cubicBezTo>
                    <a:cubicBezTo>
                      <a:pt x="6" y="37"/>
                      <a:pt x="1" y="38"/>
                      <a:pt x="1" y="35"/>
                    </a:cubicBezTo>
                    <a:cubicBezTo>
                      <a:pt x="1" y="22"/>
                      <a:pt x="33" y="24"/>
                      <a:pt x="41" y="20"/>
                    </a:cubicBezTo>
                    <a:cubicBezTo>
                      <a:pt x="40" y="17"/>
                      <a:pt x="38" y="18"/>
                      <a:pt x="38" y="15"/>
                    </a:cubicBezTo>
                    <a:cubicBezTo>
                      <a:pt x="38" y="11"/>
                      <a:pt x="46" y="13"/>
                      <a:pt x="48" y="13"/>
                    </a:cubicBezTo>
                    <a:cubicBezTo>
                      <a:pt x="53" y="13"/>
                      <a:pt x="62" y="13"/>
                      <a:pt x="62" y="13"/>
                    </a:cubicBezTo>
                    <a:cubicBezTo>
                      <a:pt x="67" y="13"/>
                      <a:pt x="75" y="7"/>
                      <a:pt x="80" y="4"/>
                    </a:cubicBezTo>
                    <a:cubicBezTo>
                      <a:pt x="86" y="0"/>
                      <a:pt x="98" y="0"/>
                      <a:pt x="106" y="0"/>
                    </a:cubicBezTo>
                    <a:cubicBezTo>
                      <a:pt x="117" y="0"/>
                      <a:pt x="117" y="7"/>
                      <a:pt x="127" y="7"/>
                    </a:cubicBezTo>
                    <a:cubicBezTo>
                      <a:pt x="127" y="12"/>
                      <a:pt x="144" y="15"/>
                      <a:pt x="149" y="15"/>
                    </a:cubicBezTo>
                    <a:cubicBezTo>
                      <a:pt x="162" y="15"/>
                      <a:pt x="170" y="15"/>
                      <a:pt x="174" y="15"/>
                    </a:cubicBezTo>
                    <a:cubicBezTo>
                      <a:pt x="186" y="15"/>
                      <a:pt x="192" y="3"/>
                      <a:pt x="205" y="3"/>
                    </a:cubicBezTo>
                    <a:cubicBezTo>
                      <a:pt x="219" y="3"/>
                      <a:pt x="218" y="12"/>
                      <a:pt x="223" y="21"/>
                    </a:cubicBezTo>
                    <a:cubicBezTo>
                      <a:pt x="224" y="23"/>
                      <a:pt x="233" y="28"/>
                      <a:pt x="233" y="28"/>
                    </a:cubicBezTo>
                    <a:cubicBezTo>
                      <a:pt x="241" y="31"/>
                      <a:pt x="243" y="44"/>
                      <a:pt x="256" y="44"/>
                    </a:cubicBezTo>
                    <a:cubicBezTo>
                      <a:pt x="265" y="44"/>
                      <a:pt x="265" y="36"/>
                      <a:pt x="271" y="34"/>
                    </a:cubicBezTo>
                    <a:cubicBezTo>
                      <a:pt x="275" y="33"/>
                      <a:pt x="274" y="33"/>
                      <a:pt x="278" y="33"/>
                    </a:cubicBezTo>
                    <a:cubicBezTo>
                      <a:pt x="279" y="35"/>
                      <a:pt x="279" y="39"/>
                      <a:pt x="281" y="41"/>
                    </a:cubicBezTo>
                    <a:cubicBezTo>
                      <a:pt x="280" y="41"/>
                      <a:pt x="281" y="42"/>
                      <a:pt x="281" y="43"/>
                    </a:cubicBezTo>
                    <a:cubicBezTo>
                      <a:pt x="281" y="48"/>
                      <a:pt x="284" y="47"/>
                      <a:pt x="286" y="51"/>
                    </a:cubicBezTo>
                    <a:cubicBezTo>
                      <a:pt x="290" y="56"/>
                      <a:pt x="286" y="59"/>
                      <a:pt x="289" y="65"/>
                    </a:cubicBezTo>
                    <a:cubicBezTo>
                      <a:pt x="291" y="70"/>
                      <a:pt x="297" y="67"/>
                      <a:pt x="301" y="68"/>
                    </a:cubicBezTo>
                    <a:cubicBezTo>
                      <a:pt x="305" y="69"/>
                      <a:pt x="306" y="73"/>
                      <a:pt x="309" y="76"/>
                    </a:cubicBezTo>
                    <a:cubicBezTo>
                      <a:pt x="312" y="79"/>
                      <a:pt x="323" y="78"/>
                      <a:pt x="329" y="78"/>
                    </a:cubicBezTo>
                    <a:cubicBezTo>
                      <a:pt x="337" y="78"/>
                      <a:pt x="345" y="77"/>
                      <a:pt x="350" y="76"/>
                    </a:cubicBezTo>
                    <a:cubicBezTo>
                      <a:pt x="350" y="72"/>
                      <a:pt x="350" y="71"/>
                      <a:pt x="350" y="68"/>
                    </a:cubicBezTo>
                    <a:cubicBezTo>
                      <a:pt x="350" y="64"/>
                      <a:pt x="355" y="64"/>
                      <a:pt x="359" y="63"/>
                    </a:cubicBezTo>
                    <a:cubicBezTo>
                      <a:pt x="364" y="61"/>
                      <a:pt x="363" y="59"/>
                      <a:pt x="368" y="57"/>
                    </a:cubicBezTo>
                    <a:cubicBezTo>
                      <a:pt x="376" y="54"/>
                      <a:pt x="381" y="56"/>
                      <a:pt x="387" y="51"/>
                    </a:cubicBezTo>
                    <a:cubicBezTo>
                      <a:pt x="397" y="57"/>
                      <a:pt x="403" y="57"/>
                      <a:pt x="412" y="60"/>
                    </a:cubicBezTo>
                    <a:cubicBezTo>
                      <a:pt x="423" y="64"/>
                      <a:pt x="426" y="74"/>
                      <a:pt x="439" y="74"/>
                    </a:cubicBezTo>
                    <a:cubicBezTo>
                      <a:pt x="439" y="76"/>
                      <a:pt x="442" y="77"/>
                      <a:pt x="443" y="79"/>
                    </a:cubicBezTo>
                    <a:cubicBezTo>
                      <a:pt x="445" y="86"/>
                      <a:pt x="442" y="92"/>
                      <a:pt x="445" y="96"/>
                    </a:cubicBezTo>
                    <a:cubicBezTo>
                      <a:pt x="442" y="98"/>
                      <a:pt x="435" y="114"/>
                      <a:pt x="435" y="115"/>
                    </a:cubicBezTo>
                    <a:cubicBezTo>
                      <a:pt x="435" y="116"/>
                      <a:pt x="436" y="118"/>
                      <a:pt x="435" y="119"/>
                    </a:cubicBezTo>
                    <a:cubicBezTo>
                      <a:pt x="436" y="121"/>
                      <a:pt x="435" y="122"/>
                      <a:pt x="436" y="124"/>
                    </a:cubicBezTo>
                    <a:cubicBezTo>
                      <a:pt x="436" y="138"/>
                      <a:pt x="436" y="138"/>
                      <a:pt x="436" y="138"/>
                    </a:cubicBezTo>
                    <a:cubicBezTo>
                      <a:pt x="438" y="142"/>
                      <a:pt x="437" y="145"/>
                      <a:pt x="439" y="149"/>
                    </a:cubicBezTo>
                    <a:cubicBezTo>
                      <a:pt x="440" y="153"/>
                      <a:pt x="449" y="149"/>
                      <a:pt x="449" y="156"/>
                    </a:cubicBezTo>
                    <a:cubicBezTo>
                      <a:pt x="449" y="165"/>
                      <a:pt x="439" y="164"/>
                      <a:pt x="439" y="171"/>
                    </a:cubicBezTo>
                    <a:cubicBezTo>
                      <a:pt x="439" y="177"/>
                      <a:pt x="443" y="177"/>
                      <a:pt x="445" y="179"/>
                    </a:cubicBezTo>
                    <a:cubicBezTo>
                      <a:pt x="452" y="194"/>
                      <a:pt x="467" y="196"/>
                      <a:pt x="467" y="215"/>
                    </a:cubicBezTo>
                    <a:cubicBezTo>
                      <a:pt x="456" y="218"/>
                      <a:pt x="448" y="220"/>
                      <a:pt x="448" y="232"/>
                    </a:cubicBezTo>
                    <a:cubicBezTo>
                      <a:pt x="448" y="235"/>
                      <a:pt x="450" y="238"/>
                      <a:pt x="450" y="240"/>
                    </a:cubicBezTo>
                    <a:cubicBezTo>
                      <a:pt x="450" y="240"/>
                      <a:pt x="448" y="240"/>
                      <a:pt x="448" y="240"/>
                    </a:cubicBezTo>
                    <a:cubicBezTo>
                      <a:pt x="439" y="240"/>
                      <a:pt x="420" y="235"/>
                      <a:pt x="408" y="235"/>
                    </a:cubicBezTo>
                    <a:cubicBezTo>
                      <a:pt x="406" y="235"/>
                      <a:pt x="393" y="231"/>
                      <a:pt x="393" y="231"/>
                    </a:cubicBezTo>
                    <a:cubicBezTo>
                      <a:pt x="388" y="226"/>
                      <a:pt x="388" y="213"/>
                      <a:pt x="379" y="213"/>
                    </a:cubicBezTo>
                    <a:cubicBezTo>
                      <a:pt x="374" y="213"/>
                      <a:pt x="372" y="217"/>
                      <a:pt x="370" y="220"/>
                    </a:cubicBezTo>
                    <a:cubicBezTo>
                      <a:pt x="348" y="220"/>
                      <a:pt x="348" y="220"/>
                      <a:pt x="348" y="220"/>
                    </a:cubicBezTo>
                    <a:cubicBezTo>
                      <a:pt x="341" y="217"/>
                      <a:pt x="337" y="212"/>
                      <a:pt x="333" y="207"/>
                    </a:cubicBezTo>
                    <a:cubicBezTo>
                      <a:pt x="327" y="202"/>
                      <a:pt x="320" y="205"/>
                      <a:pt x="315" y="200"/>
                    </a:cubicBezTo>
                    <a:cubicBezTo>
                      <a:pt x="313" y="197"/>
                      <a:pt x="314" y="194"/>
                      <a:pt x="313" y="192"/>
                    </a:cubicBezTo>
                    <a:cubicBezTo>
                      <a:pt x="308" y="182"/>
                      <a:pt x="299" y="168"/>
                      <a:pt x="286" y="168"/>
                    </a:cubicBezTo>
                    <a:cubicBezTo>
                      <a:pt x="280" y="168"/>
                      <a:pt x="278" y="176"/>
                      <a:pt x="278" y="183"/>
                    </a:cubicBezTo>
                    <a:cubicBezTo>
                      <a:pt x="278" y="187"/>
                      <a:pt x="278" y="189"/>
                      <a:pt x="278" y="193"/>
                    </a:cubicBezTo>
                    <a:cubicBezTo>
                      <a:pt x="281" y="203"/>
                      <a:pt x="293" y="222"/>
                      <a:pt x="304" y="224"/>
                    </a:cubicBezTo>
                    <a:cubicBezTo>
                      <a:pt x="304" y="229"/>
                      <a:pt x="306" y="231"/>
                      <a:pt x="307" y="235"/>
                    </a:cubicBezTo>
                    <a:cubicBezTo>
                      <a:pt x="312" y="233"/>
                      <a:pt x="311" y="228"/>
                      <a:pt x="315" y="227"/>
                    </a:cubicBezTo>
                    <a:cubicBezTo>
                      <a:pt x="316" y="228"/>
                      <a:pt x="316" y="230"/>
                      <a:pt x="316" y="231"/>
                    </a:cubicBezTo>
                    <a:cubicBezTo>
                      <a:pt x="316" y="237"/>
                      <a:pt x="313" y="240"/>
                      <a:pt x="313" y="246"/>
                    </a:cubicBezTo>
                    <a:cubicBezTo>
                      <a:pt x="313" y="252"/>
                      <a:pt x="324" y="255"/>
                      <a:pt x="331" y="255"/>
                    </a:cubicBezTo>
                    <a:cubicBezTo>
                      <a:pt x="360" y="255"/>
                      <a:pt x="363" y="237"/>
                      <a:pt x="379" y="225"/>
                    </a:cubicBezTo>
                    <a:cubicBezTo>
                      <a:pt x="379" y="241"/>
                      <a:pt x="379" y="241"/>
                      <a:pt x="379" y="241"/>
                    </a:cubicBezTo>
                    <a:cubicBezTo>
                      <a:pt x="385" y="254"/>
                      <a:pt x="393" y="256"/>
                      <a:pt x="406" y="260"/>
                    </a:cubicBezTo>
                    <a:cubicBezTo>
                      <a:pt x="411" y="261"/>
                      <a:pt x="411" y="269"/>
                      <a:pt x="414" y="271"/>
                    </a:cubicBezTo>
                    <a:cubicBezTo>
                      <a:pt x="414" y="270"/>
                      <a:pt x="414" y="270"/>
                      <a:pt x="414" y="270"/>
                    </a:cubicBezTo>
                    <a:cubicBezTo>
                      <a:pt x="416" y="274"/>
                      <a:pt x="423" y="273"/>
                      <a:pt x="423" y="277"/>
                    </a:cubicBezTo>
                    <a:cubicBezTo>
                      <a:pt x="423" y="288"/>
                      <a:pt x="410" y="291"/>
                      <a:pt x="410" y="302"/>
                    </a:cubicBezTo>
                    <a:cubicBezTo>
                      <a:pt x="403" y="302"/>
                      <a:pt x="399" y="303"/>
                      <a:pt x="397" y="309"/>
                    </a:cubicBezTo>
                    <a:cubicBezTo>
                      <a:pt x="395" y="314"/>
                      <a:pt x="396" y="321"/>
                      <a:pt x="390" y="321"/>
                    </a:cubicBezTo>
                    <a:cubicBezTo>
                      <a:pt x="384" y="321"/>
                      <a:pt x="384" y="334"/>
                      <a:pt x="378" y="334"/>
                    </a:cubicBezTo>
                    <a:cubicBezTo>
                      <a:pt x="374" y="334"/>
                      <a:pt x="365" y="342"/>
                      <a:pt x="365" y="347"/>
                    </a:cubicBezTo>
                    <a:cubicBezTo>
                      <a:pt x="353" y="349"/>
                      <a:pt x="327" y="354"/>
                      <a:pt x="327" y="364"/>
                    </a:cubicBezTo>
                    <a:cubicBezTo>
                      <a:pt x="327" y="365"/>
                      <a:pt x="327" y="367"/>
                      <a:pt x="328" y="368"/>
                    </a:cubicBezTo>
                    <a:cubicBezTo>
                      <a:pt x="318" y="373"/>
                      <a:pt x="304" y="376"/>
                      <a:pt x="294" y="378"/>
                    </a:cubicBezTo>
                    <a:cubicBezTo>
                      <a:pt x="289" y="380"/>
                      <a:pt x="271" y="392"/>
                      <a:pt x="265" y="395"/>
                    </a:cubicBezTo>
                    <a:cubicBezTo>
                      <a:pt x="252" y="395"/>
                      <a:pt x="252" y="395"/>
                      <a:pt x="252" y="395"/>
                    </a:cubicBezTo>
                    <a:cubicBezTo>
                      <a:pt x="244" y="400"/>
                      <a:pt x="243" y="404"/>
                      <a:pt x="234" y="404"/>
                    </a:cubicBezTo>
                    <a:cubicBezTo>
                      <a:pt x="231" y="405"/>
                      <a:pt x="231" y="405"/>
                      <a:pt x="231" y="405"/>
                    </a:cubicBezTo>
                    <a:cubicBezTo>
                      <a:pt x="229" y="405"/>
                      <a:pt x="218" y="400"/>
                      <a:pt x="217" y="399"/>
                    </a:cubicBezTo>
                    <a:cubicBezTo>
                      <a:pt x="216" y="399"/>
                      <a:pt x="219" y="399"/>
                      <a:pt x="217" y="394"/>
                    </a:cubicBezTo>
                    <a:cubicBezTo>
                      <a:pt x="212" y="387"/>
                      <a:pt x="209" y="380"/>
                      <a:pt x="209" y="372"/>
                    </a:cubicBezTo>
                    <a:cubicBezTo>
                      <a:pt x="204" y="371"/>
                      <a:pt x="207" y="363"/>
                      <a:pt x="208" y="359"/>
                    </a:cubicBezTo>
                    <a:cubicBezTo>
                      <a:pt x="210" y="349"/>
                      <a:pt x="203" y="345"/>
                      <a:pt x="198" y="340"/>
                    </a:cubicBezTo>
                    <a:cubicBezTo>
                      <a:pt x="193" y="335"/>
                      <a:pt x="181" y="320"/>
                      <a:pt x="181" y="309"/>
                    </a:cubicBezTo>
                    <a:cubicBezTo>
                      <a:pt x="165" y="306"/>
                      <a:pt x="162" y="297"/>
                      <a:pt x="162" y="280"/>
                    </a:cubicBezTo>
                    <a:cubicBezTo>
                      <a:pt x="162" y="270"/>
                      <a:pt x="156" y="268"/>
                      <a:pt x="154" y="259"/>
                    </a:cubicBezTo>
                    <a:cubicBezTo>
                      <a:pt x="154" y="259"/>
                      <a:pt x="154" y="259"/>
                      <a:pt x="154" y="259"/>
                    </a:cubicBezTo>
                    <a:cubicBezTo>
                      <a:pt x="152" y="258"/>
                      <a:pt x="150" y="255"/>
                      <a:pt x="148" y="254"/>
                    </a:cubicBezTo>
                    <a:cubicBezTo>
                      <a:pt x="147" y="252"/>
                      <a:pt x="141" y="253"/>
                      <a:pt x="140" y="251"/>
                    </a:cubicBezTo>
                    <a:cubicBezTo>
                      <a:pt x="137" y="249"/>
                      <a:pt x="138" y="242"/>
                      <a:pt x="137" y="239"/>
                    </a:cubicBezTo>
                    <a:cubicBezTo>
                      <a:pt x="136" y="235"/>
                      <a:pt x="132" y="231"/>
                      <a:pt x="131" y="229"/>
                    </a:cubicBezTo>
                    <a:cubicBezTo>
                      <a:pt x="125" y="221"/>
                      <a:pt x="121" y="214"/>
                      <a:pt x="116" y="207"/>
                    </a:cubicBezTo>
                    <a:cubicBezTo>
                      <a:pt x="115" y="205"/>
                      <a:pt x="109" y="198"/>
                      <a:pt x="109" y="196"/>
                    </a:cubicBezTo>
                    <a:cubicBezTo>
                      <a:pt x="109" y="192"/>
                      <a:pt x="112" y="182"/>
                      <a:pt x="112" y="175"/>
                    </a:cubicBezTo>
                    <a:lnTo>
                      <a:pt x="112" y="17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íṩľíḍè-Freeform: Shape 18"/>
              <p:cNvSpPr/>
              <p:nvPr/>
            </p:nvSpPr>
            <p:spPr bwMode="auto">
              <a:xfrm>
                <a:off x="5713413" y="2714625"/>
                <a:ext cx="33338" cy="63500"/>
              </a:xfrm>
              <a:custGeom>
                <a:avLst/>
                <a:gdLst/>
                <a:ahLst/>
                <a:cxnLst>
                  <a:cxn ang="0">
                    <a:pos x="25" y="30"/>
                  </a:cxn>
                  <a:cxn ang="0">
                    <a:pos x="11" y="48"/>
                  </a:cxn>
                  <a:cxn ang="0">
                    <a:pos x="0" y="35"/>
                  </a:cxn>
                  <a:cxn ang="0">
                    <a:pos x="6" y="0"/>
                  </a:cxn>
                  <a:cxn ang="0">
                    <a:pos x="25" y="30"/>
                  </a:cxn>
                </a:cxnLst>
                <a:rect l="0" t="0" r="r" b="b"/>
                <a:pathLst>
                  <a:path w="25" h="48">
                    <a:moveTo>
                      <a:pt x="25" y="30"/>
                    </a:moveTo>
                    <a:cubicBezTo>
                      <a:pt x="25" y="37"/>
                      <a:pt x="20" y="48"/>
                      <a:pt x="11" y="48"/>
                    </a:cubicBezTo>
                    <a:cubicBezTo>
                      <a:pt x="5" y="48"/>
                      <a:pt x="0" y="41"/>
                      <a:pt x="0" y="35"/>
                    </a:cubicBezTo>
                    <a:cubicBezTo>
                      <a:pt x="0" y="22"/>
                      <a:pt x="6" y="13"/>
                      <a:pt x="6" y="0"/>
                    </a:cubicBezTo>
                    <a:cubicBezTo>
                      <a:pt x="13" y="10"/>
                      <a:pt x="25" y="15"/>
                      <a:pt x="25" y="3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íṩľíḍè-Freeform: Shape 19"/>
              <p:cNvSpPr/>
              <p:nvPr/>
            </p:nvSpPr>
            <p:spPr bwMode="auto">
              <a:xfrm>
                <a:off x="5397500" y="2195513"/>
                <a:ext cx="677863" cy="544513"/>
              </a:xfrm>
              <a:custGeom>
                <a:avLst/>
                <a:gdLst/>
                <a:ahLst/>
                <a:cxnLst>
                  <a:cxn ang="0">
                    <a:pos x="148" y="270"/>
                  </a:cxn>
                  <a:cxn ang="0">
                    <a:pos x="174" y="340"/>
                  </a:cxn>
                  <a:cxn ang="0">
                    <a:pos x="200" y="401"/>
                  </a:cxn>
                  <a:cxn ang="0">
                    <a:pos x="216" y="401"/>
                  </a:cxn>
                  <a:cxn ang="0">
                    <a:pos x="237" y="379"/>
                  </a:cxn>
                  <a:cxn ang="0">
                    <a:pos x="243" y="341"/>
                  </a:cxn>
                  <a:cxn ang="0">
                    <a:pos x="268" y="298"/>
                  </a:cxn>
                  <a:cxn ang="0">
                    <a:pos x="326" y="240"/>
                  </a:cxn>
                  <a:cxn ang="0">
                    <a:pos x="374" y="218"/>
                  </a:cxn>
                  <a:cxn ang="0">
                    <a:pos x="409" y="259"/>
                  </a:cxn>
                  <a:cxn ang="0">
                    <a:pos x="423" y="302"/>
                  </a:cxn>
                  <a:cxn ang="0">
                    <a:pos x="457" y="300"/>
                  </a:cxn>
                  <a:cxn ang="0">
                    <a:pos x="476" y="367"/>
                  </a:cxn>
                  <a:cxn ang="0">
                    <a:pos x="489" y="358"/>
                  </a:cxn>
                  <a:cxn ang="0">
                    <a:pos x="472" y="316"/>
                  </a:cxn>
                  <a:cxn ang="0">
                    <a:pos x="473" y="288"/>
                  </a:cxn>
                  <a:cxn ang="0">
                    <a:pos x="483" y="254"/>
                  </a:cxn>
                  <a:cxn ang="0">
                    <a:pos x="487" y="213"/>
                  </a:cxn>
                  <a:cxn ang="0">
                    <a:pos x="467" y="197"/>
                  </a:cxn>
                  <a:cxn ang="0">
                    <a:pos x="445" y="125"/>
                  </a:cxn>
                  <a:cxn ang="0">
                    <a:pos x="423" y="130"/>
                  </a:cxn>
                  <a:cxn ang="0">
                    <a:pos x="373" y="144"/>
                  </a:cxn>
                  <a:cxn ang="0">
                    <a:pos x="341" y="147"/>
                  </a:cxn>
                  <a:cxn ang="0">
                    <a:pos x="295" y="136"/>
                  </a:cxn>
                  <a:cxn ang="0">
                    <a:pos x="254" y="116"/>
                  </a:cxn>
                  <a:cxn ang="0">
                    <a:pos x="226" y="89"/>
                  </a:cxn>
                  <a:cxn ang="0">
                    <a:pos x="229" y="69"/>
                  </a:cxn>
                  <a:cxn ang="0">
                    <a:pos x="213" y="43"/>
                  </a:cxn>
                  <a:cxn ang="0">
                    <a:pos x="178" y="16"/>
                  </a:cxn>
                  <a:cxn ang="0">
                    <a:pos x="131" y="0"/>
                  </a:cxn>
                  <a:cxn ang="0">
                    <a:pos x="94" y="21"/>
                  </a:cxn>
                  <a:cxn ang="0">
                    <a:pos x="65" y="13"/>
                  </a:cxn>
                  <a:cxn ang="0">
                    <a:pos x="23" y="46"/>
                  </a:cxn>
                  <a:cxn ang="0">
                    <a:pos x="0" y="64"/>
                  </a:cxn>
                  <a:cxn ang="0">
                    <a:pos x="1" y="87"/>
                  </a:cxn>
                  <a:cxn ang="0">
                    <a:pos x="4" y="120"/>
                  </a:cxn>
                  <a:cxn ang="0">
                    <a:pos x="13" y="181"/>
                  </a:cxn>
                  <a:cxn ang="0">
                    <a:pos x="34" y="185"/>
                  </a:cxn>
                  <a:cxn ang="0">
                    <a:pos x="70" y="185"/>
                  </a:cxn>
                  <a:cxn ang="0">
                    <a:pos x="118" y="219"/>
                  </a:cxn>
                  <a:cxn ang="0">
                    <a:pos x="127" y="248"/>
                  </a:cxn>
                  <a:cxn ang="0">
                    <a:pos x="145" y="233"/>
                  </a:cxn>
                  <a:cxn ang="0">
                    <a:pos x="149" y="265"/>
                  </a:cxn>
                </a:cxnLst>
                <a:rect l="0" t="0" r="r" b="b"/>
                <a:pathLst>
                  <a:path w="509" h="410">
                    <a:moveTo>
                      <a:pt x="149" y="265"/>
                    </a:moveTo>
                    <a:cubicBezTo>
                      <a:pt x="147" y="263"/>
                      <a:pt x="147" y="263"/>
                      <a:pt x="147" y="263"/>
                    </a:cubicBezTo>
                    <a:cubicBezTo>
                      <a:pt x="147" y="265"/>
                      <a:pt x="148" y="268"/>
                      <a:pt x="148" y="270"/>
                    </a:cubicBezTo>
                    <a:cubicBezTo>
                      <a:pt x="148" y="278"/>
                      <a:pt x="153" y="286"/>
                      <a:pt x="155" y="295"/>
                    </a:cubicBezTo>
                    <a:cubicBezTo>
                      <a:pt x="158" y="305"/>
                      <a:pt x="166" y="319"/>
                      <a:pt x="168" y="326"/>
                    </a:cubicBezTo>
                    <a:cubicBezTo>
                      <a:pt x="170" y="332"/>
                      <a:pt x="170" y="334"/>
                      <a:pt x="174" y="340"/>
                    </a:cubicBezTo>
                    <a:cubicBezTo>
                      <a:pt x="177" y="345"/>
                      <a:pt x="175" y="351"/>
                      <a:pt x="179" y="358"/>
                    </a:cubicBezTo>
                    <a:cubicBezTo>
                      <a:pt x="180" y="362"/>
                      <a:pt x="187" y="366"/>
                      <a:pt x="188" y="372"/>
                    </a:cubicBezTo>
                    <a:cubicBezTo>
                      <a:pt x="191" y="382"/>
                      <a:pt x="196" y="390"/>
                      <a:pt x="200" y="401"/>
                    </a:cubicBezTo>
                    <a:cubicBezTo>
                      <a:pt x="200" y="402"/>
                      <a:pt x="202" y="405"/>
                      <a:pt x="204" y="405"/>
                    </a:cubicBezTo>
                    <a:cubicBezTo>
                      <a:pt x="204" y="409"/>
                      <a:pt x="207" y="410"/>
                      <a:pt x="210" y="410"/>
                    </a:cubicBezTo>
                    <a:cubicBezTo>
                      <a:pt x="214" y="410"/>
                      <a:pt x="214" y="405"/>
                      <a:pt x="216" y="401"/>
                    </a:cubicBezTo>
                    <a:cubicBezTo>
                      <a:pt x="218" y="397"/>
                      <a:pt x="219" y="398"/>
                      <a:pt x="224" y="396"/>
                    </a:cubicBezTo>
                    <a:cubicBezTo>
                      <a:pt x="228" y="394"/>
                      <a:pt x="227" y="382"/>
                      <a:pt x="233" y="381"/>
                    </a:cubicBezTo>
                    <a:cubicBezTo>
                      <a:pt x="234" y="380"/>
                      <a:pt x="237" y="380"/>
                      <a:pt x="237" y="379"/>
                    </a:cubicBezTo>
                    <a:cubicBezTo>
                      <a:pt x="240" y="379"/>
                      <a:pt x="240" y="379"/>
                      <a:pt x="240" y="379"/>
                    </a:cubicBezTo>
                    <a:cubicBezTo>
                      <a:pt x="237" y="367"/>
                      <a:pt x="237" y="367"/>
                      <a:pt x="237" y="367"/>
                    </a:cubicBezTo>
                    <a:cubicBezTo>
                      <a:pt x="237" y="359"/>
                      <a:pt x="243" y="352"/>
                      <a:pt x="243" y="341"/>
                    </a:cubicBezTo>
                    <a:cubicBezTo>
                      <a:pt x="243" y="334"/>
                      <a:pt x="240" y="329"/>
                      <a:pt x="240" y="321"/>
                    </a:cubicBezTo>
                    <a:cubicBezTo>
                      <a:pt x="240" y="312"/>
                      <a:pt x="249" y="311"/>
                      <a:pt x="257" y="308"/>
                    </a:cubicBezTo>
                    <a:cubicBezTo>
                      <a:pt x="260" y="307"/>
                      <a:pt x="265" y="302"/>
                      <a:pt x="268" y="298"/>
                    </a:cubicBezTo>
                    <a:cubicBezTo>
                      <a:pt x="277" y="290"/>
                      <a:pt x="284" y="281"/>
                      <a:pt x="293" y="272"/>
                    </a:cubicBezTo>
                    <a:cubicBezTo>
                      <a:pt x="300" y="265"/>
                      <a:pt x="313" y="263"/>
                      <a:pt x="321" y="255"/>
                    </a:cubicBezTo>
                    <a:cubicBezTo>
                      <a:pt x="325" y="251"/>
                      <a:pt x="325" y="246"/>
                      <a:pt x="326" y="240"/>
                    </a:cubicBezTo>
                    <a:cubicBezTo>
                      <a:pt x="328" y="236"/>
                      <a:pt x="337" y="236"/>
                      <a:pt x="340" y="229"/>
                    </a:cubicBezTo>
                    <a:cubicBezTo>
                      <a:pt x="344" y="231"/>
                      <a:pt x="344" y="233"/>
                      <a:pt x="351" y="233"/>
                    </a:cubicBezTo>
                    <a:cubicBezTo>
                      <a:pt x="362" y="233"/>
                      <a:pt x="374" y="231"/>
                      <a:pt x="374" y="218"/>
                    </a:cubicBezTo>
                    <a:cubicBezTo>
                      <a:pt x="381" y="219"/>
                      <a:pt x="389" y="222"/>
                      <a:pt x="390" y="228"/>
                    </a:cubicBezTo>
                    <a:cubicBezTo>
                      <a:pt x="392" y="233"/>
                      <a:pt x="391" y="240"/>
                      <a:pt x="395" y="245"/>
                    </a:cubicBezTo>
                    <a:cubicBezTo>
                      <a:pt x="398" y="251"/>
                      <a:pt x="403" y="255"/>
                      <a:pt x="409" y="259"/>
                    </a:cubicBezTo>
                    <a:cubicBezTo>
                      <a:pt x="414" y="267"/>
                      <a:pt x="419" y="274"/>
                      <a:pt x="422" y="283"/>
                    </a:cubicBezTo>
                    <a:cubicBezTo>
                      <a:pt x="423" y="285"/>
                      <a:pt x="425" y="286"/>
                      <a:pt x="425" y="289"/>
                    </a:cubicBezTo>
                    <a:cubicBezTo>
                      <a:pt x="425" y="293"/>
                      <a:pt x="423" y="296"/>
                      <a:pt x="423" y="302"/>
                    </a:cubicBezTo>
                    <a:cubicBezTo>
                      <a:pt x="423" y="307"/>
                      <a:pt x="423" y="313"/>
                      <a:pt x="430" y="313"/>
                    </a:cubicBezTo>
                    <a:cubicBezTo>
                      <a:pt x="442" y="313"/>
                      <a:pt x="445" y="300"/>
                      <a:pt x="453" y="293"/>
                    </a:cubicBezTo>
                    <a:cubicBezTo>
                      <a:pt x="455" y="295"/>
                      <a:pt x="454" y="297"/>
                      <a:pt x="457" y="300"/>
                    </a:cubicBezTo>
                    <a:cubicBezTo>
                      <a:pt x="457" y="300"/>
                      <a:pt x="461" y="300"/>
                      <a:pt x="462" y="302"/>
                    </a:cubicBezTo>
                    <a:cubicBezTo>
                      <a:pt x="467" y="308"/>
                      <a:pt x="459" y="322"/>
                      <a:pt x="465" y="322"/>
                    </a:cubicBezTo>
                    <a:cubicBezTo>
                      <a:pt x="465" y="336"/>
                      <a:pt x="476" y="347"/>
                      <a:pt x="476" y="367"/>
                    </a:cubicBezTo>
                    <a:cubicBezTo>
                      <a:pt x="476" y="371"/>
                      <a:pt x="473" y="382"/>
                      <a:pt x="476" y="383"/>
                    </a:cubicBezTo>
                    <a:cubicBezTo>
                      <a:pt x="480" y="376"/>
                      <a:pt x="481" y="371"/>
                      <a:pt x="485" y="363"/>
                    </a:cubicBezTo>
                    <a:cubicBezTo>
                      <a:pt x="486" y="361"/>
                      <a:pt x="489" y="360"/>
                      <a:pt x="489" y="358"/>
                    </a:cubicBezTo>
                    <a:cubicBezTo>
                      <a:pt x="489" y="354"/>
                      <a:pt x="483" y="334"/>
                      <a:pt x="479" y="330"/>
                    </a:cubicBezTo>
                    <a:cubicBezTo>
                      <a:pt x="476" y="327"/>
                      <a:pt x="472" y="325"/>
                      <a:pt x="472" y="320"/>
                    </a:cubicBezTo>
                    <a:cubicBezTo>
                      <a:pt x="472" y="319"/>
                      <a:pt x="472" y="318"/>
                      <a:pt x="472" y="316"/>
                    </a:cubicBezTo>
                    <a:cubicBezTo>
                      <a:pt x="472" y="317"/>
                      <a:pt x="472" y="317"/>
                      <a:pt x="472" y="317"/>
                    </a:cubicBezTo>
                    <a:cubicBezTo>
                      <a:pt x="473" y="316"/>
                      <a:pt x="476" y="311"/>
                      <a:pt x="476" y="307"/>
                    </a:cubicBezTo>
                    <a:cubicBezTo>
                      <a:pt x="476" y="302"/>
                      <a:pt x="476" y="293"/>
                      <a:pt x="473" y="288"/>
                    </a:cubicBezTo>
                    <a:cubicBezTo>
                      <a:pt x="470" y="284"/>
                      <a:pt x="464" y="284"/>
                      <a:pt x="464" y="276"/>
                    </a:cubicBezTo>
                    <a:cubicBezTo>
                      <a:pt x="464" y="268"/>
                      <a:pt x="467" y="262"/>
                      <a:pt x="472" y="258"/>
                    </a:cubicBezTo>
                    <a:cubicBezTo>
                      <a:pt x="474" y="255"/>
                      <a:pt x="479" y="256"/>
                      <a:pt x="483" y="254"/>
                    </a:cubicBezTo>
                    <a:cubicBezTo>
                      <a:pt x="493" y="247"/>
                      <a:pt x="500" y="244"/>
                      <a:pt x="509" y="230"/>
                    </a:cubicBezTo>
                    <a:cubicBezTo>
                      <a:pt x="506" y="230"/>
                      <a:pt x="505" y="231"/>
                      <a:pt x="501" y="231"/>
                    </a:cubicBezTo>
                    <a:cubicBezTo>
                      <a:pt x="493" y="231"/>
                      <a:pt x="487" y="222"/>
                      <a:pt x="487" y="213"/>
                    </a:cubicBezTo>
                    <a:cubicBezTo>
                      <a:pt x="483" y="212"/>
                      <a:pt x="482" y="199"/>
                      <a:pt x="478" y="199"/>
                    </a:cubicBezTo>
                    <a:cubicBezTo>
                      <a:pt x="475" y="199"/>
                      <a:pt x="472" y="202"/>
                      <a:pt x="469" y="202"/>
                    </a:cubicBezTo>
                    <a:cubicBezTo>
                      <a:pt x="468" y="202"/>
                      <a:pt x="467" y="199"/>
                      <a:pt x="467" y="197"/>
                    </a:cubicBezTo>
                    <a:cubicBezTo>
                      <a:pt x="467" y="181"/>
                      <a:pt x="479" y="180"/>
                      <a:pt x="479" y="163"/>
                    </a:cubicBezTo>
                    <a:cubicBezTo>
                      <a:pt x="479" y="154"/>
                      <a:pt x="472" y="151"/>
                      <a:pt x="468" y="144"/>
                    </a:cubicBezTo>
                    <a:cubicBezTo>
                      <a:pt x="457" y="139"/>
                      <a:pt x="448" y="140"/>
                      <a:pt x="445" y="125"/>
                    </a:cubicBezTo>
                    <a:cubicBezTo>
                      <a:pt x="442" y="125"/>
                      <a:pt x="442" y="125"/>
                      <a:pt x="442" y="125"/>
                    </a:cubicBezTo>
                    <a:cubicBezTo>
                      <a:pt x="438" y="129"/>
                      <a:pt x="438" y="129"/>
                      <a:pt x="438" y="129"/>
                    </a:cubicBezTo>
                    <a:cubicBezTo>
                      <a:pt x="433" y="131"/>
                      <a:pt x="427" y="126"/>
                      <a:pt x="423" y="130"/>
                    </a:cubicBezTo>
                    <a:cubicBezTo>
                      <a:pt x="422" y="132"/>
                      <a:pt x="421" y="133"/>
                      <a:pt x="418" y="135"/>
                    </a:cubicBezTo>
                    <a:cubicBezTo>
                      <a:pt x="415" y="137"/>
                      <a:pt x="401" y="149"/>
                      <a:pt x="394" y="149"/>
                    </a:cubicBezTo>
                    <a:cubicBezTo>
                      <a:pt x="387" y="149"/>
                      <a:pt x="382" y="144"/>
                      <a:pt x="373" y="144"/>
                    </a:cubicBezTo>
                    <a:cubicBezTo>
                      <a:pt x="362" y="144"/>
                      <a:pt x="360" y="152"/>
                      <a:pt x="354" y="155"/>
                    </a:cubicBezTo>
                    <a:cubicBezTo>
                      <a:pt x="353" y="152"/>
                      <a:pt x="352" y="145"/>
                      <a:pt x="349" y="145"/>
                    </a:cubicBezTo>
                    <a:cubicBezTo>
                      <a:pt x="347" y="145"/>
                      <a:pt x="345" y="147"/>
                      <a:pt x="341" y="147"/>
                    </a:cubicBezTo>
                    <a:cubicBezTo>
                      <a:pt x="335" y="147"/>
                      <a:pt x="329" y="147"/>
                      <a:pt x="323" y="147"/>
                    </a:cubicBezTo>
                    <a:cubicBezTo>
                      <a:pt x="313" y="147"/>
                      <a:pt x="309" y="141"/>
                      <a:pt x="302" y="136"/>
                    </a:cubicBezTo>
                    <a:cubicBezTo>
                      <a:pt x="300" y="135"/>
                      <a:pt x="296" y="139"/>
                      <a:pt x="295" y="136"/>
                    </a:cubicBezTo>
                    <a:cubicBezTo>
                      <a:pt x="293" y="132"/>
                      <a:pt x="293" y="129"/>
                      <a:pt x="290" y="127"/>
                    </a:cubicBezTo>
                    <a:cubicBezTo>
                      <a:pt x="283" y="124"/>
                      <a:pt x="279" y="126"/>
                      <a:pt x="273" y="120"/>
                    </a:cubicBezTo>
                    <a:cubicBezTo>
                      <a:pt x="268" y="115"/>
                      <a:pt x="263" y="118"/>
                      <a:pt x="254" y="116"/>
                    </a:cubicBezTo>
                    <a:cubicBezTo>
                      <a:pt x="246" y="114"/>
                      <a:pt x="243" y="108"/>
                      <a:pt x="236" y="106"/>
                    </a:cubicBezTo>
                    <a:cubicBezTo>
                      <a:pt x="234" y="105"/>
                      <a:pt x="229" y="106"/>
                      <a:pt x="228" y="103"/>
                    </a:cubicBezTo>
                    <a:cubicBezTo>
                      <a:pt x="227" y="98"/>
                      <a:pt x="227" y="94"/>
                      <a:pt x="226" y="89"/>
                    </a:cubicBezTo>
                    <a:cubicBezTo>
                      <a:pt x="226" y="85"/>
                      <a:pt x="226" y="85"/>
                      <a:pt x="226" y="85"/>
                    </a:cubicBezTo>
                    <a:cubicBezTo>
                      <a:pt x="231" y="85"/>
                      <a:pt x="236" y="86"/>
                      <a:pt x="236" y="80"/>
                    </a:cubicBezTo>
                    <a:cubicBezTo>
                      <a:pt x="236" y="75"/>
                      <a:pt x="229" y="74"/>
                      <a:pt x="229" y="69"/>
                    </a:cubicBezTo>
                    <a:cubicBezTo>
                      <a:pt x="229" y="57"/>
                      <a:pt x="246" y="59"/>
                      <a:pt x="246" y="47"/>
                    </a:cubicBezTo>
                    <a:cubicBezTo>
                      <a:pt x="246" y="43"/>
                      <a:pt x="236" y="35"/>
                      <a:pt x="232" y="35"/>
                    </a:cubicBezTo>
                    <a:cubicBezTo>
                      <a:pt x="224" y="35"/>
                      <a:pt x="221" y="42"/>
                      <a:pt x="213" y="43"/>
                    </a:cubicBezTo>
                    <a:cubicBezTo>
                      <a:pt x="205" y="40"/>
                      <a:pt x="200" y="40"/>
                      <a:pt x="194" y="34"/>
                    </a:cubicBezTo>
                    <a:cubicBezTo>
                      <a:pt x="191" y="31"/>
                      <a:pt x="193" y="25"/>
                      <a:pt x="188" y="24"/>
                    </a:cubicBezTo>
                    <a:cubicBezTo>
                      <a:pt x="182" y="22"/>
                      <a:pt x="178" y="24"/>
                      <a:pt x="178" y="16"/>
                    </a:cubicBezTo>
                    <a:cubicBezTo>
                      <a:pt x="172" y="15"/>
                      <a:pt x="168" y="15"/>
                      <a:pt x="163" y="15"/>
                    </a:cubicBezTo>
                    <a:cubicBezTo>
                      <a:pt x="154" y="15"/>
                      <a:pt x="150" y="23"/>
                      <a:pt x="140" y="23"/>
                    </a:cubicBezTo>
                    <a:cubicBezTo>
                      <a:pt x="130" y="23"/>
                      <a:pt x="140" y="0"/>
                      <a:pt x="131" y="0"/>
                    </a:cubicBezTo>
                    <a:cubicBezTo>
                      <a:pt x="122" y="0"/>
                      <a:pt x="120" y="10"/>
                      <a:pt x="116" y="10"/>
                    </a:cubicBezTo>
                    <a:cubicBezTo>
                      <a:pt x="115" y="10"/>
                      <a:pt x="114" y="11"/>
                      <a:pt x="113" y="10"/>
                    </a:cubicBezTo>
                    <a:cubicBezTo>
                      <a:pt x="110" y="16"/>
                      <a:pt x="103" y="21"/>
                      <a:pt x="94" y="21"/>
                    </a:cubicBezTo>
                    <a:cubicBezTo>
                      <a:pt x="91" y="21"/>
                      <a:pt x="90" y="16"/>
                      <a:pt x="86" y="16"/>
                    </a:cubicBezTo>
                    <a:cubicBezTo>
                      <a:pt x="83" y="16"/>
                      <a:pt x="73" y="20"/>
                      <a:pt x="72" y="15"/>
                    </a:cubicBezTo>
                    <a:cubicBezTo>
                      <a:pt x="68" y="15"/>
                      <a:pt x="69" y="13"/>
                      <a:pt x="65" y="13"/>
                    </a:cubicBezTo>
                    <a:cubicBezTo>
                      <a:pt x="54" y="13"/>
                      <a:pt x="53" y="24"/>
                      <a:pt x="45" y="32"/>
                    </a:cubicBezTo>
                    <a:cubicBezTo>
                      <a:pt x="42" y="35"/>
                      <a:pt x="37" y="35"/>
                      <a:pt x="33" y="39"/>
                    </a:cubicBezTo>
                    <a:cubicBezTo>
                      <a:pt x="30" y="42"/>
                      <a:pt x="28" y="46"/>
                      <a:pt x="23" y="46"/>
                    </a:cubicBezTo>
                    <a:cubicBezTo>
                      <a:pt x="19" y="46"/>
                      <a:pt x="16" y="42"/>
                      <a:pt x="12" y="42"/>
                    </a:cubicBezTo>
                    <a:cubicBezTo>
                      <a:pt x="11" y="42"/>
                      <a:pt x="11" y="45"/>
                      <a:pt x="10" y="45"/>
                    </a:cubicBezTo>
                    <a:cubicBezTo>
                      <a:pt x="7" y="47"/>
                      <a:pt x="0" y="63"/>
                      <a:pt x="0" y="64"/>
                    </a:cubicBezTo>
                    <a:cubicBezTo>
                      <a:pt x="0" y="65"/>
                      <a:pt x="1" y="67"/>
                      <a:pt x="0" y="68"/>
                    </a:cubicBezTo>
                    <a:cubicBezTo>
                      <a:pt x="1" y="70"/>
                      <a:pt x="0" y="71"/>
                      <a:pt x="1" y="73"/>
                    </a:cubicBezTo>
                    <a:cubicBezTo>
                      <a:pt x="1" y="87"/>
                      <a:pt x="1" y="87"/>
                      <a:pt x="1" y="87"/>
                    </a:cubicBezTo>
                    <a:cubicBezTo>
                      <a:pt x="3" y="91"/>
                      <a:pt x="2" y="94"/>
                      <a:pt x="4" y="98"/>
                    </a:cubicBezTo>
                    <a:cubicBezTo>
                      <a:pt x="5" y="102"/>
                      <a:pt x="14" y="98"/>
                      <a:pt x="14" y="105"/>
                    </a:cubicBezTo>
                    <a:cubicBezTo>
                      <a:pt x="14" y="114"/>
                      <a:pt x="4" y="113"/>
                      <a:pt x="4" y="120"/>
                    </a:cubicBezTo>
                    <a:cubicBezTo>
                      <a:pt x="4" y="126"/>
                      <a:pt x="8" y="126"/>
                      <a:pt x="10" y="128"/>
                    </a:cubicBezTo>
                    <a:cubicBezTo>
                      <a:pt x="17" y="143"/>
                      <a:pt x="32" y="145"/>
                      <a:pt x="32" y="164"/>
                    </a:cubicBezTo>
                    <a:cubicBezTo>
                      <a:pt x="21" y="167"/>
                      <a:pt x="13" y="169"/>
                      <a:pt x="13" y="181"/>
                    </a:cubicBezTo>
                    <a:cubicBezTo>
                      <a:pt x="13" y="184"/>
                      <a:pt x="15" y="187"/>
                      <a:pt x="15" y="189"/>
                    </a:cubicBezTo>
                    <a:cubicBezTo>
                      <a:pt x="30" y="188"/>
                      <a:pt x="30" y="188"/>
                      <a:pt x="30" y="188"/>
                    </a:cubicBezTo>
                    <a:cubicBezTo>
                      <a:pt x="31" y="187"/>
                      <a:pt x="33" y="186"/>
                      <a:pt x="34" y="185"/>
                    </a:cubicBezTo>
                    <a:cubicBezTo>
                      <a:pt x="46" y="188"/>
                      <a:pt x="46" y="188"/>
                      <a:pt x="46" y="188"/>
                    </a:cubicBezTo>
                    <a:cubicBezTo>
                      <a:pt x="50" y="188"/>
                      <a:pt x="52" y="184"/>
                      <a:pt x="57" y="184"/>
                    </a:cubicBezTo>
                    <a:cubicBezTo>
                      <a:pt x="62" y="184"/>
                      <a:pt x="65" y="184"/>
                      <a:pt x="70" y="185"/>
                    </a:cubicBezTo>
                    <a:cubicBezTo>
                      <a:pt x="75" y="187"/>
                      <a:pt x="78" y="197"/>
                      <a:pt x="82" y="203"/>
                    </a:cubicBezTo>
                    <a:cubicBezTo>
                      <a:pt x="86" y="209"/>
                      <a:pt x="99" y="218"/>
                      <a:pt x="108" y="218"/>
                    </a:cubicBezTo>
                    <a:cubicBezTo>
                      <a:pt x="111" y="218"/>
                      <a:pt x="114" y="218"/>
                      <a:pt x="118" y="219"/>
                    </a:cubicBezTo>
                    <a:cubicBezTo>
                      <a:pt x="116" y="221"/>
                      <a:pt x="116" y="225"/>
                      <a:pt x="112" y="225"/>
                    </a:cubicBezTo>
                    <a:cubicBezTo>
                      <a:pt x="108" y="227"/>
                      <a:pt x="105" y="225"/>
                      <a:pt x="101" y="227"/>
                    </a:cubicBezTo>
                    <a:cubicBezTo>
                      <a:pt x="108" y="234"/>
                      <a:pt x="113" y="248"/>
                      <a:pt x="127" y="248"/>
                    </a:cubicBezTo>
                    <a:cubicBezTo>
                      <a:pt x="138" y="248"/>
                      <a:pt x="139" y="233"/>
                      <a:pt x="144" y="227"/>
                    </a:cubicBezTo>
                    <a:cubicBezTo>
                      <a:pt x="148" y="227"/>
                      <a:pt x="148" y="227"/>
                      <a:pt x="148" y="227"/>
                    </a:cubicBezTo>
                    <a:cubicBezTo>
                      <a:pt x="148" y="229"/>
                      <a:pt x="145" y="232"/>
                      <a:pt x="145" y="233"/>
                    </a:cubicBezTo>
                    <a:cubicBezTo>
                      <a:pt x="145" y="239"/>
                      <a:pt x="150" y="244"/>
                      <a:pt x="150" y="251"/>
                    </a:cubicBezTo>
                    <a:cubicBezTo>
                      <a:pt x="150" y="257"/>
                      <a:pt x="147" y="258"/>
                      <a:pt x="147" y="264"/>
                    </a:cubicBezTo>
                    <a:lnTo>
                      <a:pt x="149" y="26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íṩľíḍè-Freeform: Shape 20"/>
              <p:cNvSpPr/>
              <p:nvPr/>
            </p:nvSpPr>
            <p:spPr bwMode="auto">
              <a:xfrm>
                <a:off x="5975350" y="2781300"/>
                <a:ext cx="177800" cy="192088"/>
              </a:xfrm>
              <a:custGeom>
                <a:avLst/>
                <a:gdLst/>
                <a:ahLst/>
                <a:cxnLst>
                  <a:cxn ang="0">
                    <a:pos x="59" y="74"/>
                  </a:cxn>
                  <a:cxn ang="0">
                    <a:pos x="58" y="70"/>
                  </a:cxn>
                  <a:cxn ang="0">
                    <a:pos x="51" y="68"/>
                  </a:cxn>
                  <a:cxn ang="0">
                    <a:pos x="45" y="53"/>
                  </a:cxn>
                  <a:cxn ang="0">
                    <a:pos x="28" y="38"/>
                  </a:cxn>
                  <a:cxn ang="0">
                    <a:pos x="22" y="25"/>
                  </a:cxn>
                  <a:cxn ang="0">
                    <a:pos x="11" y="21"/>
                  </a:cxn>
                  <a:cxn ang="0">
                    <a:pos x="0" y="3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11" y="4"/>
                  </a:cxn>
                  <a:cxn ang="0">
                    <a:pos x="26" y="4"/>
                  </a:cxn>
                  <a:cxn ang="0">
                    <a:pos x="42" y="20"/>
                  </a:cxn>
                  <a:cxn ang="0">
                    <a:pos x="47" y="23"/>
                  </a:cxn>
                  <a:cxn ang="0">
                    <a:pos x="61" y="35"/>
                  </a:cxn>
                  <a:cxn ang="0">
                    <a:pos x="86" y="53"/>
                  </a:cxn>
                  <a:cxn ang="0">
                    <a:pos x="101" y="64"/>
                  </a:cxn>
                  <a:cxn ang="0">
                    <a:pos x="100" y="66"/>
                  </a:cxn>
                  <a:cxn ang="0">
                    <a:pos x="103" y="66"/>
                  </a:cxn>
                  <a:cxn ang="0">
                    <a:pos x="107" y="70"/>
                  </a:cxn>
                  <a:cxn ang="0">
                    <a:pos x="105" y="74"/>
                  </a:cxn>
                  <a:cxn ang="0">
                    <a:pos x="114" y="81"/>
                  </a:cxn>
                  <a:cxn ang="0">
                    <a:pos x="124" y="98"/>
                  </a:cxn>
                  <a:cxn ang="0">
                    <a:pos x="133" y="106"/>
                  </a:cxn>
                  <a:cxn ang="0">
                    <a:pos x="133" y="125"/>
                  </a:cxn>
                  <a:cxn ang="0">
                    <a:pos x="131" y="138"/>
                  </a:cxn>
                  <a:cxn ang="0">
                    <a:pos x="119" y="144"/>
                  </a:cxn>
                  <a:cxn ang="0">
                    <a:pos x="108" y="132"/>
                  </a:cxn>
                  <a:cxn ang="0">
                    <a:pos x="84" y="112"/>
                  </a:cxn>
                  <a:cxn ang="0">
                    <a:pos x="67" y="85"/>
                  </a:cxn>
                  <a:cxn ang="0">
                    <a:pos x="59" y="74"/>
                  </a:cxn>
                </a:cxnLst>
                <a:rect l="0" t="0" r="r" b="b"/>
                <a:pathLst>
                  <a:path w="133" h="144">
                    <a:moveTo>
                      <a:pt x="59" y="74"/>
                    </a:moveTo>
                    <a:cubicBezTo>
                      <a:pt x="58" y="74"/>
                      <a:pt x="59" y="72"/>
                      <a:pt x="58" y="70"/>
                    </a:cubicBezTo>
                    <a:cubicBezTo>
                      <a:pt x="57" y="69"/>
                      <a:pt x="52" y="69"/>
                      <a:pt x="51" y="68"/>
                    </a:cubicBezTo>
                    <a:cubicBezTo>
                      <a:pt x="49" y="67"/>
                      <a:pt x="45" y="56"/>
                      <a:pt x="45" y="53"/>
                    </a:cubicBezTo>
                    <a:cubicBezTo>
                      <a:pt x="41" y="43"/>
                      <a:pt x="31" y="44"/>
                      <a:pt x="28" y="38"/>
                    </a:cubicBezTo>
                    <a:cubicBezTo>
                      <a:pt x="26" y="33"/>
                      <a:pt x="24" y="30"/>
                      <a:pt x="22" y="25"/>
                    </a:cubicBezTo>
                    <a:cubicBezTo>
                      <a:pt x="20" y="21"/>
                      <a:pt x="15" y="22"/>
                      <a:pt x="11" y="21"/>
                    </a:cubicBezTo>
                    <a:cubicBezTo>
                      <a:pt x="8" y="20"/>
                      <a:pt x="1" y="8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" y="0"/>
                      <a:pt x="8" y="2"/>
                      <a:pt x="11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35" y="7"/>
                      <a:pt x="38" y="13"/>
                      <a:pt x="42" y="20"/>
                    </a:cubicBezTo>
                    <a:cubicBezTo>
                      <a:pt x="43" y="23"/>
                      <a:pt x="45" y="22"/>
                      <a:pt x="47" y="23"/>
                    </a:cubicBezTo>
                    <a:cubicBezTo>
                      <a:pt x="53" y="25"/>
                      <a:pt x="56" y="30"/>
                      <a:pt x="61" y="35"/>
                    </a:cubicBezTo>
                    <a:cubicBezTo>
                      <a:pt x="69" y="43"/>
                      <a:pt x="74" y="49"/>
                      <a:pt x="86" y="53"/>
                    </a:cubicBezTo>
                    <a:cubicBezTo>
                      <a:pt x="93" y="55"/>
                      <a:pt x="101" y="57"/>
                      <a:pt x="101" y="64"/>
                    </a:cubicBezTo>
                    <a:cubicBezTo>
                      <a:pt x="101" y="64"/>
                      <a:pt x="100" y="65"/>
                      <a:pt x="100" y="66"/>
                    </a:cubicBezTo>
                    <a:cubicBezTo>
                      <a:pt x="101" y="66"/>
                      <a:pt x="102" y="66"/>
                      <a:pt x="103" y="66"/>
                    </a:cubicBezTo>
                    <a:cubicBezTo>
                      <a:pt x="105" y="66"/>
                      <a:pt x="106" y="68"/>
                      <a:pt x="107" y="70"/>
                    </a:cubicBezTo>
                    <a:cubicBezTo>
                      <a:pt x="105" y="74"/>
                      <a:pt x="105" y="74"/>
                      <a:pt x="105" y="74"/>
                    </a:cubicBezTo>
                    <a:cubicBezTo>
                      <a:pt x="105" y="80"/>
                      <a:pt x="109" y="81"/>
                      <a:pt x="114" y="81"/>
                    </a:cubicBezTo>
                    <a:cubicBezTo>
                      <a:pt x="114" y="91"/>
                      <a:pt x="119" y="93"/>
                      <a:pt x="124" y="98"/>
                    </a:cubicBezTo>
                    <a:cubicBezTo>
                      <a:pt x="127" y="101"/>
                      <a:pt x="133" y="102"/>
                      <a:pt x="133" y="106"/>
                    </a:cubicBezTo>
                    <a:cubicBezTo>
                      <a:pt x="133" y="112"/>
                      <a:pt x="133" y="116"/>
                      <a:pt x="133" y="125"/>
                    </a:cubicBezTo>
                    <a:cubicBezTo>
                      <a:pt x="128" y="127"/>
                      <a:pt x="131" y="133"/>
                      <a:pt x="131" y="138"/>
                    </a:cubicBezTo>
                    <a:cubicBezTo>
                      <a:pt x="131" y="143"/>
                      <a:pt x="122" y="144"/>
                      <a:pt x="119" y="144"/>
                    </a:cubicBezTo>
                    <a:cubicBezTo>
                      <a:pt x="116" y="144"/>
                      <a:pt x="109" y="132"/>
                      <a:pt x="108" y="132"/>
                    </a:cubicBezTo>
                    <a:cubicBezTo>
                      <a:pt x="100" y="124"/>
                      <a:pt x="92" y="120"/>
                      <a:pt x="84" y="112"/>
                    </a:cubicBezTo>
                    <a:cubicBezTo>
                      <a:pt x="75" y="103"/>
                      <a:pt x="71" y="95"/>
                      <a:pt x="67" y="85"/>
                    </a:cubicBezTo>
                    <a:cubicBezTo>
                      <a:pt x="66" y="83"/>
                      <a:pt x="60" y="74"/>
                      <a:pt x="59" y="7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íṩľíḍè-Freeform: Shape 21"/>
              <p:cNvSpPr/>
              <p:nvPr/>
            </p:nvSpPr>
            <p:spPr bwMode="auto">
              <a:xfrm>
                <a:off x="6203950" y="2757488"/>
                <a:ext cx="169863" cy="188913"/>
              </a:xfrm>
              <a:custGeom>
                <a:avLst/>
                <a:gdLst/>
                <a:ahLst/>
                <a:cxnLst>
                  <a:cxn ang="0">
                    <a:pos x="37" y="130"/>
                  </a:cxn>
                  <a:cxn ang="0">
                    <a:pos x="36" y="124"/>
                  </a:cxn>
                  <a:cxn ang="0">
                    <a:pos x="27" y="126"/>
                  </a:cxn>
                  <a:cxn ang="0">
                    <a:pos x="11" y="102"/>
                  </a:cxn>
                  <a:cxn ang="0">
                    <a:pos x="12" y="99"/>
                  </a:cxn>
                  <a:cxn ang="0">
                    <a:pos x="6" y="97"/>
                  </a:cxn>
                  <a:cxn ang="0">
                    <a:pos x="0" y="78"/>
                  </a:cxn>
                  <a:cxn ang="0">
                    <a:pos x="15" y="74"/>
                  </a:cxn>
                  <a:cxn ang="0">
                    <a:pos x="33" y="54"/>
                  </a:cxn>
                  <a:cxn ang="0">
                    <a:pos x="45" y="50"/>
                  </a:cxn>
                  <a:cxn ang="0">
                    <a:pos x="56" y="41"/>
                  </a:cxn>
                  <a:cxn ang="0">
                    <a:pos x="59" y="35"/>
                  </a:cxn>
                  <a:cxn ang="0">
                    <a:pos x="63" y="32"/>
                  </a:cxn>
                  <a:cxn ang="0">
                    <a:pos x="66" y="29"/>
                  </a:cxn>
                  <a:cxn ang="0">
                    <a:pos x="82" y="23"/>
                  </a:cxn>
                  <a:cxn ang="0">
                    <a:pos x="102" y="0"/>
                  </a:cxn>
                  <a:cxn ang="0">
                    <a:pos x="109" y="11"/>
                  </a:cxn>
                  <a:cxn ang="0">
                    <a:pos x="127" y="23"/>
                  </a:cxn>
                  <a:cxn ang="0">
                    <a:pos x="117" y="29"/>
                  </a:cxn>
                  <a:cxn ang="0">
                    <a:pos x="119" y="31"/>
                  </a:cxn>
                  <a:cxn ang="0">
                    <a:pos x="106" y="37"/>
                  </a:cxn>
                  <a:cxn ang="0">
                    <a:pos x="108" y="41"/>
                  </a:cxn>
                  <a:cxn ang="0">
                    <a:pos x="105" y="44"/>
                  </a:cxn>
                  <a:cxn ang="0">
                    <a:pos x="125" y="73"/>
                  </a:cxn>
                  <a:cxn ang="0">
                    <a:pos x="115" y="77"/>
                  </a:cxn>
                  <a:cxn ang="0">
                    <a:pos x="111" y="78"/>
                  </a:cxn>
                  <a:cxn ang="0">
                    <a:pos x="109" y="83"/>
                  </a:cxn>
                  <a:cxn ang="0">
                    <a:pos x="103" y="102"/>
                  </a:cxn>
                  <a:cxn ang="0">
                    <a:pos x="93" y="113"/>
                  </a:cxn>
                  <a:cxn ang="0">
                    <a:pos x="95" y="119"/>
                  </a:cxn>
                  <a:cxn ang="0">
                    <a:pos x="90" y="134"/>
                  </a:cxn>
                  <a:cxn ang="0">
                    <a:pos x="76" y="141"/>
                  </a:cxn>
                  <a:cxn ang="0">
                    <a:pos x="71" y="135"/>
                  </a:cxn>
                  <a:cxn ang="0">
                    <a:pos x="51" y="128"/>
                  </a:cxn>
                  <a:cxn ang="0">
                    <a:pos x="40" y="132"/>
                  </a:cxn>
                  <a:cxn ang="0">
                    <a:pos x="37" y="130"/>
                  </a:cxn>
                </a:cxnLst>
                <a:rect l="0" t="0" r="r" b="b"/>
                <a:pathLst>
                  <a:path w="127" h="141">
                    <a:moveTo>
                      <a:pt x="37" y="130"/>
                    </a:moveTo>
                    <a:cubicBezTo>
                      <a:pt x="36" y="130"/>
                      <a:pt x="36" y="125"/>
                      <a:pt x="36" y="124"/>
                    </a:cubicBezTo>
                    <a:cubicBezTo>
                      <a:pt x="32" y="123"/>
                      <a:pt x="30" y="126"/>
                      <a:pt x="27" y="126"/>
                    </a:cubicBezTo>
                    <a:cubicBezTo>
                      <a:pt x="10" y="126"/>
                      <a:pt x="17" y="110"/>
                      <a:pt x="11" y="102"/>
                    </a:cubicBezTo>
                    <a:cubicBezTo>
                      <a:pt x="11" y="101"/>
                      <a:pt x="12" y="100"/>
                      <a:pt x="12" y="99"/>
                    </a:cubicBezTo>
                    <a:cubicBezTo>
                      <a:pt x="11" y="97"/>
                      <a:pt x="8" y="97"/>
                      <a:pt x="6" y="97"/>
                    </a:cubicBezTo>
                    <a:cubicBezTo>
                      <a:pt x="4" y="96"/>
                      <a:pt x="0" y="80"/>
                      <a:pt x="0" y="78"/>
                    </a:cubicBezTo>
                    <a:cubicBezTo>
                      <a:pt x="0" y="71"/>
                      <a:pt x="9" y="74"/>
                      <a:pt x="15" y="74"/>
                    </a:cubicBezTo>
                    <a:cubicBezTo>
                      <a:pt x="29" y="74"/>
                      <a:pt x="27" y="60"/>
                      <a:pt x="33" y="54"/>
                    </a:cubicBezTo>
                    <a:cubicBezTo>
                      <a:pt x="36" y="51"/>
                      <a:pt x="41" y="51"/>
                      <a:pt x="45" y="50"/>
                    </a:cubicBezTo>
                    <a:cubicBezTo>
                      <a:pt x="52" y="49"/>
                      <a:pt x="52" y="44"/>
                      <a:pt x="56" y="41"/>
                    </a:cubicBezTo>
                    <a:cubicBezTo>
                      <a:pt x="54" y="39"/>
                      <a:pt x="59" y="35"/>
                      <a:pt x="59" y="35"/>
                    </a:cubicBezTo>
                    <a:cubicBezTo>
                      <a:pt x="61" y="34"/>
                      <a:pt x="61" y="33"/>
                      <a:pt x="63" y="32"/>
                    </a:cubicBezTo>
                    <a:cubicBezTo>
                      <a:pt x="64" y="32"/>
                      <a:pt x="65" y="30"/>
                      <a:pt x="66" y="29"/>
                    </a:cubicBezTo>
                    <a:cubicBezTo>
                      <a:pt x="70" y="25"/>
                      <a:pt x="80" y="27"/>
                      <a:pt x="82" y="23"/>
                    </a:cubicBezTo>
                    <a:cubicBezTo>
                      <a:pt x="85" y="16"/>
                      <a:pt x="95" y="0"/>
                      <a:pt x="102" y="0"/>
                    </a:cubicBezTo>
                    <a:cubicBezTo>
                      <a:pt x="109" y="0"/>
                      <a:pt x="109" y="4"/>
                      <a:pt x="109" y="11"/>
                    </a:cubicBezTo>
                    <a:cubicBezTo>
                      <a:pt x="109" y="20"/>
                      <a:pt x="127" y="15"/>
                      <a:pt x="127" y="23"/>
                    </a:cubicBezTo>
                    <a:cubicBezTo>
                      <a:pt x="127" y="27"/>
                      <a:pt x="117" y="25"/>
                      <a:pt x="117" y="29"/>
                    </a:cubicBezTo>
                    <a:cubicBezTo>
                      <a:pt x="117" y="30"/>
                      <a:pt x="118" y="31"/>
                      <a:pt x="119" y="31"/>
                    </a:cubicBezTo>
                    <a:cubicBezTo>
                      <a:pt x="118" y="32"/>
                      <a:pt x="106" y="37"/>
                      <a:pt x="106" y="37"/>
                    </a:cubicBezTo>
                    <a:cubicBezTo>
                      <a:pt x="107" y="38"/>
                      <a:pt x="108" y="40"/>
                      <a:pt x="108" y="41"/>
                    </a:cubicBezTo>
                    <a:cubicBezTo>
                      <a:pt x="107" y="42"/>
                      <a:pt x="105" y="43"/>
                      <a:pt x="105" y="44"/>
                    </a:cubicBezTo>
                    <a:cubicBezTo>
                      <a:pt x="105" y="51"/>
                      <a:pt x="117" y="73"/>
                      <a:pt x="125" y="73"/>
                    </a:cubicBezTo>
                    <a:cubicBezTo>
                      <a:pt x="124" y="79"/>
                      <a:pt x="120" y="77"/>
                      <a:pt x="115" y="77"/>
                    </a:cubicBezTo>
                    <a:cubicBezTo>
                      <a:pt x="114" y="77"/>
                      <a:pt x="112" y="78"/>
                      <a:pt x="111" y="78"/>
                    </a:cubicBezTo>
                    <a:cubicBezTo>
                      <a:pt x="109" y="83"/>
                      <a:pt x="109" y="83"/>
                      <a:pt x="109" y="83"/>
                    </a:cubicBezTo>
                    <a:cubicBezTo>
                      <a:pt x="106" y="92"/>
                      <a:pt x="103" y="95"/>
                      <a:pt x="103" y="102"/>
                    </a:cubicBezTo>
                    <a:cubicBezTo>
                      <a:pt x="98" y="103"/>
                      <a:pt x="93" y="110"/>
                      <a:pt x="93" y="113"/>
                    </a:cubicBezTo>
                    <a:cubicBezTo>
                      <a:pt x="93" y="116"/>
                      <a:pt x="95" y="117"/>
                      <a:pt x="95" y="119"/>
                    </a:cubicBezTo>
                    <a:cubicBezTo>
                      <a:pt x="95" y="122"/>
                      <a:pt x="90" y="129"/>
                      <a:pt x="90" y="134"/>
                    </a:cubicBezTo>
                    <a:cubicBezTo>
                      <a:pt x="83" y="135"/>
                      <a:pt x="82" y="141"/>
                      <a:pt x="76" y="141"/>
                    </a:cubicBezTo>
                    <a:cubicBezTo>
                      <a:pt x="72" y="141"/>
                      <a:pt x="71" y="137"/>
                      <a:pt x="71" y="135"/>
                    </a:cubicBezTo>
                    <a:cubicBezTo>
                      <a:pt x="64" y="133"/>
                      <a:pt x="59" y="128"/>
                      <a:pt x="51" y="128"/>
                    </a:cubicBezTo>
                    <a:cubicBezTo>
                      <a:pt x="48" y="128"/>
                      <a:pt x="45" y="132"/>
                      <a:pt x="40" y="132"/>
                    </a:cubicBezTo>
                    <a:cubicBezTo>
                      <a:pt x="39" y="132"/>
                      <a:pt x="38" y="130"/>
                      <a:pt x="37" y="13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íṩľíḍè-Freeform: Shape 22"/>
              <p:cNvSpPr/>
              <p:nvPr/>
            </p:nvSpPr>
            <p:spPr bwMode="auto">
              <a:xfrm>
                <a:off x="6367463" y="2847975"/>
                <a:ext cx="106363" cy="123825"/>
              </a:xfrm>
              <a:custGeom>
                <a:avLst/>
                <a:gdLst/>
                <a:ahLst/>
                <a:cxnLst>
                  <a:cxn ang="0">
                    <a:pos x="31" y="34"/>
                  </a:cxn>
                  <a:cxn ang="0">
                    <a:pos x="27" y="38"/>
                  </a:cxn>
                  <a:cxn ang="0">
                    <a:pos x="17" y="24"/>
                  </a:cxn>
                  <a:cxn ang="0">
                    <a:pos x="32" y="16"/>
                  </a:cxn>
                  <a:cxn ang="0">
                    <a:pos x="49" y="15"/>
                  </a:cxn>
                  <a:cxn ang="0">
                    <a:pos x="64" y="18"/>
                  </a:cxn>
                  <a:cxn ang="0">
                    <a:pos x="77" y="4"/>
                  </a:cxn>
                  <a:cxn ang="0">
                    <a:pos x="79" y="0"/>
                  </a:cxn>
                  <a:cxn ang="0">
                    <a:pos x="77" y="0"/>
                  </a:cxn>
                  <a:cxn ang="0">
                    <a:pos x="63" y="10"/>
                  </a:cxn>
                  <a:cxn ang="0">
                    <a:pos x="59" y="10"/>
                  </a:cxn>
                  <a:cxn ang="0">
                    <a:pos x="28" y="5"/>
                  </a:cxn>
                  <a:cxn ang="0">
                    <a:pos x="12" y="30"/>
                  </a:cxn>
                  <a:cxn ang="0">
                    <a:pos x="8" y="37"/>
                  </a:cxn>
                  <a:cxn ang="0">
                    <a:pos x="0" y="61"/>
                  </a:cxn>
                  <a:cxn ang="0">
                    <a:pos x="8" y="66"/>
                  </a:cxn>
                  <a:cxn ang="0">
                    <a:pos x="8" y="87"/>
                  </a:cxn>
                  <a:cxn ang="0">
                    <a:pos x="16" y="93"/>
                  </a:cxn>
                  <a:cxn ang="0">
                    <a:pos x="22" y="76"/>
                  </a:cxn>
                  <a:cxn ang="0">
                    <a:pos x="18" y="61"/>
                  </a:cxn>
                  <a:cxn ang="0">
                    <a:pos x="25" y="56"/>
                  </a:cxn>
                  <a:cxn ang="0">
                    <a:pos x="28" y="56"/>
                  </a:cxn>
                  <a:cxn ang="0">
                    <a:pos x="27" y="65"/>
                  </a:cxn>
                  <a:cxn ang="0">
                    <a:pos x="34" y="79"/>
                  </a:cxn>
                  <a:cxn ang="0">
                    <a:pos x="34" y="83"/>
                  </a:cxn>
                  <a:cxn ang="0">
                    <a:pos x="39" y="83"/>
                  </a:cxn>
                  <a:cxn ang="0">
                    <a:pos x="49" y="73"/>
                  </a:cxn>
                  <a:cxn ang="0">
                    <a:pos x="43" y="65"/>
                  </a:cxn>
                  <a:cxn ang="0">
                    <a:pos x="45" y="63"/>
                  </a:cxn>
                  <a:cxn ang="0">
                    <a:pos x="34" y="44"/>
                  </a:cxn>
                  <a:cxn ang="0">
                    <a:pos x="57" y="31"/>
                  </a:cxn>
                  <a:cxn ang="0">
                    <a:pos x="57" y="28"/>
                  </a:cxn>
                  <a:cxn ang="0">
                    <a:pos x="31" y="36"/>
                  </a:cxn>
                  <a:cxn ang="0">
                    <a:pos x="31" y="34"/>
                  </a:cxn>
                </a:cxnLst>
                <a:rect l="0" t="0" r="r" b="b"/>
                <a:pathLst>
                  <a:path w="79" h="93">
                    <a:moveTo>
                      <a:pt x="31" y="34"/>
                    </a:moveTo>
                    <a:cubicBezTo>
                      <a:pt x="30" y="36"/>
                      <a:pt x="29" y="38"/>
                      <a:pt x="27" y="38"/>
                    </a:cubicBezTo>
                    <a:cubicBezTo>
                      <a:pt x="20" y="38"/>
                      <a:pt x="17" y="30"/>
                      <a:pt x="17" y="24"/>
                    </a:cubicBezTo>
                    <a:cubicBezTo>
                      <a:pt x="17" y="15"/>
                      <a:pt x="24" y="16"/>
                      <a:pt x="32" y="16"/>
                    </a:cubicBezTo>
                    <a:cubicBezTo>
                      <a:pt x="39" y="16"/>
                      <a:pt x="42" y="15"/>
                      <a:pt x="49" y="15"/>
                    </a:cubicBezTo>
                    <a:cubicBezTo>
                      <a:pt x="54" y="15"/>
                      <a:pt x="58" y="18"/>
                      <a:pt x="64" y="18"/>
                    </a:cubicBezTo>
                    <a:cubicBezTo>
                      <a:pt x="73" y="18"/>
                      <a:pt x="76" y="10"/>
                      <a:pt x="77" y="4"/>
                    </a:cubicBezTo>
                    <a:cubicBezTo>
                      <a:pt x="79" y="4"/>
                      <a:pt x="79" y="1"/>
                      <a:pt x="79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2" y="4"/>
                      <a:pt x="65" y="8"/>
                      <a:pt x="63" y="10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17" y="5"/>
                      <a:pt x="12" y="20"/>
                      <a:pt x="12" y="30"/>
                    </a:cubicBezTo>
                    <a:cubicBezTo>
                      <a:pt x="12" y="33"/>
                      <a:pt x="8" y="35"/>
                      <a:pt x="8" y="37"/>
                    </a:cubicBezTo>
                    <a:cubicBezTo>
                      <a:pt x="4" y="47"/>
                      <a:pt x="0" y="51"/>
                      <a:pt x="0" y="61"/>
                    </a:cubicBezTo>
                    <a:cubicBezTo>
                      <a:pt x="0" y="66"/>
                      <a:pt x="6" y="66"/>
                      <a:pt x="8" y="66"/>
                    </a:cubicBezTo>
                    <a:cubicBezTo>
                      <a:pt x="8" y="73"/>
                      <a:pt x="8" y="83"/>
                      <a:pt x="8" y="87"/>
                    </a:cubicBezTo>
                    <a:cubicBezTo>
                      <a:pt x="8" y="90"/>
                      <a:pt x="12" y="93"/>
                      <a:pt x="16" y="93"/>
                    </a:cubicBezTo>
                    <a:cubicBezTo>
                      <a:pt x="20" y="93"/>
                      <a:pt x="22" y="78"/>
                      <a:pt x="22" y="76"/>
                    </a:cubicBezTo>
                    <a:cubicBezTo>
                      <a:pt x="22" y="70"/>
                      <a:pt x="18" y="67"/>
                      <a:pt x="18" y="61"/>
                    </a:cubicBezTo>
                    <a:cubicBezTo>
                      <a:pt x="18" y="58"/>
                      <a:pt x="22" y="56"/>
                      <a:pt x="25" y="56"/>
                    </a:cubicBezTo>
                    <a:cubicBezTo>
                      <a:pt x="26" y="56"/>
                      <a:pt x="27" y="56"/>
                      <a:pt x="28" y="56"/>
                    </a:cubicBezTo>
                    <a:cubicBezTo>
                      <a:pt x="27" y="65"/>
                      <a:pt x="27" y="65"/>
                      <a:pt x="27" y="65"/>
                    </a:cubicBezTo>
                    <a:cubicBezTo>
                      <a:pt x="27" y="71"/>
                      <a:pt x="34" y="73"/>
                      <a:pt x="34" y="79"/>
                    </a:cubicBezTo>
                    <a:cubicBezTo>
                      <a:pt x="34" y="80"/>
                      <a:pt x="34" y="81"/>
                      <a:pt x="34" y="83"/>
                    </a:cubicBezTo>
                    <a:cubicBezTo>
                      <a:pt x="39" y="83"/>
                      <a:pt x="39" y="83"/>
                      <a:pt x="39" y="83"/>
                    </a:cubicBezTo>
                    <a:cubicBezTo>
                      <a:pt x="39" y="78"/>
                      <a:pt x="49" y="78"/>
                      <a:pt x="49" y="73"/>
                    </a:cubicBezTo>
                    <a:cubicBezTo>
                      <a:pt x="47" y="73"/>
                      <a:pt x="43" y="68"/>
                      <a:pt x="43" y="65"/>
                    </a:cubicBezTo>
                    <a:cubicBezTo>
                      <a:pt x="43" y="65"/>
                      <a:pt x="44" y="64"/>
                      <a:pt x="45" y="63"/>
                    </a:cubicBezTo>
                    <a:cubicBezTo>
                      <a:pt x="42" y="61"/>
                      <a:pt x="34" y="46"/>
                      <a:pt x="34" y="44"/>
                    </a:cubicBezTo>
                    <a:cubicBezTo>
                      <a:pt x="46" y="44"/>
                      <a:pt x="47" y="35"/>
                      <a:pt x="57" y="31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54" y="27"/>
                      <a:pt x="31" y="35"/>
                      <a:pt x="31" y="36"/>
                    </a:cubicBezTo>
                    <a:lnTo>
                      <a:pt x="31" y="3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íṩľíḍè-Freeform: Shape 23"/>
              <p:cNvSpPr/>
              <p:nvPr/>
            </p:nvSpPr>
            <p:spPr bwMode="auto">
              <a:xfrm>
                <a:off x="6145213" y="2973388"/>
                <a:ext cx="171450" cy="49213"/>
              </a:xfrm>
              <a:custGeom>
                <a:avLst/>
                <a:gdLst/>
                <a:ahLst/>
                <a:cxnLst>
                  <a:cxn ang="0">
                    <a:pos x="123" y="36"/>
                  </a:cxn>
                  <a:cxn ang="0">
                    <a:pos x="114" y="33"/>
                  </a:cxn>
                  <a:cxn ang="0">
                    <a:pos x="114" y="37"/>
                  </a:cxn>
                  <a:cxn ang="0">
                    <a:pos x="67" y="31"/>
                  </a:cxn>
                  <a:cxn ang="0">
                    <a:pos x="56" y="25"/>
                  </a:cxn>
                  <a:cxn ang="0">
                    <a:pos x="32" y="22"/>
                  </a:cxn>
                  <a:cxn ang="0">
                    <a:pos x="14" y="20"/>
                  </a:cxn>
                  <a:cxn ang="0">
                    <a:pos x="0" y="10"/>
                  </a:cxn>
                  <a:cxn ang="0">
                    <a:pos x="11" y="1"/>
                  </a:cxn>
                  <a:cxn ang="0">
                    <a:pos x="14" y="3"/>
                  </a:cxn>
                  <a:cxn ang="0">
                    <a:pos x="22" y="0"/>
                  </a:cxn>
                  <a:cxn ang="0">
                    <a:pos x="55" y="14"/>
                  </a:cxn>
                  <a:cxn ang="0">
                    <a:pos x="68" y="7"/>
                  </a:cxn>
                  <a:cxn ang="0">
                    <a:pos x="88" y="15"/>
                  </a:cxn>
                  <a:cxn ang="0">
                    <a:pos x="101" y="14"/>
                  </a:cxn>
                  <a:cxn ang="0">
                    <a:pos x="105" y="14"/>
                  </a:cxn>
                  <a:cxn ang="0">
                    <a:pos x="89" y="17"/>
                  </a:cxn>
                  <a:cxn ang="0">
                    <a:pos x="107" y="22"/>
                  </a:cxn>
                  <a:cxn ang="0">
                    <a:pos x="111" y="26"/>
                  </a:cxn>
                  <a:cxn ang="0">
                    <a:pos x="121" y="27"/>
                  </a:cxn>
                  <a:cxn ang="0">
                    <a:pos x="128" y="31"/>
                  </a:cxn>
                  <a:cxn ang="0">
                    <a:pos x="123" y="36"/>
                  </a:cxn>
                </a:cxnLst>
                <a:rect l="0" t="0" r="r" b="b"/>
                <a:pathLst>
                  <a:path w="128" h="37">
                    <a:moveTo>
                      <a:pt x="123" y="36"/>
                    </a:moveTo>
                    <a:cubicBezTo>
                      <a:pt x="119" y="36"/>
                      <a:pt x="119" y="33"/>
                      <a:pt x="114" y="33"/>
                    </a:cubicBezTo>
                    <a:cubicBezTo>
                      <a:pt x="113" y="33"/>
                      <a:pt x="114" y="36"/>
                      <a:pt x="114" y="37"/>
                    </a:cubicBezTo>
                    <a:cubicBezTo>
                      <a:pt x="100" y="32"/>
                      <a:pt x="85" y="31"/>
                      <a:pt x="67" y="31"/>
                    </a:cubicBezTo>
                    <a:cubicBezTo>
                      <a:pt x="62" y="31"/>
                      <a:pt x="61" y="25"/>
                      <a:pt x="56" y="25"/>
                    </a:cubicBezTo>
                    <a:cubicBezTo>
                      <a:pt x="48" y="25"/>
                      <a:pt x="41" y="25"/>
                      <a:pt x="32" y="22"/>
                    </a:cubicBezTo>
                    <a:cubicBezTo>
                      <a:pt x="25" y="20"/>
                      <a:pt x="19" y="24"/>
                      <a:pt x="14" y="20"/>
                    </a:cubicBezTo>
                    <a:cubicBezTo>
                      <a:pt x="10" y="15"/>
                      <a:pt x="7" y="10"/>
                      <a:pt x="0" y="10"/>
                    </a:cubicBezTo>
                    <a:cubicBezTo>
                      <a:pt x="0" y="9"/>
                      <a:pt x="8" y="1"/>
                      <a:pt x="11" y="1"/>
                    </a:cubicBezTo>
                    <a:cubicBezTo>
                      <a:pt x="12" y="1"/>
                      <a:pt x="13" y="3"/>
                      <a:pt x="14" y="3"/>
                    </a:cubicBezTo>
                    <a:cubicBezTo>
                      <a:pt x="17" y="3"/>
                      <a:pt x="19" y="0"/>
                      <a:pt x="22" y="0"/>
                    </a:cubicBezTo>
                    <a:cubicBezTo>
                      <a:pt x="35" y="0"/>
                      <a:pt x="41" y="14"/>
                      <a:pt x="55" y="14"/>
                    </a:cubicBezTo>
                    <a:cubicBezTo>
                      <a:pt x="62" y="14"/>
                      <a:pt x="63" y="7"/>
                      <a:pt x="68" y="7"/>
                    </a:cubicBezTo>
                    <a:cubicBezTo>
                      <a:pt x="77" y="7"/>
                      <a:pt x="80" y="15"/>
                      <a:pt x="88" y="15"/>
                    </a:cubicBezTo>
                    <a:cubicBezTo>
                      <a:pt x="101" y="14"/>
                      <a:pt x="101" y="14"/>
                      <a:pt x="101" y="14"/>
                    </a:cubicBezTo>
                    <a:cubicBezTo>
                      <a:pt x="105" y="14"/>
                      <a:pt x="105" y="14"/>
                      <a:pt x="105" y="14"/>
                    </a:cubicBezTo>
                    <a:cubicBezTo>
                      <a:pt x="104" y="16"/>
                      <a:pt x="89" y="17"/>
                      <a:pt x="89" y="17"/>
                    </a:cubicBezTo>
                    <a:cubicBezTo>
                      <a:pt x="93" y="22"/>
                      <a:pt x="99" y="22"/>
                      <a:pt x="107" y="22"/>
                    </a:cubicBezTo>
                    <a:cubicBezTo>
                      <a:pt x="110" y="22"/>
                      <a:pt x="110" y="26"/>
                      <a:pt x="111" y="26"/>
                    </a:cubicBezTo>
                    <a:cubicBezTo>
                      <a:pt x="114" y="30"/>
                      <a:pt x="117" y="26"/>
                      <a:pt x="121" y="27"/>
                    </a:cubicBezTo>
                    <a:cubicBezTo>
                      <a:pt x="125" y="29"/>
                      <a:pt x="125" y="30"/>
                      <a:pt x="128" y="31"/>
                    </a:cubicBezTo>
                    <a:cubicBezTo>
                      <a:pt x="127" y="33"/>
                      <a:pt x="124" y="36"/>
                      <a:pt x="123" y="3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íṩľíḍè-Freeform: Shape 25"/>
              <p:cNvSpPr/>
              <p:nvPr/>
            </p:nvSpPr>
            <p:spPr bwMode="auto">
              <a:xfrm>
                <a:off x="6386513" y="3013075"/>
                <a:ext cx="52388" cy="12700"/>
              </a:xfrm>
              <a:custGeom>
                <a:avLst/>
                <a:gdLst/>
                <a:ahLst/>
                <a:cxnLst>
                  <a:cxn ang="0">
                    <a:pos x="26" y="9"/>
                  </a:cxn>
                  <a:cxn ang="0">
                    <a:pos x="10" y="9"/>
                  </a:cxn>
                  <a:cxn ang="0">
                    <a:pos x="0" y="4"/>
                  </a:cxn>
                  <a:cxn ang="0">
                    <a:pos x="8" y="1"/>
                  </a:cxn>
                  <a:cxn ang="0">
                    <a:pos x="26" y="4"/>
                  </a:cxn>
                  <a:cxn ang="0">
                    <a:pos x="39" y="0"/>
                  </a:cxn>
                  <a:cxn ang="0">
                    <a:pos x="26" y="9"/>
                  </a:cxn>
                </a:cxnLst>
                <a:rect l="0" t="0" r="r" b="b"/>
                <a:pathLst>
                  <a:path w="39" h="9">
                    <a:moveTo>
                      <a:pt x="26" y="9"/>
                    </a:moveTo>
                    <a:cubicBezTo>
                      <a:pt x="20" y="9"/>
                      <a:pt x="13" y="9"/>
                      <a:pt x="10" y="9"/>
                    </a:cubicBezTo>
                    <a:cubicBezTo>
                      <a:pt x="7" y="9"/>
                      <a:pt x="0" y="9"/>
                      <a:pt x="0" y="4"/>
                    </a:cubicBezTo>
                    <a:cubicBezTo>
                      <a:pt x="0" y="1"/>
                      <a:pt x="5" y="1"/>
                      <a:pt x="8" y="1"/>
                    </a:cubicBezTo>
                    <a:cubicBezTo>
                      <a:pt x="16" y="1"/>
                      <a:pt x="19" y="4"/>
                      <a:pt x="26" y="4"/>
                    </a:cubicBezTo>
                    <a:cubicBezTo>
                      <a:pt x="32" y="4"/>
                      <a:pt x="35" y="2"/>
                      <a:pt x="39" y="0"/>
                    </a:cubicBezTo>
                    <a:cubicBezTo>
                      <a:pt x="35" y="6"/>
                      <a:pt x="32" y="7"/>
                      <a:pt x="26" y="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íṩľíḍè-Freeform: Shape 26"/>
              <p:cNvSpPr/>
              <p:nvPr/>
            </p:nvSpPr>
            <p:spPr bwMode="auto">
              <a:xfrm>
                <a:off x="6335713" y="3016250"/>
                <a:ext cx="36513" cy="12700"/>
              </a:xfrm>
              <a:custGeom>
                <a:avLst/>
                <a:gdLst/>
                <a:ahLst/>
                <a:cxnLst>
                  <a:cxn ang="0">
                    <a:pos x="27" y="6"/>
                  </a:cxn>
                  <a:cxn ang="0">
                    <a:pos x="23" y="6"/>
                  </a:cxn>
                  <a:cxn ang="0">
                    <a:pos x="19" y="5"/>
                  </a:cxn>
                  <a:cxn ang="0">
                    <a:pos x="9" y="9"/>
                  </a:cxn>
                  <a:cxn ang="0">
                    <a:pos x="0" y="6"/>
                  </a:cxn>
                  <a:cxn ang="0">
                    <a:pos x="7" y="1"/>
                  </a:cxn>
                  <a:cxn ang="0">
                    <a:pos x="16" y="3"/>
                  </a:cxn>
                  <a:cxn ang="0">
                    <a:pos x="16" y="0"/>
                  </a:cxn>
                  <a:cxn ang="0">
                    <a:pos x="27" y="0"/>
                  </a:cxn>
                  <a:cxn ang="0">
                    <a:pos x="27" y="6"/>
                  </a:cxn>
                </a:cxnLst>
                <a:rect l="0" t="0" r="r" b="b"/>
                <a:pathLst>
                  <a:path w="27" h="9">
                    <a:moveTo>
                      <a:pt x="27" y="6"/>
                    </a:moveTo>
                    <a:cubicBezTo>
                      <a:pt x="23" y="6"/>
                      <a:pt x="23" y="6"/>
                      <a:pt x="23" y="6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5" y="6"/>
                      <a:pt x="13" y="9"/>
                      <a:pt x="9" y="9"/>
                    </a:cubicBezTo>
                    <a:cubicBezTo>
                      <a:pt x="5" y="9"/>
                      <a:pt x="0" y="8"/>
                      <a:pt x="0" y="6"/>
                    </a:cubicBezTo>
                    <a:cubicBezTo>
                      <a:pt x="0" y="1"/>
                      <a:pt x="3" y="1"/>
                      <a:pt x="7" y="1"/>
                    </a:cubicBezTo>
                    <a:cubicBezTo>
                      <a:pt x="11" y="1"/>
                      <a:pt x="13" y="2"/>
                      <a:pt x="16" y="3"/>
                    </a:cubicBezTo>
                    <a:cubicBezTo>
                      <a:pt x="16" y="2"/>
                      <a:pt x="16" y="1"/>
                      <a:pt x="1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3"/>
                      <a:pt x="26" y="5"/>
                      <a:pt x="27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íṩľíḍè-Freeform: Shape 27"/>
              <p:cNvSpPr/>
              <p:nvPr/>
            </p:nvSpPr>
            <p:spPr bwMode="auto">
              <a:xfrm>
                <a:off x="6373813" y="3030538"/>
                <a:ext cx="26988" cy="19050"/>
              </a:xfrm>
              <a:custGeom>
                <a:avLst/>
                <a:gdLst/>
                <a:ahLst/>
                <a:cxnLst>
                  <a:cxn ang="0">
                    <a:pos x="15" y="14"/>
                  </a:cxn>
                  <a:cxn ang="0">
                    <a:pos x="12" y="9"/>
                  </a:cxn>
                  <a:cxn ang="0">
                    <a:pos x="0" y="4"/>
                  </a:cxn>
                  <a:cxn ang="0">
                    <a:pos x="9" y="1"/>
                  </a:cxn>
                  <a:cxn ang="0">
                    <a:pos x="13" y="1"/>
                  </a:cxn>
                  <a:cxn ang="0">
                    <a:pos x="20" y="11"/>
                  </a:cxn>
                  <a:cxn ang="0">
                    <a:pos x="16" y="14"/>
                  </a:cxn>
                  <a:cxn ang="0">
                    <a:pos x="15" y="14"/>
                  </a:cxn>
                </a:cxnLst>
                <a:rect l="0" t="0" r="r" b="b"/>
                <a:pathLst>
                  <a:path w="20" h="14">
                    <a:moveTo>
                      <a:pt x="15" y="14"/>
                    </a:moveTo>
                    <a:cubicBezTo>
                      <a:pt x="12" y="14"/>
                      <a:pt x="12" y="10"/>
                      <a:pt x="12" y="9"/>
                    </a:cubicBezTo>
                    <a:cubicBezTo>
                      <a:pt x="8" y="9"/>
                      <a:pt x="0" y="8"/>
                      <a:pt x="0" y="4"/>
                    </a:cubicBezTo>
                    <a:cubicBezTo>
                      <a:pt x="0" y="0"/>
                      <a:pt x="6" y="1"/>
                      <a:pt x="9" y="1"/>
                    </a:cubicBezTo>
                    <a:cubicBezTo>
                      <a:pt x="10" y="1"/>
                      <a:pt x="12" y="1"/>
                      <a:pt x="13" y="1"/>
                    </a:cubicBezTo>
                    <a:cubicBezTo>
                      <a:pt x="13" y="7"/>
                      <a:pt x="20" y="6"/>
                      <a:pt x="20" y="11"/>
                    </a:cubicBezTo>
                    <a:cubicBezTo>
                      <a:pt x="20" y="13"/>
                      <a:pt x="18" y="14"/>
                      <a:pt x="16" y="14"/>
                    </a:cubicBezTo>
                    <a:cubicBezTo>
                      <a:pt x="16" y="14"/>
                      <a:pt x="15" y="14"/>
                      <a:pt x="15" y="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íṩľíḍè-Freeform: Shape 33"/>
              <p:cNvSpPr/>
              <p:nvPr/>
            </p:nvSpPr>
            <p:spPr bwMode="auto">
              <a:xfrm>
                <a:off x="6323013" y="3014663"/>
                <a:ext cx="11113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0"/>
                  </a:cxn>
                  <a:cxn ang="0">
                    <a:pos x="8" y="3"/>
                  </a:cxn>
                  <a:cxn ang="0">
                    <a:pos x="3" y="8"/>
                  </a:cxn>
                  <a:cxn ang="0">
                    <a:pos x="0" y="5"/>
                  </a:cxn>
                  <a:cxn ang="0">
                    <a:pos x="0" y="0"/>
                  </a:cxn>
                </a:cxnLst>
                <a:rect l="0" t="0" r="r" b="b"/>
                <a:pathLst>
                  <a:path w="8" h="8">
                    <a:moveTo>
                      <a:pt x="0" y="0"/>
                    </a:moveTo>
                    <a:cubicBezTo>
                      <a:pt x="1" y="0"/>
                      <a:pt x="2" y="0"/>
                      <a:pt x="4" y="0"/>
                    </a:cubicBezTo>
                    <a:cubicBezTo>
                      <a:pt x="6" y="0"/>
                      <a:pt x="6" y="2"/>
                      <a:pt x="8" y="3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2" y="8"/>
                      <a:pt x="0" y="6"/>
                      <a:pt x="0" y="5"/>
                    </a:cubicBezTo>
                    <a:cubicBezTo>
                      <a:pt x="0" y="3"/>
                      <a:pt x="0" y="2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íṩľíḍè-Freeform: Shape 34"/>
              <p:cNvSpPr/>
              <p:nvPr/>
            </p:nvSpPr>
            <p:spPr bwMode="auto">
              <a:xfrm>
                <a:off x="6448425" y="3016250"/>
                <a:ext cx="58738" cy="34925"/>
              </a:xfrm>
              <a:custGeom>
                <a:avLst/>
                <a:gdLst/>
                <a:ahLst/>
                <a:cxnLst>
                  <a:cxn ang="0">
                    <a:pos x="19" y="13"/>
                  </a:cxn>
                  <a:cxn ang="0">
                    <a:pos x="17" y="19"/>
                  </a:cxn>
                  <a:cxn ang="0">
                    <a:pos x="3" y="26"/>
                  </a:cxn>
                  <a:cxn ang="0">
                    <a:pos x="0" y="22"/>
                  </a:cxn>
                  <a:cxn ang="0">
                    <a:pos x="15" y="10"/>
                  </a:cxn>
                  <a:cxn ang="0">
                    <a:pos x="17" y="6"/>
                  </a:cxn>
                  <a:cxn ang="0">
                    <a:pos x="45" y="3"/>
                  </a:cxn>
                  <a:cxn ang="0">
                    <a:pos x="19" y="13"/>
                  </a:cxn>
                </a:cxnLst>
                <a:rect l="0" t="0" r="r" b="b"/>
                <a:pathLst>
                  <a:path w="45" h="26">
                    <a:moveTo>
                      <a:pt x="19" y="13"/>
                    </a:moveTo>
                    <a:cubicBezTo>
                      <a:pt x="16" y="13"/>
                      <a:pt x="19" y="17"/>
                      <a:pt x="17" y="19"/>
                    </a:cubicBezTo>
                    <a:cubicBezTo>
                      <a:pt x="15" y="21"/>
                      <a:pt x="8" y="26"/>
                      <a:pt x="3" y="26"/>
                    </a:cubicBezTo>
                    <a:cubicBezTo>
                      <a:pt x="1" y="26"/>
                      <a:pt x="0" y="24"/>
                      <a:pt x="0" y="22"/>
                    </a:cubicBezTo>
                    <a:cubicBezTo>
                      <a:pt x="0" y="12"/>
                      <a:pt x="8" y="12"/>
                      <a:pt x="15" y="10"/>
                    </a:cubicBezTo>
                    <a:cubicBezTo>
                      <a:pt x="16" y="10"/>
                      <a:pt x="16" y="7"/>
                      <a:pt x="17" y="6"/>
                    </a:cubicBezTo>
                    <a:cubicBezTo>
                      <a:pt x="21" y="2"/>
                      <a:pt x="41" y="0"/>
                      <a:pt x="45" y="3"/>
                    </a:cubicBezTo>
                    <a:cubicBezTo>
                      <a:pt x="40" y="9"/>
                      <a:pt x="26" y="13"/>
                      <a:pt x="19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íṩľíḍè-Freeform: Shape 35"/>
              <p:cNvSpPr/>
              <p:nvPr/>
            </p:nvSpPr>
            <p:spPr bwMode="auto">
              <a:xfrm>
                <a:off x="6489700" y="2922588"/>
                <a:ext cx="17463" cy="19050"/>
              </a:xfrm>
              <a:custGeom>
                <a:avLst/>
                <a:gdLst/>
                <a:ahLst/>
                <a:cxnLst>
                  <a:cxn ang="0">
                    <a:pos x="13" y="8"/>
                  </a:cxn>
                  <a:cxn ang="0">
                    <a:pos x="8" y="14"/>
                  </a:cxn>
                  <a:cxn ang="0">
                    <a:pos x="0" y="5"/>
                  </a:cxn>
                  <a:cxn ang="0">
                    <a:pos x="13" y="8"/>
                  </a:cxn>
                </a:cxnLst>
                <a:rect l="0" t="0" r="r" b="b"/>
                <a:pathLst>
                  <a:path w="13" h="14">
                    <a:moveTo>
                      <a:pt x="13" y="8"/>
                    </a:moveTo>
                    <a:cubicBezTo>
                      <a:pt x="13" y="9"/>
                      <a:pt x="10" y="14"/>
                      <a:pt x="8" y="14"/>
                    </a:cubicBezTo>
                    <a:cubicBezTo>
                      <a:pt x="6" y="14"/>
                      <a:pt x="0" y="9"/>
                      <a:pt x="0" y="5"/>
                    </a:cubicBezTo>
                    <a:cubicBezTo>
                      <a:pt x="0" y="0"/>
                      <a:pt x="13" y="4"/>
                      <a:pt x="13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íṩľíḍè-Freeform: Shape 36"/>
              <p:cNvSpPr/>
              <p:nvPr/>
            </p:nvSpPr>
            <p:spPr bwMode="auto">
              <a:xfrm>
                <a:off x="6519863" y="2924175"/>
                <a:ext cx="47625" cy="14288"/>
              </a:xfrm>
              <a:custGeom>
                <a:avLst/>
                <a:gdLst/>
                <a:ahLst/>
                <a:cxnLst>
                  <a:cxn ang="0">
                    <a:pos x="31" y="2"/>
                  </a:cxn>
                  <a:cxn ang="0">
                    <a:pos x="36" y="10"/>
                  </a:cxn>
                  <a:cxn ang="0">
                    <a:pos x="34" y="10"/>
                  </a:cxn>
                  <a:cxn ang="0">
                    <a:pos x="18" y="6"/>
                  </a:cxn>
                  <a:cxn ang="0">
                    <a:pos x="8" y="6"/>
                  </a:cxn>
                  <a:cxn ang="0">
                    <a:pos x="0" y="4"/>
                  </a:cxn>
                  <a:cxn ang="0">
                    <a:pos x="3" y="0"/>
                  </a:cxn>
                  <a:cxn ang="0">
                    <a:pos x="23" y="0"/>
                  </a:cxn>
                  <a:cxn ang="0">
                    <a:pos x="30" y="2"/>
                  </a:cxn>
                  <a:cxn ang="0">
                    <a:pos x="31" y="2"/>
                  </a:cxn>
                </a:cxnLst>
                <a:rect l="0" t="0" r="r" b="b"/>
                <a:pathLst>
                  <a:path w="36" h="10">
                    <a:moveTo>
                      <a:pt x="31" y="2"/>
                    </a:moveTo>
                    <a:cubicBezTo>
                      <a:pt x="32" y="5"/>
                      <a:pt x="36" y="6"/>
                      <a:pt x="36" y="10"/>
                    </a:cubicBezTo>
                    <a:cubicBezTo>
                      <a:pt x="36" y="10"/>
                      <a:pt x="35" y="10"/>
                      <a:pt x="34" y="10"/>
                    </a:cubicBezTo>
                    <a:cubicBezTo>
                      <a:pt x="28" y="10"/>
                      <a:pt x="25" y="6"/>
                      <a:pt x="18" y="6"/>
                    </a:cubicBezTo>
                    <a:cubicBezTo>
                      <a:pt x="14" y="6"/>
                      <a:pt x="12" y="6"/>
                      <a:pt x="8" y="6"/>
                    </a:cubicBezTo>
                    <a:cubicBezTo>
                      <a:pt x="6" y="6"/>
                      <a:pt x="0" y="4"/>
                      <a:pt x="0" y="4"/>
                    </a:cubicBezTo>
                    <a:cubicBezTo>
                      <a:pt x="0" y="2"/>
                      <a:pt x="3" y="1"/>
                      <a:pt x="3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4" y="3"/>
                      <a:pt x="27" y="2"/>
                      <a:pt x="30" y="2"/>
                    </a:cubicBezTo>
                    <a:lnTo>
                      <a:pt x="31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íṩľíḍè-Freeform: Shape 37"/>
              <p:cNvSpPr/>
              <p:nvPr/>
            </p:nvSpPr>
            <p:spPr bwMode="auto">
              <a:xfrm>
                <a:off x="6513513" y="2836863"/>
                <a:ext cx="19050" cy="46038"/>
              </a:xfrm>
              <a:custGeom>
                <a:avLst/>
                <a:gdLst/>
                <a:ahLst/>
                <a:cxnLst>
                  <a:cxn ang="0">
                    <a:pos x="4" y="28"/>
                  </a:cxn>
                  <a:cxn ang="0">
                    <a:pos x="4" y="25"/>
                  </a:cxn>
                  <a:cxn ang="0">
                    <a:pos x="14" y="24"/>
                  </a:cxn>
                  <a:cxn ang="0">
                    <a:pos x="11" y="17"/>
                  </a:cxn>
                  <a:cxn ang="0">
                    <a:pos x="15" y="12"/>
                  </a:cxn>
                  <a:cxn ang="0">
                    <a:pos x="4" y="0"/>
                  </a:cxn>
                  <a:cxn ang="0">
                    <a:pos x="0" y="9"/>
                  </a:cxn>
                  <a:cxn ang="0">
                    <a:pos x="3" y="21"/>
                  </a:cxn>
                  <a:cxn ang="0">
                    <a:pos x="3" y="27"/>
                  </a:cxn>
                  <a:cxn ang="0">
                    <a:pos x="9" y="35"/>
                  </a:cxn>
                  <a:cxn ang="0">
                    <a:pos x="4" y="28"/>
                  </a:cxn>
                </a:cxnLst>
                <a:rect l="0" t="0" r="r" b="b"/>
                <a:pathLst>
                  <a:path w="15" h="35">
                    <a:moveTo>
                      <a:pt x="4" y="28"/>
                    </a:moveTo>
                    <a:cubicBezTo>
                      <a:pt x="4" y="25"/>
                      <a:pt x="4" y="25"/>
                      <a:pt x="4" y="25"/>
                    </a:cubicBezTo>
                    <a:cubicBezTo>
                      <a:pt x="8" y="25"/>
                      <a:pt x="12" y="24"/>
                      <a:pt x="14" y="24"/>
                    </a:cubicBezTo>
                    <a:cubicBezTo>
                      <a:pt x="14" y="20"/>
                      <a:pt x="11" y="20"/>
                      <a:pt x="11" y="17"/>
                    </a:cubicBezTo>
                    <a:cubicBezTo>
                      <a:pt x="11" y="15"/>
                      <a:pt x="15" y="14"/>
                      <a:pt x="15" y="12"/>
                    </a:cubicBezTo>
                    <a:cubicBezTo>
                      <a:pt x="8" y="10"/>
                      <a:pt x="4" y="6"/>
                      <a:pt x="4" y="0"/>
                    </a:cubicBezTo>
                    <a:cubicBezTo>
                      <a:pt x="0" y="2"/>
                      <a:pt x="0" y="5"/>
                      <a:pt x="0" y="9"/>
                    </a:cubicBezTo>
                    <a:cubicBezTo>
                      <a:pt x="0" y="15"/>
                      <a:pt x="3" y="16"/>
                      <a:pt x="3" y="21"/>
                    </a:cubicBezTo>
                    <a:cubicBezTo>
                      <a:pt x="3" y="26"/>
                      <a:pt x="3" y="24"/>
                      <a:pt x="3" y="27"/>
                    </a:cubicBezTo>
                    <a:cubicBezTo>
                      <a:pt x="3" y="30"/>
                      <a:pt x="4" y="35"/>
                      <a:pt x="9" y="35"/>
                    </a:cubicBezTo>
                    <a:cubicBezTo>
                      <a:pt x="7" y="32"/>
                      <a:pt x="6" y="31"/>
                      <a:pt x="4" y="2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íṩľíḍè-Freeform: Shape 38"/>
              <p:cNvSpPr/>
              <p:nvPr/>
            </p:nvSpPr>
            <p:spPr bwMode="auto">
              <a:xfrm>
                <a:off x="6424613" y="2709863"/>
                <a:ext cx="76200" cy="71438"/>
              </a:xfrm>
              <a:custGeom>
                <a:avLst/>
                <a:gdLst/>
                <a:ahLst/>
                <a:cxnLst>
                  <a:cxn ang="0">
                    <a:pos x="48" y="38"/>
                  </a:cxn>
                  <a:cxn ang="0">
                    <a:pos x="46" y="35"/>
                  </a:cxn>
                  <a:cxn ang="0">
                    <a:pos x="42" y="40"/>
                  </a:cxn>
                  <a:cxn ang="0">
                    <a:pos x="47" y="48"/>
                  </a:cxn>
                  <a:cxn ang="0">
                    <a:pos x="42" y="53"/>
                  </a:cxn>
                  <a:cxn ang="0">
                    <a:pos x="40" y="50"/>
                  </a:cxn>
                  <a:cxn ang="0">
                    <a:pos x="36" y="51"/>
                  </a:cxn>
                  <a:cxn ang="0">
                    <a:pos x="26" y="37"/>
                  </a:cxn>
                  <a:cxn ang="0">
                    <a:pos x="28" y="32"/>
                  </a:cxn>
                  <a:cxn ang="0">
                    <a:pos x="27" y="29"/>
                  </a:cxn>
                  <a:cxn ang="0">
                    <a:pos x="21" y="28"/>
                  </a:cxn>
                  <a:cxn ang="0">
                    <a:pos x="21" y="32"/>
                  </a:cxn>
                  <a:cxn ang="0">
                    <a:pos x="17" y="30"/>
                  </a:cxn>
                  <a:cxn ang="0">
                    <a:pos x="16" y="32"/>
                  </a:cxn>
                  <a:cxn ang="0">
                    <a:pos x="12" y="28"/>
                  </a:cxn>
                  <a:cxn ang="0">
                    <a:pos x="4" y="45"/>
                  </a:cxn>
                  <a:cxn ang="0">
                    <a:pos x="4" y="36"/>
                  </a:cxn>
                  <a:cxn ang="0">
                    <a:pos x="2" y="32"/>
                  </a:cxn>
                  <a:cxn ang="0">
                    <a:pos x="5" y="22"/>
                  </a:cxn>
                  <a:cxn ang="0">
                    <a:pos x="19" y="14"/>
                  </a:cxn>
                  <a:cxn ang="0">
                    <a:pos x="26" y="20"/>
                  </a:cxn>
                  <a:cxn ang="0">
                    <a:pos x="28" y="20"/>
                  </a:cxn>
                  <a:cxn ang="0">
                    <a:pos x="32" y="15"/>
                  </a:cxn>
                  <a:cxn ang="0">
                    <a:pos x="41" y="9"/>
                  </a:cxn>
                  <a:cxn ang="0">
                    <a:pos x="42" y="0"/>
                  </a:cxn>
                  <a:cxn ang="0">
                    <a:pos x="48" y="4"/>
                  </a:cxn>
                  <a:cxn ang="0">
                    <a:pos x="58" y="33"/>
                  </a:cxn>
                  <a:cxn ang="0">
                    <a:pos x="53" y="46"/>
                  </a:cxn>
                  <a:cxn ang="0">
                    <a:pos x="48" y="36"/>
                  </a:cxn>
                  <a:cxn ang="0">
                    <a:pos x="48" y="38"/>
                  </a:cxn>
                </a:cxnLst>
                <a:rect l="0" t="0" r="r" b="b"/>
                <a:pathLst>
                  <a:path w="58" h="53">
                    <a:moveTo>
                      <a:pt x="48" y="38"/>
                    </a:moveTo>
                    <a:cubicBezTo>
                      <a:pt x="48" y="37"/>
                      <a:pt x="47" y="36"/>
                      <a:pt x="46" y="35"/>
                    </a:cubicBezTo>
                    <a:cubicBezTo>
                      <a:pt x="44" y="37"/>
                      <a:pt x="42" y="38"/>
                      <a:pt x="42" y="40"/>
                    </a:cubicBezTo>
                    <a:cubicBezTo>
                      <a:pt x="42" y="43"/>
                      <a:pt x="47" y="44"/>
                      <a:pt x="47" y="48"/>
                    </a:cubicBezTo>
                    <a:cubicBezTo>
                      <a:pt x="47" y="51"/>
                      <a:pt x="45" y="53"/>
                      <a:pt x="42" y="53"/>
                    </a:cubicBezTo>
                    <a:cubicBezTo>
                      <a:pt x="41" y="53"/>
                      <a:pt x="40" y="51"/>
                      <a:pt x="40" y="50"/>
                    </a:cubicBezTo>
                    <a:cubicBezTo>
                      <a:pt x="39" y="51"/>
                      <a:pt x="37" y="51"/>
                      <a:pt x="36" y="51"/>
                    </a:cubicBezTo>
                    <a:cubicBezTo>
                      <a:pt x="31" y="51"/>
                      <a:pt x="26" y="44"/>
                      <a:pt x="26" y="37"/>
                    </a:cubicBezTo>
                    <a:cubicBezTo>
                      <a:pt x="26" y="34"/>
                      <a:pt x="27" y="33"/>
                      <a:pt x="28" y="32"/>
                    </a:cubicBezTo>
                    <a:cubicBezTo>
                      <a:pt x="28" y="31"/>
                      <a:pt x="27" y="30"/>
                      <a:pt x="27" y="29"/>
                    </a:cubicBezTo>
                    <a:cubicBezTo>
                      <a:pt x="21" y="28"/>
                      <a:pt x="21" y="28"/>
                      <a:pt x="21" y="28"/>
                    </a:cubicBezTo>
                    <a:cubicBezTo>
                      <a:pt x="21" y="30"/>
                      <a:pt x="20" y="31"/>
                      <a:pt x="21" y="32"/>
                    </a:cubicBezTo>
                    <a:cubicBezTo>
                      <a:pt x="18" y="32"/>
                      <a:pt x="18" y="31"/>
                      <a:pt x="17" y="30"/>
                    </a:cubicBezTo>
                    <a:cubicBezTo>
                      <a:pt x="17" y="30"/>
                      <a:pt x="16" y="31"/>
                      <a:pt x="16" y="32"/>
                    </a:cubicBezTo>
                    <a:cubicBezTo>
                      <a:pt x="14" y="31"/>
                      <a:pt x="12" y="28"/>
                      <a:pt x="12" y="28"/>
                    </a:cubicBezTo>
                    <a:cubicBezTo>
                      <a:pt x="8" y="32"/>
                      <a:pt x="8" y="45"/>
                      <a:pt x="4" y="45"/>
                    </a:cubicBezTo>
                    <a:cubicBezTo>
                      <a:pt x="0" y="45"/>
                      <a:pt x="4" y="37"/>
                      <a:pt x="4" y="36"/>
                    </a:cubicBezTo>
                    <a:cubicBezTo>
                      <a:pt x="4" y="35"/>
                      <a:pt x="2" y="33"/>
                      <a:pt x="2" y="32"/>
                    </a:cubicBezTo>
                    <a:cubicBezTo>
                      <a:pt x="2" y="28"/>
                      <a:pt x="4" y="26"/>
                      <a:pt x="5" y="22"/>
                    </a:cubicBezTo>
                    <a:cubicBezTo>
                      <a:pt x="13" y="22"/>
                      <a:pt x="11" y="14"/>
                      <a:pt x="19" y="14"/>
                    </a:cubicBezTo>
                    <a:cubicBezTo>
                      <a:pt x="24" y="14"/>
                      <a:pt x="23" y="20"/>
                      <a:pt x="26" y="20"/>
                    </a:cubicBezTo>
                    <a:cubicBezTo>
                      <a:pt x="27" y="20"/>
                      <a:pt x="27" y="20"/>
                      <a:pt x="28" y="20"/>
                    </a:cubicBezTo>
                    <a:cubicBezTo>
                      <a:pt x="28" y="18"/>
                      <a:pt x="30" y="16"/>
                      <a:pt x="32" y="15"/>
                    </a:cubicBezTo>
                    <a:cubicBezTo>
                      <a:pt x="32" y="10"/>
                      <a:pt x="39" y="12"/>
                      <a:pt x="41" y="9"/>
                    </a:cubicBezTo>
                    <a:cubicBezTo>
                      <a:pt x="42" y="7"/>
                      <a:pt x="42" y="1"/>
                      <a:pt x="42" y="0"/>
                    </a:cubicBezTo>
                    <a:cubicBezTo>
                      <a:pt x="45" y="0"/>
                      <a:pt x="47" y="2"/>
                      <a:pt x="48" y="4"/>
                    </a:cubicBezTo>
                    <a:cubicBezTo>
                      <a:pt x="51" y="7"/>
                      <a:pt x="58" y="30"/>
                      <a:pt x="58" y="33"/>
                    </a:cubicBezTo>
                    <a:cubicBezTo>
                      <a:pt x="58" y="37"/>
                      <a:pt x="53" y="39"/>
                      <a:pt x="53" y="46"/>
                    </a:cubicBezTo>
                    <a:cubicBezTo>
                      <a:pt x="51" y="46"/>
                      <a:pt x="48" y="37"/>
                      <a:pt x="48" y="36"/>
                    </a:cubicBezTo>
                    <a:lnTo>
                      <a:pt x="48" y="3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íṩľíḍè-Freeform: Shape 39"/>
              <p:cNvSpPr/>
              <p:nvPr/>
            </p:nvSpPr>
            <p:spPr bwMode="auto">
              <a:xfrm>
                <a:off x="6354763" y="2690813"/>
                <a:ext cx="36513" cy="39688"/>
              </a:xfrm>
              <a:custGeom>
                <a:avLst/>
                <a:gdLst/>
                <a:ahLst/>
                <a:cxnLst>
                  <a:cxn ang="0">
                    <a:pos x="3" y="29"/>
                  </a:cxn>
                  <a:cxn ang="0">
                    <a:pos x="0" y="29"/>
                  </a:cxn>
                  <a:cxn ang="0">
                    <a:pos x="22" y="5"/>
                  </a:cxn>
                  <a:cxn ang="0">
                    <a:pos x="25" y="0"/>
                  </a:cxn>
                  <a:cxn ang="0">
                    <a:pos x="28" y="6"/>
                  </a:cxn>
                  <a:cxn ang="0">
                    <a:pos x="24" y="9"/>
                  </a:cxn>
                  <a:cxn ang="0">
                    <a:pos x="17" y="13"/>
                  </a:cxn>
                  <a:cxn ang="0">
                    <a:pos x="3" y="29"/>
                  </a:cxn>
                </a:cxnLst>
                <a:rect l="0" t="0" r="r" b="b"/>
                <a:pathLst>
                  <a:path w="28" h="29">
                    <a:moveTo>
                      <a:pt x="3" y="29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4" y="18"/>
                      <a:pt x="18" y="13"/>
                      <a:pt x="22" y="5"/>
                    </a:cubicBezTo>
                    <a:cubicBezTo>
                      <a:pt x="23" y="3"/>
                      <a:pt x="23" y="1"/>
                      <a:pt x="25" y="0"/>
                    </a:cubicBezTo>
                    <a:cubicBezTo>
                      <a:pt x="24" y="4"/>
                      <a:pt x="26" y="5"/>
                      <a:pt x="28" y="6"/>
                    </a:cubicBezTo>
                    <a:cubicBezTo>
                      <a:pt x="26" y="8"/>
                      <a:pt x="26" y="9"/>
                      <a:pt x="24" y="9"/>
                    </a:cubicBezTo>
                    <a:cubicBezTo>
                      <a:pt x="23" y="12"/>
                      <a:pt x="20" y="13"/>
                      <a:pt x="17" y="13"/>
                    </a:cubicBezTo>
                    <a:cubicBezTo>
                      <a:pt x="15" y="22"/>
                      <a:pt x="8" y="26"/>
                      <a:pt x="3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íṩľíḍè-Freeform: Shape 40"/>
              <p:cNvSpPr/>
              <p:nvPr/>
            </p:nvSpPr>
            <p:spPr bwMode="auto">
              <a:xfrm>
                <a:off x="6383338" y="2563813"/>
                <a:ext cx="71438" cy="101600"/>
              </a:xfrm>
              <a:custGeom>
                <a:avLst/>
                <a:gdLst/>
                <a:ahLst/>
                <a:cxnLst>
                  <a:cxn ang="0">
                    <a:pos x="4" y="31"/>
                  </a:cxn>
                  <a:cxn ang="0">
                    <a:pos x="6" y="20"/>
                  </a:cxn>
                  <a:cxn ang="0">
                    <a:pos x="5" y="7"/>
                  </a:cxn>
                  <a:cxn ang="0">
                    <a:pos x="9" y="0"/>
                  </a:cxn>
                  <a:cxn ang="0">
                    <a:pos x="16" y="7"/>
                  </a:cxn>
                  <a:cxn ang="0">
                    <a:pos x="21" y="3"/>
                  </a:cxn>
                  <a:cxn ang="0">
                    <a:pos x="22" y="5"/>
                  </a:cxn>
                  <a:cxn ang="0">
                    <a:pos x="23" y="8"/>
                  </a:cxn>
                  <a:cxn ang="0">
                    <a:pos x="28" y="25"/>
                  </a:cxn>
                  <a:cxn ang="0">
                    <a:pos x="20" y="42"/>
                  </a:cxn>
                  <a:cxn ang="0">
                    <a:pos x="30" y="59"/>
                  </a:cxn>
                  <a:cxn ang="0">
                    <a:pos x="30" y="58"/>
                  </a:cxn>
                  <a:cxn ang="0">
                    <a:pos x="34" y="55"/>
                  </a:cxn>
                  <a:cxn ang="0">
                    <a:pos x="43" y="64"/>
                  </a:cxn>
                  <a:cxn ang="0">
                    <a:pos x="46" y="61"/>
                  </a:cxn>
                  <a:cxn ang="0">
                    <a:pos x="49" y="62"/>
                  </a:cxn>
                  <a:cxn ang="0">
                    <a:pos x="46" y="66"/>
                  </a:cxn>
                  <a:cxn ang="0">
                    <a:pos x="49" y="66"/>
                  </a:cxn>
                  <a:cxn ang="0">
                    <a:pos x="54" y="71"/>
                  </a:cxn>
                  <a:cxn ang="0">
                    <a:pos x="54" y="74"/>
                  </a:cxn>
                  <a:cxn ang="0">
                    <a:pos x="53" y="76"/>
                  </a:cxn>
                  <a:cxn ang="0">
                    <a:pos x="51" y="73"/>
                  </a:cxn>
                  <a:cxn ang="0">
                    <a:pos x="36" y="61"/>
                  </a:cxn>
                  <a:cxn ang="0">
                    <a:pos x="37" y="69"/>
                  </a:cxn>
                  <a:cxn ang="0">
                    <a:pos x="25" y="60"/>
                  </a:cxn>
                  <a:cxn ang="0">
                    <a:pos x="19" y="62"/>
                  </a:cxn>
                  <a:cxn ang="0">
                    <a:pos x="13" y="57"/>
                  </a:cxn>
                  <a:cxn ang="0">
                    <a:pos x="15" y="53"/>
                  </a:cxn>
                  <a:cxn ang="0">
                    <a:pos x="15" y="49"/>
                  </a:cxn>
                  <a:cxn ang="0">
                    <a:pos x="13" y="49"/>
                  </a:cxn>
                  <a:cxn ang="0">
                    <a:pos x="10" y="51"/>
                  </a:cxn>
                  <a:cxn ang="0">
                    <a:pos x="1" y="44"/>
                  </a:cxn>
                  <a:cxn ang="0">
                    <a:pos x="4" y="31"/>
                  </a:cxn>
                </a:cxnLst>
                <a:rect l="0" t="0" r="r" b="b"/>
                <a:pathLst>
                  <a:path w="54" h="76">
                    <a:moveTo>
                      <a:pt x="4" y="31"/>
                    </a:moveTo>
                    <a:cubicBezTo>
                      <a:pt x="6" y="28"/>
                      <a:pt x="6" y="23"/>
                      <a:pt x="6" y="20"/>
                    </a:cubicBezTo>
                    <a:cubicBezTo>
                      <a:pt x="7" y="15"/>
                      <a:pt x="5" y="12"/>
                      <a:pt x="5" y="7"/>
                    </a:cubicBezTo>
                    <a:cubicBezTo>
                      <a:pt x="5" y="3"/>
                      <a:pt x="6" y="0"/>
                      <a:pt x="9" y="0"/>
                    </a:cubicBezTo>
                    <a:cubicBezTo>
                      <a:pt x="13" y="0"/>
                      <a:pt x="12" y="7"/>
                      <a:pt x="16" y="7"/>
                    </a:cubicBezTo>
                    <a:cubicBezTo>
                      <a:pt x="18" y="7"/>
                      <a:pt x="20" y="4"/>
                      <a:pt x="21" y="3"/>
                    </a:cubicBezTo>
                    <a:cubicBezTo>
                      <a:pt x="21" y="3"/>
                      <a:pt x="22" y="4"/>
                      <a:pt x="22" y="5"/>
                    </a:cubicBezTo>
                    <a:cubicBezTo>
                      <a:pt x="22" y="6"/>
                      <a:pt x="23" y="7"/>
                      <a:pt x="23" y="8"/>
                    </a:cubicBezTo>
                    <a:cubicBezTo>
                      <a:pt x="23" y="13"/>
                      <a:pt x="28" y="18"/>
                      <a:pt x="28" y="25"/>
                    </a:cubicBezTo>
                    <a:cubicBezTo>
                      <a:pt x="28" y="33"/>
                      <a:pt x="20" y="34"/>
                      <a:pt x="20" y="42"/>
                    </a:cubicBezTo>
                    <a:cubicBezTo>
                      <a:pt x="20" y="48"/>
                      <a:pt x="26" y="57"/>
                      <a:pt x="30" y="59"/>
                    </a:cubicBezTo>
                    <a:cubicBezTo>
                      <a:pt x="30" y="59"/>
                      <a:pt x="30" y="58"/>
                      <a:pt x="30" y="58"/>
                    </a:cubicBezTo>
                    <a:cubicBezTo>
                      <a:pt x="30" y="56"/>
                      <a:pt x="32" y="54"/>
                      <a:pt x="34" y="55"/>
                    </a:cubicBezTo>
                    <a:cubicBezTo>
                      <a:pt x="39" y="55"/>
                      <a:pt x="40" y="63"/>
                      <a:pt x="43" y="64"/>
                    </a:cubicBezTo>
                    <a:cubicBezTo>
                      <a:pt x="44" y="64"/>
                      <a:pt x="45" y="61"/>
                      <a:pt x="46" y="61"/>
                    </a:cubicBezTo>
                    <a:cubicBezTo>
                      <a:pt x="47" y="61"/>
                      <a:pt x="48" y="62"/>
                      <a:pt x="49" y="62"/>
                    </a:cubicBezTo>
                    <a:cubicBezTo>
                      <a:pt x="48" y="64"/>
                      <a:pt x="46" y="64"/>
                      <a:pt x="46" y="66"/>
                    </a:cubicBezTo>
                    <a:cubicBezTo>
                      <a:pt x="46" y="67"/>
                      <a:pt x="48" y="67"/>
                      <a:pt x="49" y="66"/>
                    </a:cubicBezTo>
                    <a:cubicBezTo>
                      <a:pt x="49" y="69"/>
                      <a:pt x="51" y="71"/>
                      <a:pt x="54" y="71"/>
                    </a:cubicBezTo>
                    <a:cubicBezTo>
                      <a:pt x="54" y="72"/>
                      <a:pt x="54" y="73"/>
                      <a:pt x="54" y="74"/>
                    </a:cubicBezTo>
                    <a:cubicBezTo>
                      <a:pt x="54" y="75"/>
                      <a:pt x="53" y="76"/>
                      <a:pt x="53" y="76"/>
                    </a:cubicBezTo>
                    <a:cubicBezTo>
                      <a:pt x="51" y="76"/>
                      <a:pt x="51" y="74"/>
                      <a:pt x="51" y="73"/>
                    </a:cubicBezTo>
                    <a:cubicBezTo>
                      <a:pt x="48" y="69"/>
                      <a:pt x="39" y="65"/>
                      <a:pt x="36" y="61"/>
                    </a:cubicBezTo>
                    <a:cubicBezTo>
                      <a:pt x="34" y="64"/>
                      <a:pt x="35" y="66"/>
                      <a:pt x="37" y="69"/>
                    </a:cubicBezTo>
                    <a:cubicBezTo>
                      <a:pt x="31" y="69"/>
                      <a:pt x="31" y="60"/>
                      <a:pt x="25" y="60"/>
                    </a:cubicBezTo>
                    <a:cubicBezTo>
                      <a:pt x="23" y="60"/>
                      <a:pt x="21" y="62"/>
                      <a:pt x="19" y="62"/>
                    </a:cubicBezTo>
                    <a:cubicBezTo>
                      <a:pt x="16" y="62"/>
                      <a:pt x="13" y="59"/>
                      <a:pt x="13" y="57"/>
                    </a:cubicBezTo>
                    <a:cubicBezTo>
                      <a:pt x="13" y="55"/>
                      <a:pt x="14" y="53"/>
                      <a:pt x="15" y="53"/>
                    </a:cubicBezTo>
                    <a:cubicBezTo>
                      <a:pt x="15" y="49"/>
                      <a:pt x="15" y="49"/>
                      <a:pt x="15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2" y="50"/>
                      <a:pt x="11" y="51"/>
                      <a:pt x="10" y="51"/>
                    </a:cubicBezTo>
                    <a:cubicBezTo>
                      <a:pt x="8" y="51"/>
                      <a:pt x="1" y="47"/>
                      <a:pt x="1" y="44"/>
                    </a:cubicBezTo>
                    <a:cubicBezTo>
                      <a:pt x="1" y="38"/>
                      <a:pt x="0" y="30"/>
                      <a:pt x="4" y="3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íṩľíḍè-Freeform: Shape 41"/>
              <p:cNvSpPr/>
              <p:nvPr/>
            </p:nvSpPr>
            <p:spPr bwMode="auto">
              <a:xfrm>
                <a:off x="6457950" y="2665413"/>
                <a:ext cx="23813" cy="41275"/>
              </a:xfrm>
              <a:custGeom>
                <a:avLst/>
                <a:gdLst/>
                <a:ahLst/>
                <a:cxnLst>
                  <a:cxn ang="0">
                    <a:pos x="16" y="20"/>
                  </a:cxn>
                  <a:cxn ang="0">
                    <a:pos x="10" y="20"/>
                  </a:cxn>
                  <a:cxn ang="0">
                    <a:pos x="14" y="28"/>
                  </a:cxn>
                  <a:cxn ang="0">
                    <a:pos x="14" y="30"/>
                  </a:cxn>
                  <a:cxn ang="0">
                    <a:pos x="10" y="30"/>
                  </a:cxn>
                  <a:cxn ang="0">
                    <a:pos x="8" y="25"/>
                  </a:cxn>
                  <a:cxn ang="0">
                    <a:pos x="8" y="23"/>
                  </a:cxn>
                  <a:cxn ang="0">
                    <a:pos x="2" y="17"/>
                  </a:cxn>
                  <a:cxn ang="0">
                    <a:pos x="2" y="15"/>
                  </a:cxn>
                  <a:cxn ang="0">
                    <a:pos x="8" y="15"/>
                  </a:cxn>
                  <a:cxn ang="0">
                    <a:pos x="10" y="13"/>
                  </a:cxn>
                  <a:cxn ang="0">
                    <a:pos x="0" y="2"/>
                  </a:cxn>
                  <a:cxn ang="0">
                    <a:pos x="4" y="0"/>
                  </a:cxn>
                  <a:cxn ang="0">
                    <a:pos x="13" y="2"/>
                  </a:cxn>
                  <a:cxn ang="0">
                    <a:pos x="13" y="6"/>
                  </a:cxn>
                  <a:cxn ang="0">
                    <a:pos x="15" y="6"/>
                  </a:cxn>
                  <a:cxn ang="0">
                    <a:pos x="15" y="12"/>
                  </a:cxn>
                  <a:cxn ang="0">
                    <a:pos x="18" y="15"/>
                  </a:cxn>
                  <a:cxn ang="0">
                    <a:pos x="16" y="20"/>
                  </a:cxn>
                </a:cxnLst>
                <a:rect l="0" t="0" r="r" b="b"/>
                <a:pathLst>
                  <a:path w="18" h="30">
                    <a:moveTo>
                      <a:pt x="16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11" y="23"/>
                      <a:pt x="12" y="27"/>
                      <a:pt x="14" y="28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3" y="30"/>
                      <a:pt x="11" y="30"/>
                      <a:pt x="10" y="30"/>
                    </a:cubicBezTo>
                    <a:cubicBezTo>
                      <a:pt x="7" y="30"/>
                      <a:pt x="7" y="27"/>
                      <a:pt x="8" y="25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5" y="23"/>
                      <a:pt x="3" y="19"/>
                      <a:pt x="2" y="17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4" y="15"/>
                      <a:pt x="7" y="15"/>
                      <a:pt x="8" y="15"/>
                    </a:cubicBezTo>
                    <a:cubicBezTo>
                      <a:pt x="8" y="15"/>
                      <a:pt x="10" y="14"/>
                      <a:pt x="10" y="13"/>
                    </a:cubicBezTo>
                    <a:cubicBezTo>
                      <a:pt x="10" y="8"/>
                      <a:pt x="1" y="5"/>
                      <a:pt x="0" y="2"/>
                    </a:cubicBezTo>
                    <a:cubicBezTo>
                      <a:pt x="1" y="1"/>
                      <a:pt x="3" y="0"/>
                      <a:pt x="4" y="0"/>
                    </a:cubicBezTo>
                    <a:cubicBezTo>
                      <a:pt x="7" y="0"/>
                      <a:pt x="9" y="2"/>
                      <a:pt x="13" y="2"/>
                    </a:cubicBezTo>
                    <a:cubicBezTo>
                      <a:pt x="13" y="3"/>
                      <a:pt x="13" y="5"/>
                      <a:pt x="13" y="6"/>
                    </a:cubicBezTo>
                    <a:cubicBezTo>
                      <a:pt x="13" y="6"/>
                      <a:pt x="14" y="6"/>
                      <a:pt x="15" y="6"/>
                    </a:cubicBezTo>
                    <a:cubicBezTo>
                      <a:pt x="15" y="8"/>
                      <a:pt x="15" y="12"/>
                      <a:pt x="15" y="12"/>
                    </a:cubicBezTo>
                    <a:cubicBezTo>
                      <a:pt x="15" y="12"/>
                      <a:pt x="18" y="15"/>
                      <a:pt x="18" y="15"/>
                    </a:cubicBezTo>
                    <a:cubicBezTo>
                      <a:pt x="18" y="18"/>
                      <a:pt x="17" y="19"/>
                      <a:pt x="16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íṩľíḍè-Freeform: Shape 42"/>
              <p:cNvSpPr/>
              <p:nvPr/>
            </p:nvSpPr>
            <p:spPr bwMode="auto">
              <a:xfrm>
                <a:off x="6423025" y="2676525"/>
                <a:ext cx="19050" cy="25400"/>
              </a:xfrm>
              <a:custGeom>
                <a:avLst/>
                <a:gdLst/>
                <a:ahLst/>
                <a:cxnLst>
                  <a:cxn ang="0">
                    <a:pos x="3" y="1"/>
                  </a:cxn>
                  <a:cxn ang="0">
                    <a:pos x="14" y="7"/>
                  </a:cxn>
                  <a:cxn ang="0">
                    <a:pos x="1" y="19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5" y="2"/>
                  </a:cxn>
                  <a:cxn ang="0">
                    <a:pos x="3" y="1"/>
                  </a:cxn>
                </a:cxnLst>
                <a:rect l="0" t="0" r="r" b="b"/>
                <a:pathLst>
                  <a:path w="14" h="19">
                    <a:moveTo>
                      <a:pt x="3" y="1"/>
                    </a:moveTo>
                    <a:cubicBezTo>
                      <a:pt x="4" y="3"/>
                      <a:pt x="14" y="4"/>
                      <a:pt x="14" y="7"/>
                    </a:cubicBezTo>
                    <a:cubicBezTo>
                      <a:pt x="14" y="14"/>
                      <a:pt x="5" y="17"/>
                      <a:pt x="1" y="19"/>
                    </a:cubicBezTo>
                    <a:cubicBezTo>
                      <a:pt x="1" y="13"/>
                      <a:pt x="0" y="6"/>
                      <a:pt x="0" y="2"/>
                    </a:cubicBezTo>
                    <a:cubicBezTo>
                      <a:pt x="0" y="1"/>
                      <a:pt x="2" y="0"/>
                      <a:pt x="2" y="0"/>
                    </a:cubicBezTo>
                    <a:cubicBezTo>
                      <a:pt x="3" y="0"/>
                      <a:pt x="4" y="2"/>
                      <a:pt x="5" y="2"/>
                    </a:cubicBezTo>
                    <a:lnTo>
                      <a:pt x="3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íślíḋè-Freeform: Shape 43"/>
              <p:cNvSpPr/>
              <p:nvPr/>
            </p:nvSpPr>
            <p:spPr bwMode="auto">
              <a:xfrm>
                <a:off x="6432550" y="2692400"/>
                <a:ext cx="19050" cy="31750"/>
              </a:xfrm>
              <a:custGeom>
                <a:avLst/>
                <a:gdLst/>
                <a:ahLst/>
                <a:cxnLst>
                  <a:cxn ang="0">
                    <a:pos x="14" y="5"/>
                  </a:cxn>
                  <a:cxn ang="0">
                    <a:pos x="9" y="17"/>
                  </a:cxn>
                  <a:cxn ang="0">
                    <a:pos x="11" y="22"/>
                  </a:cxn>
                  <a:cxn ang="0">
                    <a:pos x="9" y="24"/>
                  </a:cxn>
                  <a:cxn ang="0">
                    <a:pos x="0" y="14"/>
                  </a:cxn>
                  <a:cxn ang="0">
                    <a:pos x="4" y="12"/>
                  </a:cxn>
                  <a:cxn ang="0">
                    <a:pos x="8" y="1"/>
                  </a:cxn>
                  <a:cxn ang="0">
                    <a:pos x="14" y="5"/>
                  </a:cxn>
                </a:cxnLst>
                <a:rect l="0" t="0" r="r" b="b"/>
                <a:pathLst>
                  <a:path w="14" h="24">
                    <a:moveTo>
                      <a:pt x="14" y="5"/>
                    </a:moveTo>
                    <a:cubicBezTo>
                      <a:pt x="14" y="10"/>
                      <a:pt x="10" y="13"/>
                      <a:pt x="9" y="17"/>
                    </a:cubicBezTo>
                    <a:cubicBezTo>
                      <a:pt x="9" y="21"/>
                      <a:pt x="11" y="20"/>
                      <a:pt x="11" y="22"/>
                    </a:cubicBezTo>
                    <a:cubicBezTo>
                      <a:pt x="11" y="23"/>
                      <a:pt x="10" y="24"/>
                      <a:pt x="9" y="24"/>
                    </a:cubicBezTo>
                    <a:cubicBezTo>
                      <a:pt x="7" y="24"/>
                      <a:pt x="0" y="17"/>
                      <a:pt x="0" y="14"/>
                    </a:cubicBezTo>
                    <a:cubicBezTo>
                      <a:pt x="0" y="13"/>
                      <a:pt x="3" y="12"/>
                      <a:pt x="4" y="12"/>
                    </a:cubicBezTo>
                    <a:cubicBezTo>
                      <a:pt x="4" y="11"/>
                      <a:pt x="6" y="1"/>
                      <a:pt x="8" y="1"/>
                    </a:cubicBezTo>
                    <a:cubicBezTo>
                      <a:pt x="12" y="0"/>
                      <a:pt x="14" y="3"/>
                      <a:pt x="14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íślíḋè-Freeform: Shape 44"/>
              <p:cNvSpPr/>
              <p:nvPr/>
            </p:nvSpPr>
            <p:spPr bwMode="auto">
              <a:xfrm>
                <a:off x="6450013" y="2693988"/>
                <a:ext cx="7938" cy="20638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2" y="15"/>
                  </a:cxn>
                  <a:cxn ang="0">
                    <a:pos x="0" y="15"/>
                  </a:cxn>
                  <a:cxn ang="0">
                    <a:pos x="4" y="0"/>
                  </a:cxn>
                  <a:cxn ang="0">
                    <a:pos x="7" y="0"/>
                  </a:cxn>
                </a:cxnLst>
                <a:rect l="0" t="0" r="r" b="b"/>
                <a:pathLst>
                  <a:path w="7" h="15">
                    <a:moveTo>
                      <a:pt x="7" y="0"/>
                    </a:moveTo>
                    <a:cubicBezTo>
                      <a:pt x="7" y="7"/>
                      <a:pt x="2" y="9"/>
                      <a:pt x="2" y="15"/>
                    </a:cubicBezTo>
                    <a:cubicBezTo>
                      <a:pt x="2" y="15"/>
                      <a:pt x="0" y="15"/>
                      <a:pt x="0" y="15"/>
                    </a:cubicBezTo>
                    <a:cubicBezTo>
                      <a:pt x="1" y="10"/>
                      <a:pt x="4" y="7"/>
                      <a:pt x="4" y="0"/>
                    </a:cubicBezTo>
                    <a:cubicBezTo>
                      <a:pt x="5" y="0"/>
                      <a:pt x="6" y="0"/>
                      <a:pt x="7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íślíḋè-Freeform: Shape 45"/>
              <p:cNvSpPr/>
              <p:nvPr/>
            </p:nvSpPr>
            <p:spPr bwMode="auto">
              <a:xfrm>
                <a:off x="6454775" y="2706688"/>
                <a:ext cx="11113" cy="11113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2" y="8"/>
                  </a:cxn>
                  <a:cxn ang="0">
                    <a:pos x="0" y="6"/>
                  </a:cxn>
                  <a:cxn ang="0">
                    <a:pos x="3" y="0"/>
                  </a:cxn>
                  <a:cxn ang="0">
                    <a:pos x="8" y="0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cubicBezTo>
                      <a:pt x="8" y="4"/>
                      <a:pt x="6" y="8"/>
                      <a:pt x="2" y="8"/>
                    </a:cubicBezTo>
                    <a:cubicBezTo>
                      <a:pt x="1" y="8"/>
                      <a:pt x="0" y="6"/>
                      <a:pt x="0" y="6"/>
                    </a:cubicBezTo>
                    <a:cubicBezTo>
                      <a:pt x="0" y="3"/>
                      <a:pt x="2" y="2"/>
                      <a:pt x="3" y="0"/>
                    </a:cubicBezTo>
                    <a:cubicBezTo>
                      <a:pt x="5" y="1"/>
                      <a:pt x="7" y="1"/>
                      <a:pt x="8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íślíḋè-Freeform: Shape 46"/>
              <p:cNvSpPr/>
              <p:nvPr/>
            </p:nvSpPr>
            <p:spPr bwMode="auto">
              <a:xfrm>
                <a:off x="6442075" y="2665413"/>
                <a:ext cx="12700" cy="17463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10" y="10"/>
                  </a:cxn>
                  <a:cxn ang="0">
                    <a:pos x="6" y="6"/>
                  </a:cxn>
                  <a:cxn ang="0">
                    <a:pos x="0" y="6"/>
                  </a:cxn>
                </a:cxnLst>
                <a:rect l="0" t="0" r="r" b="b"/>
                <a:pathLst>
                  <a:path w="10" h="12">
                    <a:moveTo>
                      <a:pt x="0" y="6"/>
                    </a:moveTo>
                    <a:cubicBezTo>
                      <a:pt x="0" y="3"/>
                      <a:pt x="0" y="2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4"/>
                      <a:pt x="10" y="5"/>
                      <a:pt x="10" y="10"/>
                    </a:cubicBezTo>
                    <a:cubicBezTo>
                      <a:pt x="10" y="12"/>
                      <a:pt x="6" y="8"/>
                      <a:pt x="6" y="6"/>
                    </a:cubicBezTo>
                    <a:cubicBezTo>
                      <a:pt x="4" y="5"/>
                      <a:pt x="2" y="6"/>
                      <a:pt x="0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íślíḋè-Freeform: Shape 47"/>
              <p:cNvSpPr/>
              <p:nvPr/>
            </p:nvSpPr>
            <p:spPr bwMode="auto">
              <a:xfrm>
                <a:off x="6397625" y="2649538"/>
                <a:ext cx="19050" cy="20638"/>
              </a:xfrm>
              <a:custGeom>
                <a:avLst/>
                <a:gdLst/>
                <a:ahLst/>
                <a:cxnLst>
                  <a:cxn ang="0">
                    <a:pos x="11" y="15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14" y="7"/>
                  </a:cxn>
                  <a:cxn ang="0">
                    <a:pos x="11" y="15"/>
                  </a:cxn>
                </a:cxnLst>
                <a:rect l="0" t="0" r="r" b="b"/>
                <a:pathLst>
                  <a:path w="15" h="15">
                    <a:moveTo>
                      <a:pt x="11" y="15"/>
                    </a:moveTo>
                    <a:cubicBezTo>
                      <a:pt x="9" y="15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8" y="3"/>
                      <a:pt x="13" y="2"/>
                      <a:pt x="14" y="7"/>
                    </a:cubicBezTo>
                    <a:cubicBezTo>
                      <a:pt x="15" y="10"/>
                      <a:pt x="13" y="15"/>
                      <a:pt x="11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íślíḋè-Freeform: Shape 48"/>
              <p:cNvSpPr/>
              <p:nvPr/>
            </p:nvSpPr>
            <p:spPr bwMode="auto">
              <a:xfrm>
                <a:off x="6416675" y="2652713"/>
                <a:ext cx="6350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1"/>
                  </a:cxn>
                  <a:cxn ang="0">
                    <a:pos x="0" y="0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cubicBezTo>
                      <a:pt x="1" y="1"/>
                      <a:pt x="3" y="1"/>
                      <a:pt x="4" y="1"/>
                    </a:cubicBezTo>
                    <a:cubicBezTo>
                      <a:pt x="3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íślíḋè-Freeform: Shape 49"/>
              <p:cNvSpPr/>
              <p:nvPr/>
            </p:nvSpPr>
            <p:spPr bwMode="auto">
              <a:xfrm>
                <a:off x="6388100" y="2441575"/>
                <a:ext cx="36513" cy="50800"/>
              </a:xfrm>
              <a:custGeom>
                <a:avLst/>
                <a:gdLst/>
                <a:ahLst/>
                <a:cxnLst>
                  <a:cxn ang="0">
                    <a:pos x="8" y="39"/>
                  </a:cxn>
                  <a:cxn ang="0">
                    <a:pos x="1" y="26"/>
                  </a:cxn>
                  <a:cxn ang="0">
                    <a:pos x="16" y="0"/>
                  </a:cxn>
                  <a:cxn ang="0">
                    <a:pos x="8" y="39"/>
                  </a:cxn>
                </a:cxnLst>
                <a:rect l="0" t="0" r="r" b="b"/>
                <a:pathLst>
                  <a:path w="27" h="39">
                    <a:moveTo>
                      <a:pt x="8" y="39"/>
                    </a:moveTo>
                    <a:cubicBezTo>
                      <a:pt x="0" y="39"/>
                      <a:pt x="1" y="33"/>
                      <a:pt x="1" y="26"/>
                    </a:cubicBezTo>
                    <a:cubicBezTo>
                      <a:pt x="1" y="17"/>
                      <a:pt x="10" y="0"/>
                      <a:pt x="16" y="0"/>
                    </a:cubicBezTo>
                    <a:cubicBezTo>
                      <a:pt x="27" y="0"/>
                      <a:pt x="18" y="39"/>
                      <a:pt x="8" y="3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íślíḋè-Freeform: Shape 50"/>
              <p:cNvSpPr/>
              <p:nvPr/>
            </p:nvSpPr>
            <p:spPr bwMode="auto">
              <a:xfrm>
                <a:off x="6194425" y="2532063"/>
                <a:ext cx="41275" cy="3492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26" y="0"/>
                  </a:cxn>
                  <a:cxn ang="0">
                    <a:pos x="31" y="7"/>
                  </a:cxn>
                  <a:cxn ang="0">
                    <a:pos x="11" y="27"/>
                  </a:cxn>
                  <a:cxn ang="0">
                    <a:pos x="2" y="18"/>
                  </a:cxn>
                  <a:cxn ang="0">
                    <a:pos x="2" y="11"/>
                  </a:cxn>
                </a:cxnLst>
                <a:rect l="0" t="0" r="r" b="b"/>
                <a:pathLst>
                  <a:path w="31" h="27">
                    <a:moveTo>
                      <a:pt x="2" y="11"/>
                    </a:moveTo>
                    <a:cubicBezTo>
                      <a:pt x="5" y="11"/>
                      <a:pt x="20" y="0"/>
                      <a:pt x="26" y="0"/>
                    </a:cubicBezTo>
                    <a:cubicBezTo>
                      <a:pt x="28" y="0"/>
                      <a:pt x="31" y="4"/>
                      <a:pt x="31" y="7"/>
                    </a:cubicBezTo>
                    <a:cubicBezTo>
                      <a:pt x="31" y="13"/>
                      <a:pt x="18" y="27"/>
                      <a:pt x="11" y="27"/>
                    </a:cubicBezTo>
                    <a:cubicBezTo>
                      <a:pt x="5" y="27"/>
                      <a:pt x="2" y="24"/>
                      <a:pt x="2" y="18"/>
                    </a:cubicBezTo>
                    <a:cubicBezTo>
                      <a:pt x="2" y="15"/>
                      <a:pt x="0" y="11"/>
                      <a:pt x="2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íślíḋè-Freeform: Shape 51"/>
              <p:cNvSpPr/>
              <p:nvPr/>
            </p:nvSpPr>
            <p:spPr bwMode="auto">
              <a:xfrm>
                <a:off x="6015038" y="2476500"/>
                <a:ext cx="195263" cy="374650"/>
              </a:xfrm>
              <a:custGeom>
                <a:avLst/>
                <a:gdLst/>
                <a:ahLst/>
                <a:cxnLst>
                  <a:cxn ang="0">
                    <a:pos x="12" y="172"/>
                  </a:cxn>
                  <a:cxn ang="0">
                    <a:pos x="21" y="152"/>
                  </a:cxn>
                  <a:cxn ang="0">
                    <a:pos x="25" y="147"/>
                  </a:cxn>
                  <a:cxn ang="0">
                    <a:pos x="15" y="119"/>
                  </a:cxn>
                  <a:cxn ang="0">
                    <a:pos x="8" y="109"/>
                  </a:cxn>
                  <a:cxn ang="0">
                    <a:pos x="8" y="105"/>
                  </a:cxn>
                  <a:cxn ang="0">
                    <a:pos x="8" y="106"/>
                  </a:cxn>
                  <a:cxn ang="0">
                    <a:pos x="12" y="96"/>
                  </a:cxn>
                  <a:cxn ang="0">
                    <a:pos x="9" y="77"/>
                  </a:cxn>
                  <a:cxn ang="0">
                    <a:pos x="0" y="65"/>
                  </a:cxn>
                  <a:cxn ang="0">
                    <a:pos x="8" y="47"/>
                  </a:cxn>
                  <a:cxn ang="0">
                    <a:pos x="19" y="43"/>
                  </a:cxn>
                  <a:cxn ang="0">
                    <a:pos x="45" y="19"/>
                  </a:cxn>
                  <a:cxn ang="0">
                    <a:pos x="47" y="19"/>
                  </a:cxn>
                  <a:cxn ang="0">
                    <a:pos x="50" y="24"/>
                  </a:cxn>
                  <a:cxn ang="0">
                    <a:pos x="52" y="20"/>
                  </a:cxn>
                  <a:cxn ang="0">
                    <a:pos x="52" y="9"/>
                  </a:cxn>
                  <a:cxn ang="0">
                    <a:pos x="64" y="6"/>
                  </a:cxn>
                  <a:cxn ang="0">
                    <a:pos x="78" y="6"/>
                  </a:cxn>
                  <a:cxn ang="0">
                    <a:pos x="96" y="0"/>
                  </a:cxn>
                  <a:cxn ang="0">
                    <a:pos x="115" y="5"/>
                  </a:cxn>
                  <a:cxn ang="0">
                    <a:pos x="130" y="22"/>
                  </a:cxn>
                  <a:cxn ang="0">
                    <a:pos x="100" y="58"/>
                  </a:cxn>
                  <a:cxn ang="0">
                    <a:pos x="104" y="64"/>
                  </a:cxn>
                  <a:cxn ang="0">
                    <a:pos x="129" y="93"/>
                  </a:cxn>
                  <a:cxn ang="0">
                    <a:pos x="147" y="134"/>
                  </a:cxn>
                  <a:cxn ang="0">
                    <a:pos x="142" y="156"/>
                  </a:cxn>
                  <a:cxn ang="0">
                    <a:pos x="115" y="170"/>
                  </a:cxn>
                  <a:cxn ang="0">
                    <a:pos x="105" y="180"/>
                  </a:cxn>
                  <a:cxn ang="0">
                    <a:pos x="104" y="176"/>
                  </a:cxn>
                  <a:cxn ang="0">
                    <a:pos x="104" y="181"/>
                  </a:cxn>
                  <a:cxn ang="0">
                    <a:pos x="93" y="192"/>
                  </a:cxn>
                  <a:cxn ang="0">
                    <a:pos x="90" y="183"/>
                  </a:cxn>
                  <a:cxn ang="0">
                    <a:pos x="91" y="177"/>
                  </a:cxn>
                  <a:cxn ang="0">
                    <a:pos x="88" y="170"/>
                  </a:cxn>
                  <a:cxn ang="0">
                    <a:pos x="73" y="161"/>
                  </a:cxn>
                  <a:cxn ang="0">
                    <a:pos x="63" y="149"/>
                  </a:cxn>
                  <a:cxn ang="0">
                    <a:pos x="43" y="141"/>
                  </a:cxn>
                  <a:cxn ang="0">
                    <a:pos x="41" y="135"/>
                  </a:cxn>
                  <a:cxn ang="0">
                    <a:pos x="30" y="129"/>
                  </a:cxn>
                  <a:cxn ang="0">
                    <a:pos x="27" y="134"/>
                  </a:cxn>
                  <a:cxn ang="0">
                    <a:pos x="29" y="142"/>
                  </a:cxn>
                  <a:cxn ang="0">
                    <a:pos x="16" y="171"/>
                  </a:cxn>
                  <a:cxn ang="0">
                    <a:pos x="31" y="192"/>
                  </a:cxn>
                  <a:cxn ang="0">
                    <a:pos x="30" y="192"/>
                  </a:cxn>
                  <a:cxn ang="0">
                    <a:pos x="35" y="206"/>
                  </a:cxn>
                  <a:cxn ang="0">
                    <a:pos x="73" y="243"/>
                  </a:cxn>
                  <a:cxn ang="0">
                    <a:pos x="71" y="251"/>
                  </a:cxn>
                  <a:cxn ang="0">
                    <a:pos x="80" y="267"/>
                  </a:cxn>
                  <a:cxn ang="0">
                    <a:pos x="84" y="280"/>
                  </a:cxn>
                  <a:cxn ang="0">
                    <a:pos x="78" y="280"/>
                  </a:cxn>
                  <a:cxn ang="0">
                    <a:pos x="75" y="282"/>
                  </a:cxn>
                  <a:cxn ang="0">
                    <a:pos x="68" y="278"/>
                  </a:cxn>
                  <a:cxn ang="0">
                    <a:pos x="37" y="246"/>
                  </a:cxn>
                  <a:cxn ang="0">
                    <a:pos x="27" y="214"/>
                  </a:cxn>
                  <a:cxn ang="0">
                    <a:pos x="14" y="192"/>
                  </a:cxn>
                  <a:cxn ang="0">
                    <a:pos x="8" y="192"/>
                  </a:cxn>
                  <a:cxn ang="0">
                    <a:pos x="8" y="189"/>
                  </a:cxn>
                  <a:cxn ang="0">
                    <a:pos x="10" y="172"/>
                  </a:cxn>
                  <a:cxn ang="0">
                    <a:pos x="11" y="172"/>
                  </a:cxn>
                  <a:cxn ang="0">
                    <a:pos x="12" y="172"/>
                  </a:cxn>
                </a:cxnLst>
                <a:rect l="0" t="0" r="r" b="b"/>
                <a:pathLst>
                  <a:path w="147" h="282">
                    <a:moveTo>
                      <a:pt x="12" y="172"/>
                    </a:moveTo>
                    <a:cubicBezTo>
                      <a:pt x="16" y="165"/>
                      <a:pt x="17" y="160"/>
                      <a:pt x="21" y="152"/>
                    </a:cubicBezTo>
                    <a:cubicBezTo>
                      <a:pt x="22" y="150"/>
                      <a:pt x="25" y="149"/>
                      <a:pt x="25" y="147"/>
                    </a:cubicBezTo>
                    <a:cubicBezTo>
                      <a:pt x="25" y="143"/>
                      <a:pt x="19" y="123"/>
                      <a:pt x="15" y="119"/>
                    </a:cubicBezTo>
                    <a:cubicBezTo>
                      <a:pt x="12" y="116"/>
                      <a:pt x="8" y="114"/>
                      <a:pt x="8" y="109"/>
                    </a:cubicBezTo>
                    <a:cubicBezTo>
                      <a:pt x="8" y="108"/>
                      <a:pt x="8" y="107"/>
                      <a:pt x="8" y="105"/>
                    </a:cubicBezTo>
                    <a:cubicBezTo>
                      <a:pt x="8" y="106"/>
                      <a:pt x="8" y="106"/>
                      <a:pt x="8" y="106"/>
                    </a:cubicBezTo>
                    <a:cubicBezTo>
                      <a:pt x="9" y="105"/>
                      <a:pt x="12" y="100"/>
                      <a:pt x="12" y="96"/>
                    </a:cubicBezTo>
                    <a:cubicBezTo>
                      <a:pt x="12" y="91"/>
                      <a:pt x="12" y="82"/>
                      <a:pt x="9" y="77"/>
                    </a:cubicBezTo>
                    <a:cubicBezTo>
                      <a:pt x="6" y="73"/>
                      <a:pt x="0" y="73"/>
                      <a:pt x="0" y="65"/>
                    </a:cubicBezTo>
                    <a:cubicBezTo>
                      <a:pt x="0" y="57"/>
                      <a:pt x="3" y="51"/>
                      <a:pt x="8" y="47"/>
                    </a:cubicBezTo>
                    <a:cubicBezTo>
                      <a:pt x="10" y="44"/>
                      <a:pt x="15" y="45"/>
                      <a:pt x="19" y="43"/>
                    </a:cubicBezTo>
                    <a:cubicBezTo>
                      <a:pt x="29" y="36"/>
                      <a:pt x="36" y="33"/>
                      <a:pt x="45" y="19"/>
                    </a:cubicBezTo>
                    <a:cubicBezTo>
                      <a:pt x="47" y="19"/>
                      <a:pt x="47" y="19"/>
                      <a:pt x="47" y="19"/>
                    </a:cubicBezTo>
                    <a:cubicBezTo>
                      <a:pt x="47" y="23"/>
                      <a:pt x="49" y="24"/>
                      <a:pt x="50" y="24"/>
                    </a:cubicBezTo>
                    <a:cubicBezTo>
                      <a:pt x="51" y="24"/>
                      <a:pt x="52" y="22"/>
                      <a:pt x="52" y="20"/>
                    </a:cubicBezTo>
                    <a:cubicBezTo>
                      <a:pt x="52" y="16"/>
                      <a:pt x="52" y="13"/>
                      <a:pt x="52" y="9"/>
                    </a:cubicBezTo>
                    <a:cubicBezTo>
                      <a:pt x="52" y="9"/>
                      <a:pt x="62" y="6"/>
                      <a:pt x="64" y="6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84" y="9"/>
                      <a:pt x="89" y="0"/>
                      <a:pt x="96" y="0"/>
                    </a:cubicBezTo>
                    <a:cubicBezTo>
                      <a:pt x="103" y="0"/>
                      <a:pt x="107" y="5"/>
                      <a:pt x="115" y="5"/>
                    </a:cubicBezTo>
                    <a:cubicBezTo>
                      <a:pt x="115" y="16"/>
                      <a:pt x="123" y="20"/>
                      <a:pt x="130" y="22"/>
                    </a:cubicBezTo>
                    <a:cubicBezTo>
                      <a:pt x="121" y="36"/>
                      <a:pt x="100" y="39"/>
                      <a:pt x="100" y="58"/>
                    </a:cubicBezTo>
                    <a:cubicBezTo>
                      <a:pt x="100" y="62"/>
                      <a:pt x="102" y="63"/>
                      <a:pt x="104" y="64"/>
                    </a:cubicBezTo>
                    <a:cubicBezTo>
                      <a:pt x="114" y="74"/>
                      <a:pt x="118" y="86"/>
                      <a:pt x="129" y="93"/>
                    </a:cubicBezTo>
                    <a:cubicBezTo>
                      <a:pt x="140" y="100"/>
                      <a:pt x="147" y="119"/>
                      <a:pt x="147" y="134"/>
                    </a:cubicBezTo>
                    <a:cubicBezTo>
                      <a:pt x="147" y="144"/>
                      <a:pt x="142" y="148"/>
                      <a:pt x="142" y="156"/>
                    </a:cubicBezTo>
                    <a:cubicBezTo>
                      <a:pt x="127" y="160"/>
                      <a:pt x="126" y="164"/>
                      <a:pt x="115" y="170"/>
                    </a:cubicBezTo>
                    <a:cubicBezTo>
                      <a:pt x="109" y="173"/>
                      <a:pt x="110" y="180"/>
                      <a:pt x="105" y="180"/>
                    </a:cubicBezTo>
                    <a:cubicBezTo>
                      <a:pt x="104" y="180"/>
                      <a:pt x="104" y="177"/>
                      <a:pt x="104" y="176"/>
                    </a:cubicBezTo>
                    <a:cubicBezTo>
                      <a:pt x="104" y="179"/>
                      <a:pt x="104" y="180"/>
                      <a:pt x="104" y="181"/>
                    </a:cubicBezTo>
                    <a:cubicBezTo>
                      <a:pt x="104" y="185"/>
                      <a:pt x="95" y="192"/>
                      <a:pt x="93" y="192"/>
                    </a:cubicBezTo>
                    <a:cubicBezTo>
                      <a:pt x="91" y="192"/>
                      <a:pt x="90" y="186"/>
                      <a:pt x="90" y="183"/>
                    </a:cubicBezTo>
                    <a:cubicBezTo>
                      <a:pt x="90" y="179"/>
                      <a:pt x="90" y="178"/>
                      <a:pt x="91" y="177"/>
                    </a:cubicBezTo>
                    <a:cubicBezTo>
                      <a:pt x="90" y="176"/>
                      <a:pt x="89" y="172"/>
                      <a:pt x="88" y="170"/>
                    </a:cubicBezTo>
                    <a:cubicBezTo>
                      <a:pt x="82" y="170"/>
                      <a:pt x="73" y="168"/>
                      <a:pt x="73" y="161"/>
                    </a:cubicBezTo>
                    <a:cubicBezTo>
                      <a:pt x="63" y="161"/>
                      <a:pt x="68" y="155"/>
                      <a:pt x="63" y="149"/>
                    </a:cubicBezTo>
                    <a:cubicBezTo>
                      <a:pt x="56" y="143"/>
                      <a:pt x="50" y="143"/>
                      <a:pt x="43" y="141"/>
                    </a:cubicBezTo>
                    <a:cubicBezTo>
                      <a:pt x="42" y="141"/>
                      <a:pt x="41" y="135"/>
                      <a:pt x="41" y="135"/>
                    </a:cubicBezTo>
                    <a:cubicBezTo>
                      <a:pt x="40" y="130"/>
                      <a:pt x="34" y="129"/>
                      <a:pt x="30" y="129"/>
                    </a:cubicBezTo>
                    <a:cubicBezTo>
                      <a:pt x="26" y="129"/>
                      <a:pt x="27" y="132"/>
                      <a:pt x="27" y="134"/>
                    </a:cubicBezTo>
                    <a:cubicBezTo>
                      <a:pt x="27" y="138"/>
                      <a:pt x="29" y="139"/>
                      <a:pt x="29" y="142"/>
                    </a:cubicBezTo>
                    <a:cubicBezTo>
                      <a:pt x="29" y="156"/>
                      <a:pt x="16" y="159"/>
                      <a:pt x="16" y="171"/>
                    </a:cubicBezTo>
                    <a:cubicBezTo>
                      <a:pt x="16" y="185"/>
                      <a:pt x="31" y="179"/>
                      <a:pt x="31" y="192"/>
                    </a:cubicBezTo>
                    <a:cubicBezTo>
                      <a:pt x="30" y="192"/>
                      <a:pt x="30" y="192"/>
                      <a:pt x="30" y="192"/>
                    </a:cubicBezTo>
                    <a:cubicBezTo>
                      <a:pt x="32" y="195"/>
                      <a:pt x="32" y="203"/>
                      <a:pt x="35" y="206"/>
                    </a:cubicBezTo>
                    <a:cubicBezTo>
                      <a:pt x="47" y="218"/>
                      <a:pt x="73" y="221"/>
                      <a:pt x="73" y="243"/>
                    </a:cubicBezTo>
                    <a:cubicBezTo>
                      <a:pt x="73" y="247"/>
                      <a:pt x="71" y="247"/>
                      <a:pt x="71" y="251"/>
                    </a:cubicBezTo>
                    <a:cubicBezTo>
                      <a:pt x="71" y="259"/>
                      <a:pt x="78" y="262"/>
                      <a:pt x="80" y="267"/>
                    </a:cubicBezTo>
                    <a:cubicBezTo>
                      <a:pt x="82" y="273"/>
                      <a:pt x="82" y="275"/>
                      <a:pt x="84" y="280"/>
                    </a:cubicBezTo>
                    <a:cubicBezTo>
                      <a:pt x="80" y="280"/>
                      <a:pt x="80" y="280"/>
                      <a:pt x="78" y="280"/>
                    </a:cubicBezTo>
                    <a:cubicBezTo>
                      <a:pt x="77" y="280"/>
                      <a:pt x="76" y="282"/>
                      <a:pt x="75" y="282"/>
                    </a:cubicBezTo>
                    <a:cubicBezTo>
                      <a:pt x="71" y="282"/>
                      <a:pt x="70" y="279"/>
                      <a:pt x="68" y="278"/>
                    </a:cubicBezTo>
                    <a:cubicBezTo>
                      <a:pt x="54" y="274"/>
                      <a:pt x="41" y="261"/>
                      <a:pt x="37" y="246"/>
                    </a:cubicBezTo>
                    <a:cubicBezTo>
                      <a:pt x="33" y="233"/>
                      <a:pt x="32" y="224"/>
                      <a:pt x="27" y="214"/>
                    </a:cubicBezTo>
                    <a:cubicBezTo>
                      <a:pt x="24" y="208"/>
                      <a:pt x="21" y="192"/>
                      <a:pt x="14" y="192"/>
                    </a:cubicBezTo>
                    <a:cubicBezTo>
                      <a:pt x="9" y="192"/>
                      <a:pt x="12" y="194"/>
                      <a:pt x="8" y="192"/>
                    </a:cubicBezTo>
                    <a:cubicBezTo>
                      <a:pt x="7" y="192"/>
                      <a:pt x="8" y="190"/>
                      <a:pt x="8" y="189"/>
                    </a:cubicBezTo>
                    <a:cubicBezTo>
                      <a:pt x="8" y="183"/>
                      <a:pt x="9" y="179"/>
                      <a:pt x="10" y="172"/>
                    </a:cubicBezTo>
                    <a:cubicBezTo>
                      <a:pt x="11" y="172"/>
                      <a:pt x="11" y="172"/>
                      <a:pt x="11" y="172"/>
                    </a:cubicBezTo>
                    <a:lnTo>
                      <a:pt x="12" y="17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íślíḋè-Freeform: Shape 52"/>
              <p:cNvSpPr/>
              <p:nvPr/>
            </p:nvSpPr>
            <p:spPr bwMode="auto">
              <a:xfrm>
                <a:off x="6142038" y="2898775"/>
                <a:ext cx="26988" cy="25400"/>
              </a:xfrm>
              <a:custGeom>
                <a:avLst/>
                <a:gdLst/>
                <a:ahLst/>
                <a:cxnLst>
                  <a:cxn ang="0">
                    <a:pos x="12" y="17"/>
                  </a:cxn>
                  <a:cxn ang="0">
                    <a:pos x="9" y="11"/>
                  </a:cxn>
                  <a:cxn ang="0">
                    <a:pos x="0" y="6"/>
                  </a:cxn>
                  <a:cxn ang="0">
                    <a:pos x="9" y="0"/>
                  </a:cxn>
                  <a:cxn ang="0">
                    <a:pos x="20" y="15"/>
                  </a:cxn>
                  <a:cxn ang="0">
                    <a:pos x="21" y="19"/>
                  </a:cxn>
                  <a:cxn ang="0">
                    <a:pos x="17" y="19"/>
                  </a:cxn>
                  <a:cxn ang="0">
                    <a:pos x="12" y="17"/>
                  </a:cxn>
                </a:cxnLst>
                <a:rect l="0" t="0" r="r" b="b"/>
                <a:pathLst>
                  <a:path w="21" h="19">
                    <a:moveTo>
                      <a:pt x="12" y="17"/>
                    </a:moveTo>
                    <a:cubicBezTo>
                      <a:pt x="11" y="17"/>
                      <a:pt x="9" y="12"/>
                      <a:pt x="9" y="11"/>
                    </a:cubicBezTo>
                    <a:cubicBezTo>
                      <a:pt x="7" y="7"/>
                      <a:pt x="0" y="9"/>
                      <a:pt x="0" y="6"/>
                    </a:cubicBezTo>
                    <a:cubicBezTo>
                      <a:pt x="0" y="3"/>
                      <a:pt x="6" y="0"/>
                      <a:pt x="9" y="0"/>
                    </a:cubicBezTo>
                    <a:cubicBezTo>
                      <a:pt x="11" y="7"/>
                      <a:pt x="14" y="15"/>
                      <a:pt x="20" y="15"/>
                    </a:cubicBezTo>
                    <a:cubicBezTo>
                      <a:pt x="20" y="16"/>
                      <a:pt x="20" y="18"/>
                      <a:pt x="21" y="19"/>
                    </a:cubicBezTo>
                    <a:cubicBezTo>
                      <a:pt x="20" y="19"/>
                      <a:pt x="18" y="19"/>
                      <a:pt x="17" y="19"/>
                    </a:cubicBezTo>
                    <a:cubicBezTo>
                      <a:pt x="15" y="19"/>
                      <a:pt x="14" y="17"/>
                      <a:pt x="12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íślíḋè-Freeform: Shape 53"/>
              <p:cNvSpPr/>
              <p:nvPr/>
            </p:nvSpPr>
            <p:spPr bwMode="auto">
              <a:xfrm>
                <a:off x="6183313" y="2917825"/>
                <a:ext cx="11113" cy="1111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5" y="0"/>
                  </a:cxn>
                  <a:cxn ang="0">
                    <a:pos x="9" y="3"/>
                  </a:cxn>
                  <a:cxn ang="0">
                    <a:pos x="4" y="8"/>
                  </a:cxn>
                  <a:cxn ang="0">
                    <a:pos x="1" y="3"/>
                  </a:cxn>
                  <a:cxn ang="0">
                    <a:pos x="1" y="0"/>
                  </a:cxn>
                </a:cxnLst>
                <a:rect l="0" t="0" r="r" b="b"/>
                <a:pathLst>
                  <a:path w="9" h="8">
                    <a:moveTo>
                      <a:pt x="1" y="0"/>
                    </a:moveTo>
                    <a:cubicBezTo>
                      <a:pt x="2" y="0"/>
                      <a:pt x="4" y="0"/>
                      <a:pt x="5" y="0"/>
                    </a:cubicBezTo>
                    <a:cubicBezTo>
                      <a:pt x="6" y="0"/>
                      <a:pt x="8" y="2"/>
                      <a:pt x="9" y="3"/>
                    </a:cubicBezTo>
                    <a:cubicBezTo>
                      <a:pt x="9" y="5"/>
                      <a:pt x="7" y="8"/>
                      <a:pt x="4" y="8"/>
                    </a:cubicBezTo>
                    <a:cubicBezTo>
                      <a:pt x="1" y="8"/>
                      <a:pt x="1" y="5"/>
                      <a:pt x="1" y="3"/>
                    </a:cubicBezTo>
                    <a:cubicBezTo>
                      <a:pt x="1" y="2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íślíḋè-Freeform: Shape 54"/>
              <p:cNvSpPr/>
              <p:nvPr/>
            </p:nvSpPr>
            <p:spPr bwMode="auto">
              <a:xfrm>
                <a:off x="6035675" y="2892425"/>
                <a:ext cx="9525" cy="15875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8" y="1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3" y="0"/>
                  </a:cxn>
                  <a:cxn ang="0">
                    <a:pos x="3" y="2"/>
                  </a:cxn>
                  <a:cxn ang="0">
                    <a:pos x="1" y="0"/>
                  </a:cxn>
                </a:cxnLst>
                <a:rect l="0" t="0" r="r" b="b"/>
                <a:pathLst>
                  <a:path w="8" h="12">
                    <a:moveTo>
                      <a:pt x="1" y="0"/>
                    </a:moveTo>
                    <a:cubicBezTo>
                      <a:pt x="5" y="4"/>
                      <a:pt x="8" y="7"/>
                      <a:pt x="8" y="12"/>
                    </a:cubicBezTo>
                    <a:cubicBezTo>
                      <a:pt x="5" y="12"/>
                      <a:pt x="0" y="5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3" y="2"/>
                      <a:pt x="3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íślíḋè-Freeform: Shape 55"/>
              <p:cNvSpPr/>
              <p:nvPr/>
            </p:nvSpPr>
            <p:spPr bwMode="auto">
              <a:xfrm>
                <a:off x="6013450" y="2855913"/>
                <a:ext cx="15875" cy="15875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8" y="11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2" y="0"/>
                  </a:cxn>
                </a:cxnLst>
                <a:rect l="0" t="0" r="r" b="b"/>
                <a:pathLst>
                  <a:path w="12" h="11">
                    <a:moveTo>
                      <a:pt x="2" y="0"/>
                    </a:moveTo>
                    <a:cubicBezTo>
                      <a:pt x="5" y="2"/>
                      <a:pt x="12" y="11"/>
                      <a:pt x="8" y="11"/>
                    </a:cubicBezTo>
                    <a:cubicBezTo>
                      <a:pt x="6" y="11"/>
                      <a:pt x="1" y="4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íślíḋè-Freeform: Shape 56"/>
              <p:cNvSpPr/>
              <p:nvPr/>
            </p:nvSpPr>
            <p:spPr bwMode="auto">
              <a:xfrm>
                <a:off x="6548438" y="2284413"/>
                <a:ext cx="41275" cy="49213"/>
              </a:xfrm>
              <a:custGeom>
                <a:avLst/>
                <a:gdLst/>
                <a:ahLst/>
                <a:cxnLst>
                  <a:cxn ang="0">
                    <a:pos x="12" y="22"/>
                  </a:cxn>
                  <a:cxn ang="0">
                    <a:pos x="14" y="16"/>
                  </a:cxn>
                  <a:cxn ang="0">
                    <a:pos x="10" y="10"/>
                  </a:cxn>
                  <a:cxn ang="0">
                    <a:pos x="10" y="14"/>
                  </a:cxn>
                  <a:cxn ang="0">
                    <a:pos x="5" y="16"/>
                  </a:cxn>
                  <a:cxn ang="0">
                    <a:pos x="0" y="11"/>
                  </a:cxn>
                  <a:cxn ang="0">
                    <a:pos x="14" y="0"/>
                  </a:cxn>
                  <a:cxn ang="0">
                    <a:pos x="26" y="3"/>
                  </a:cxn>
                  <a:cxn ang="0">
                    <a:pos x="26" y="8"/>
                  </a:cxn>
                  <a:cxn ang="0">
                    <a:pos x="30" y="11"/>
                  </a:cxn>
                  <a:cxn ang="0">
                    <a:pos x="30" y="16"/>
                  </a:cxn>
                  <a:cxn ang="0">
                    <a:pos x="26" y="16"/>
                  </a:cxn>
                  <a:cxn ang="0">
                    <a:pos x="15" y="37"/>
                  </a:cxn>
                  <a:cxn ang="0">
                    <a:pos x="14" y="33"/>
                  </a:cxn>
                  <a:cxn ang="0">
                    <a:pos x="14" y="36"/>
                  </a:cxn>
                  <a:cxn ang="0">
                    <a:pos x="7" y="29"/>
                  </a:cxn>
                  <a:cxn ang="0">
                    <a:pos x="12" y="22"/>
                  </a:cxn>
                </a:cxnLst>
                <a:rect l="0" t="0" r="r" b="b"/>
                <a:pathLst>
                  <a:path w="30" h="37">
                    <a:moveTo>
                      <a:pt x="12" y="22"/>
                    </a:moveTo>
                    <a:cubicBezTo>
                      <a:pt x="14" y="16"/>
                      <a:pt x="14" y="16"/>
                      <a:pt x="14" y="16"/>
                    </a:cubicBezTo>
                    <a:cubicBezTo>
                      <a:pt x="11" y="15"/>
                      <a:pt x="11" y="12"/>
                      <a:pt x="10" y="10"/>
                    </a:cubicBezTo>
                    <a:cubicBezTo>
                      <a:pt x="10" y="11"/>
                      <a:pt x="9" y="13"/>
                      <a:pt x="10" y="14"/>
                    </a:cubicBezTo>
                    <a:cubicBezTo>
                      <a:pt x="8" y="14"/>
                      <a:pt x="6" y="16"/>
                      <a:pt x="5" y="16"/>
                    </a:cubicBezTo>
                    <a:cubicBezTo>
                      <a:pt x="3" y="16"/>
                      <a:pt x="0" y="13"/>
                      <a:pt x="0" y="11"/>
                    </a:cubicBezTo>
                    <a:cubicBezTo>
                      <a:pt x="0" y="8"/>
                      <a:pt x="13" y="0"/>
                      <a:pt x="14" y="0"/>
                    </a:cubicBezTo>
                    <a:cubicBezTo>
                      <a:pt x="18" y="0"/>
                      <a:pt x="20" y="3"/>
                      <a:pt x="26" y="3"/>
                    </a:cubicBezTo>
                    <a:cubicBezTo>
                      <a:pt x="26" y="5"/>
                      <a:pt x="25" y="8"/>
                      <a:pt x="26" y="8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30" y="13"/>
                      <a:pt x="29" y="14"/>
                      <a:pt x="30" y="16"/>
                    </a:cubicBezTo>
                    <a:cubicBezTo>
                      <a:pt x="29" y="16"/>
                      <a:pt x="27" y="16"/>
                      <a:pt x="26" y="16"/>
                    </a:cubicBezTo>
                    <a:cubicBezTo>
                      <a:pt x="25" y="24"/>
                      <a:pt x="21" y="37"/>
                      <a:pt x="15" y="37"/>
                    </a:cubicBezTo>
                    <a:cubicBezTo>
                      <a:pt x="14" y="37"/>
                      <a:pt x="14" y="35"/>
                      <a:pt x="14" y="33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0" y="36"/>
                      <a:pt x="7" y="31"/>
                      <a:pt x="7" y="29"/>
                    </a:cubicBezTo>
                    <a:cubicBezTo>
                      <a:pt x="7" y="28"/>
                      <a:pt x="12" y="22"/>
                      <a:pt x="12" y="2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1" name="íślíḋè-Freeform: Shape 57"/>
              <p:cNvSpPr/>
              <p:nvPr/>
            </p:nvSpPr>
            <p:spPr bwMode="auto">
              <a:xfrm>
                <a:off x="6596063" y="2271713"/>
                <a:ext cx="42863" cy="30163"/>
              </a:xfrm>
              <a:custGeom>
                <a:avLst/>
                <a:gdLst/>
                <a:ahLst/>
                <a:cxnLst>
                  <a:cxn ang="0">
                    <a:pos x="23" y="15"/>
                  </a:cxn>
                  <a:cxn ang="0">
                    <a:pos x="17" y="12"/>
                  </a:cxn>
                  <a:cxn ang="0">
                    <a:pos x="6" y="23"/>
                  </a:cxn>
                  <a:cxn ang="0">
                    <a:pos x="3" y="17"/>
                  </a:cxn>
                  <a:cxn ang="0">
                    <a:pos x="0" y="12"/>
                  </a:cxn>
                  <a:cxn ang="0">
                    <a:pos x="8" y="5"/>
                  </a:cxn>
                  <a:cxn ang="0">
                    <a:pos x="23" y="0"/>
                  </a:cxn>
                  <a:cxn ang="0">
                    <a:pos x="23" y="15"/>
                  </a:cxn>
                </a:cxnLst>
                <a:rect l="0" t="0" r="r" b="b"/>
                <a:pathLst>
                  <a:path w="33" h="23">
                    <a:moveTo>
                      <a:pt x="23" y="15"/>
                    </a:moveTo>
                    <a:cubicBezTo>
                      <a:pt x="20" y="15"/>
                      <a:pt x="18" y="13"/>
                      <a:pt x="17" y="12"/>
                    </a:cubicBezTo>
                    <a:cubicBezTo>
                      <a:pt x="13" y="16"/>
                      <a:pt x="12" y="23"/>
                      <a:pt x="6" y="23"/>
                    </a:cubicBezTo>
                    <a:cubicBezTo>
                      <a:pt x="4" y="23"/>
                      <a:pt x="3" y="19"/>
                      <a:pt x="3" y="17"/>
                    </a:cubicBezTo>
                    <a:cubicBezTo>
                      <a:pt x="1" y="15"/>
                      <a:pt x="0" y="14"/>
                      <a:pt x="0" y="12"/>
                    </a:cubicBezTo>
                    <a:cubicBezTo>
                      <a:pt x="0" y="12"/>
                      <a:pt x="8" y="6"/>
                      <a:pt x="8" y="5"/>
                    </a:cubicBezTo>
                    <a:cubicBezTo>
                      <a:pt x="16" y="7"/>
                      <a:pt x="17" y="0"/>
                      <a:pt x="23" y="0"/>
                    </a:cubicBezTo>
                    <a:cubicBezTo>
                      <a:pt x="33" y="0"/>
                      <a:pt x="28" y="15"/>
                      <a:pt x="23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íślíḋè-Freeform: Shape 58"/>
              <p:cNvSpPr/>
              <p:nvPr/>
            </p:nvSpPr>
            <p:spPr bwMode="auto">
              <a:xfrm>
                <a:off x="6572250" y="2136775"/>
                <a:ext cx="185738" cy="153988"/>
              </a:xfrm>
              <a:custGeom>
                <a:avLst/>
                <a:gdLst/>
                <a:ahLst/>
                <a:cxnLst>
                  <a:cxn ang="0">
                    <a:pos x="55" y="110"/>
                  </a:cxn>
                  <a:cxn ang="0">
                    <a:pos x="55" y="107"/>
                  </a:cxn>
                  <a:cxn ang="0">
                    <a:pos x="56" y="99"/>
                  </a:cxn>
                  <a:cxn ang="0">
                    <a:pos x="43" y="95"/>
                  </a:cxn>
                  <a:cxn ang="0">
                    <a:pos x="39" y="99"/>
                  </a:cxn>
                  <a:cxn ang="0">
                    <a:pos x="29" y="100"/>
                  </a:cxn>
                  <a:cxn ang="0">
                    <a:pos x="6" y="106"/>
                  </a:cxn>
                  <a:cxn ang="0">
                    <a:pos x="0" y="104"/>
                  </a:cxn>
                  <a:cxn ang="0">
                    <a:pos x="5" y="101"/>
                  </a:cxn>
                  <a:cxn ang="0">
                    <a:pos x="30" y="84"/>
                  </a:cxn>
                  <a:cxn ang="0">
                    <a:pos x="57" y="84"/>
                  </a:cxn>
                  <a:cxn ang="0">
                    <a:pos x="72" y="70"/>
                  </a:cxn>
                  <a:cxn ang="0">
                    <a:pos x="79" y="59"/>
                  </a:cxn>
                  <a:cxn ang="0">
                    <a:pos x="77" y="64"/>
                  </a:cxn>
                  <a:cxn ang="0">
                    <a:pos x="79" y="66"/>
                  </a:cxn>
                  <a:cxn ang="0">
                    <a:pos x="92" y="60"/>
                  </a:cxn>
                  <a:cxn ang="0">
                    <a:pos x="116" y="25"/>
                  </a:cxn>
                  <a:cxn ang="0">
                    <a:pos x="114" y="19"/>
                  </a:cxn>
                  <a:cxn ang="0">
                    <a:pos x="125" y="3"/>
                  </a:cxn>
                  <a:cxn ang="0">
                    <a:pos x="130" y="4"/>
                  </a:cxn>
                  <a:cxn ang="0">
                    <a:pos x="129" y="4"/>
                  </a:cxn>
                  <a:cxn ang="0">
                    <a:pos x="128" y="0"/>
                  </a:cxn>
                  <a:cxn ang="0">
                    <a:pos x="133" y="2"/>
                  </a:cxn>
                  <a:cxn ang="0">
                    <a:pos x="134" y="11"/>
                  </a:cxn>
                  <a:cxn ang="0">
                    <a:pos x="140" y="26"/>
                  </a:cxn>
                  <a:cxn ang="0">
                    <a:pos x="134" y="40"/>
                  </a:cxn>
                  <a:cxn ang="0">
                    <a:pos x="134" y="43"/>
                  </a:cxn>
                  <a:cxn ang="0">
                    <a:pos x="130" y="44"/>
                  </a:cxn>
                  <a:cxn ang="0">
                    <a:pos x="127" y="63"/>
                  </a:cxn>
                  <a:cxn ang="0">
                    <a:pos x="122" y="76"/>
                  </a:cxn>
                  <a:cxn ang="0">
                    <a:pos x="125" y="84"/>
                  </a:cxn>
                  <a:cxn ang="0">
                    <a:pos x="114" y="93"/>
                  </a:cxn>
                  <a:cxn ang="0">
                    <a:pos x="114" y="86"/>
                  </a:cxn>
                  <a:cxn ang="0">
                    <a:pos x="102" y="96"/>
                  </a:cxn>
                  <a:cxn ang="0">
                    <a:pos x="100" y="94"/>
                  </a:cxn>
                  <a:cxn ang="0">
                    <a:pos x="96" y="94"/>
                  </a:cxn>
                  <a:cxn ang="0">
                    <a:pos x="87" y="100"/>
                  </a:cxn>
                  <a:cxn ang="0">
                    <a:pos x="74" y="92"/>
                  </a:cxn>
                  <a:cxn ang="0">
                    <a:pos x="72" y="96"/>
                  </a:cxn>
                  <a:cxn ang="0">
                    <a:pos x="76" y="103"/>
                  </a:cxn>
                  <a:cxn ang="0">
                    <a:pos x="72" y="103"/>
                  </a:cxn>
                  <a:cxn ang="0">
                    <a:pos x="61" y="115"/>
                  </a:cxn>
                  <a:cxn ang="0">
                    <a:pos x="55" y="110"/>
                  </a:cxn>
                </a:cxnLst>
                <a:rect l="0" t="0" r="r" b="b"/>
                <a:pathLst>
                  <a:path w="140" h="115">
                    <a:moveTo>
                      <a:pt x="55" y="110"/>
                    </a:moveTo>
                    <a:cubicBezTo>
                      <a:pt x="53" y="110"/>
                      <a:pt x="55" y="108"/>
                      <a:pt x="55" y="107"/>
                    </a:cubicBezTo>
                    <a:cubicBezTo>
                      <a:pt x="55" y="104"/>
                      <a:pt x="56" y="101"/>
                      <a:pt x="56" y="99"/>
                    </a:cubicBezTo>
                    <a:cubicBezTo>
                      <a:pt x="51" y="98"/>
                      <a:pt x="48" y="95"/>
                      <a:pt x="43" y="95"/>
                    </a:cubicBezTo>
                    <a:cubicBezTo>
                      <a:pt x="40" y="95"/>
                      <a:pt x="40" y="98"/>
                      <a:pt x="39" y="99"/>
                    </a:cubicBezTo>
                    <a:cubicBezTo>
                      <a:pt x="35" y="100"/>
                      <a:pt x="32" y="98"/>
                      <a:pt x="29" y="100"/>
                    </a:cubicBezTo>
                    <a:cubicBezTo>
                      <a:pt x="23" y="103"/>
                      <a:pt x="15" y="106"/>
                      <a:pt x="6" y="106"/>
                    </a:cubicBezTo>
                    <a:cubicBezTo>
                      <a:pt x="3" y="106"/>
                      <a:pt x="0" y="106"/>
                      <a:pt x="0" y="104"/>
                    </a:cubicBezTo>
                    <a:cubicBezTo>
                      <a:pt x="0" y="103"/>
                      <a:pt x="4" y="102"/>
                      <a:pt x="5" y="101"/>
                    </a:cubicBezTo>
                    <a:cubicBezTo>
                      <a:pt x="15" y="95"/>
                      <a:pt x="19" y="84"/>
                      <a:pt x="30" y="84"/>
                    </a:cubicBezTo>
                    <a:cubicBezTo>
                      <a:pt x="43" y="84"/>
                      <a:pt x="47" y="84"/>
                      <a:pt x="57" y="84"/>
                    </a:cubicBezTo>
                    <a:cubicBezTo>
                      <a:pt x="65" y="84"/>
                      <a:pt x="68" y="70"/>
                      <a:pt x="72" y="70"/>
                    </a:cubicBezTo>
                    <a:cubicBezTo>
                      <a:pt x="72" y="70"/>
                      <a:pt x="78" y="60"/>
                      <a:pt x="79" y="59"/>
                    </a:cubicBezTo>
                    <a:cubicBezTo>
                      <a:pt x="78" y="61"/>
                      <a:pt x="77" y="62"/>
                      <a:pt x="77" y="64"/>
                    </a:cubicBezTo>
                    <a:cubicBezTo>
                      <a:pt x="77" y="65"/>
                      <a:pt x="78" y="66"/>
                      <a:pt x="79" y="66"/>
                    </a:cubicBezTo>
                    <a:cubicBezTo>
                      <a:pt x="86" y="66"/>
                      <a:pt x="87" y="62"/>
                      <a:pt x="92" y="60"/>
                    </a:cubicBezTo>
                    <a:cubicBezTo>
                      <a:pt x="101" y="57"/>
                      <a:pt x="116" y="39"/>
                      <a:pt x="116" y="25"/>
                    </a:cubicBezTo>
                    <a:cubicBezTo>
                      <a:pt x="116" y="22"/>
                      <a:pt x="114" y="22"/>
                      <a:pt x="114" y="19"/>
                    </a:cubicBezTo>
                    <a:cubicBezTo>
                      <a:pt x="114" y="14"/>
                      <a:pt x="119" y="3"/>
                      <a:pt x="125" y="3"/>
                    </a:cubicBezTo>
                    <a:cubicBezTo>
                      <a:pt x="125" y="3"/>
                      <a:pt x="125" y="9"/>
                      <a:pt x="130" y="4"/>
                    </a:cubicBezTo>
                    <a:cubicBezTo>
                      <a:pt x="130" y="4"/>
                      <a:pt x="129" y="4"/>
                      <a:pt x="129" y="4"/>
                    </a:cubicBezTo>
                    <a:cubicBezTo>
                      <a:pt x="128" y="4"/>
                      <a:pt x="127" y="0"/>
                      <a:pt x="128" y="0"/>
                    </a:cubicBezTo>
                    <a:cubicBezTo>
                      <a:pt x="131" y="0"/>
                      <a:pt x="133" y="1"/>
                      <a:pt x="133" y="2"/>
                    </a:cubicBezTo>
                    <a:cubicBezTo>
                      <a:pt x="135" y="5"/>
                      <a:pt x="134" y="8"/>
                      <a:pt x="134" y="11"/>
                    </a:cubicBezTo>
                    <a:cubicBezTo>
                      <a:pt x="134" y="17"/>
                      <a:pt x="140" y="20"/>
                      <a:pt x="140" y="26"/>
                    </a:cubicBezTo>
                    <a:cubicBezTo>
                      <a:pt x="140" y="33"/>
                      <a:pt x="134" y="34"/>
                      <a:pt x="134" y="40"/>
                    </a:cubicBezTo>
                    <a:cubicBezTo>
                      <a:pt x="134" y="41"/>
                      <a:pt x="134" y="42"/>
                      <a:pt x="134" y="43"/>
                    </a:cubicBezTo>
                    <a:cubicBezTo>
                      <a:pt x="133" y="44"/>
                      <a:pt x="132" y="43"/>
                      <a:pt x="130" y="44"/>
                    </a:cubicBezTo>
                    <a:cubicBezTo>
                      <a:pt x="126" y="45"/>
                      <a:pt x="127" y="59"/>
                      <a:pt x="127" y="63"/>
                    </a:cubicBezTo>
                    <a:cubicBezTo>
                      <a:pt x="127" y="67"/>
                      <a:pt x="122" y="70"/>
                      <a:pt x="122" y="76"/>
                    </a:cubicBezTo>
                    <a:cubicBezTo>
                      <a:pt x="122" y="80"/>
                      <a:pt x="124" y="81"/>
                      <a:pt x="125" y="84"/>
                    </a:cubicBezTo>
                    <a:cubicBezTo>
                      <a:pt x="119" y="87"/>
                      <a:pt x="119" y="91"/>
                      <a:pt x="114" y="93"/>
                    </a:cubicBezTo>
                    <a:cubicBezTo>
                      <a:pt x="112" y="89"/>
                      <a:pt x="114" y="89"/>
                      <a:pt x="114" y="86"/>
                    </a:cubicBezTo>
                    <a:cubicBezTo>
                      <a:pt x="108" y="90"/>
                      <a:pt x="104" y="90"/>
                      <a:pt x="102" y="96"/>
                    </a:cubicBezTo>
                    <a:cubicBezTo>
                      <a:pt x="102" y="96"/>
                      <a:pt x="100" y="95"/>
                      <a:pt x="100" y="94"/>
                    </a:cubicBezTo>
                    <a:cubicBezTo>
                      <a:pt x="96" y="94"/>
                      <a:pt x="96" y="94"/>
                      <a:pt x="96" y="94"/>
                    </a:cubicBezTo>
                    <a:cubicBezTo>
                      <a:pt x="93" y="97"/>
                      <a:pt x="91" y="100"/>
                      <a:pt x="87" y="100"/>
                    </a:cubicBezTo>
                    <a:cubicBezTo>
                      <a:pt x="78" y="100"/>
                      <a:pt x="78" y="92"/>
                      <a:pt x="74" y="92"/>
                    </a:cubicBezTo>
                    <a:cubicBezTo>
                      <a:pt x="73" y="92"/>
                      <a:pt x="72" y="94"/>
                      <a:pt x="72" y="96"/>
                    </a:cubicBezTo>
                    <a:cubicBezTo>
                      <a:pt x="72" y="97"/>
                      <a:pt x="76" y="103"/>
                      <a:pt x="76" y="103"/>
                    </a:cubicBezTo>
                    <a:cubicBezTo>
                      <a:pt x="75" y="103"/>
                      <a:pt x="73" y="103"/>
                      <a:pt x="72" y="103"/>
                    </a:cubicBezTo>
                    <a:cubicBezTo>
                      <a:pt x="68" y="103"/>
                      <a:pt x="63" y="110"/>
                      <a:pt x="61" y="115"/>
                    </a:cubicBezTo>
                    <a:cubicBezTo>
                      <a:pt x="57" y="114"/>
                      <a:pt x="58" y="110"/>
                      <a:pt x="55" y="1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3" name="íślíḋè-Freeform: Shape 59"/>
              <p:cNvSpPr/>
              <p:nvPr/>
            </p:nvSpPr>
            <p:spPr bwMode="auto">
              <a:xfrm>
                <a:off x="6721475" y="2054225"/>
                <a:ext cx="96838" cy="80963"/>
              </a:xfrm>
              <a:custGeom>
                <a:avLst/>
                <a:gdLst/>
                <a:ahLst/>
                <a:cxnLst>
                  <a:cxn ang="0">
                    <a:pos x="11" y="33"/>
                  </a:cxn>
                  <a:cxn ang="0">
                    <a:pos x="15" y="33"/>
                  </a:cxn>
                  <a:cxn ang="0">
                    <a:pos x="26" y="10"/>
                  </a:cxn>
                  <a:cxn ang="0">
                    <a:pos x="23" y="6"/>
                  </a:cxn>
                  <a:cxn ang="0">
                    <a:pos x="26" y="0"/>
                  </a:cxn>
                  <a:cxn ang="0">
                    <a:pos x="60" y="22"/>
                  </a:cxn>
                  <a:cxn ang="0">
                    <a:pos x="70" y="21"/>
                  </a:cxn>
                  <a:cxn ang="0">
                    <a:pos x="67" y="26"/>
                  </a:cxn>
                  <a:cxn ang="0">
                    <a:pos x="72" y="32"/>
                  </a:cxn>
                  <a:cxn ang="0">
                    <a:pos x="59" y="36"/>
                  </a:cxn>
                  <a:cxn ang="0">
                    <a:pos x="43" y="51"/>
                  </a:cxn>
                  <a:cxn ang="0">
                    <a:pos x="24" y="41"/>
                  </a:cxn>
                  <a:cxn ang="0">
                    <a:pos x="21" y="45"/>
                  </a:cxn>
                  <a:cxn ang="0">
                    <a:pos x="8" y="48"/>
                  </a:cxn>
                  <a:cxn ang="0">
                    <a:pos x="16" y="54"/>
                  </a:cxn>
                  <a:cxn ang="0">
                    <a:pos x="5" y="61"/>
                  </a:cxn>
                  <a:cxn ang="0">
                    <a:pos x="3" y="61"/>
                  </a:cxn>
                  <a:cxn ang="0">
                    <a:pos x="3" y="51"/>
                  </a:cxn>
                  <a:cxn ang="0">
                    <a:pos x="0" y="46"/>
                  </a:cxn>
                  <a:cxn ang="0">
                    <a:pos x="8" y="35"/>
                  </a:cxn>
                  <a:cxn ang="0">
                    <a:pos x="8" y="32"/>
                  </a:cxn>
                  <a:cxn ang="0">
                    <a:pos x="12" y="34"/>
                  </a:cxn>
                  <a:cxn ang="0">
                    <a:pos x="11" y="33"/>
                  </a:cxn>
                </a:cxnLst>
                <a:rect l="0" t="0" r="r" b="b"/>
                <a:pathLst>
                  <a:path w="72" h="61">
                    <a:moveTo>
                      <a:pt x="11" y="33"/>
                    </a:moveTo>
                    <a:cubicBezTo>
                      <a:pt x="12" y="33"/>
                      <a:pt x="14" y="33"/>
                      <a:pt x="15" y="33"/>
                    </a:cubicBezTo>
                    <a:cubicBezTo>
                      <a:pt x="23" y="33"/>
                      <a:pt x="26" y="16"/>
                      <a:pt x="26" y="10"/>
                    </a:cubicBezTo>
                    <a:cubicBezTo>
                      <a:pt x="26" y="8"/>
                      <a:pt x="23" y="7"/>
                      <a:pt x="23" y="6"/>
                    </a:cubicBezTo>
                    <a:cubicBezTo>
                      <a:pt x="23" y="2"/>
                      <a:pt x="25" y="1"/>
                      <a:pt x="26" y="0"/>
                    </a:cubicBezTo>
                    <a:cubicBezTo>
                      <a:pt x="38" y="8"/>
                      <a:pt x="43" y="22"/>
                      <a:pt x="60" y="22"/>
                    </a:cubicBezTo>
                    <a:cubicBezTo>
                      <a:pt x="64" y="22"/>
                      <a:pt x="67" y="19"/>
                      <a:pt x="70" y="21"/>
                    </a:cubicBezTo>
                    <a:cubicBezTo>
                      <a:pt x="69" y="23"/>
                      <a:pt x="67" y="24"/>
                      <a:pt x="67" y="26"/>
                    </a:cubicBezTo>
                    <a:cubicBezTo>
                      <a:pt x="67" y="29"/>
                      <a:pt x="71" y="32"/>
                      <a:pt x="72" y="32"/>
                    </a:cubicBezTo>
                    <a:cubicBezTo>
                      <a:pt x="68" y="35"/>
                      <a:pt x="65" y="36"/>
                      <a:pt x="59" y="36"/>
                    </a:cubicBezTo>
                    <a:cubicBezTo>
                      <a:pt x="49" y="36"/>
                      <a:pt x="46" y="46"/>
                      <a:pt x="43" y="51"/>
                    </a:cubicBezTo>
                    <a:cubicBezTo>
                      <a:pt x="36" y="47"/>
                      <a:pt x="31" y="46"/>
                      <a:pt x="24" y="41"/>
                    </a:cubicBezTo>
                    <a:cubicBezTo>
                      <a:pt x="23" y="42"/>
                      <a:pt x="21" y="43"/>
                      <a:pt x="21" y="45"/>
                    </a:cubicBezTo>
                    <a:cubicBezTo>
                      <a:pt x="15" y="45"/>
                      <a:pt x="8" y="40"/>
                      <a:pt x="8" y="48"/>
                    </a:cubicBezTo>
                    <a:cubicBezTo>
                      <a:pt x="8" y="52"/>
                      <a:pt x="14" y="52"/>
                      <a:pt x="16" y="54"/>
                    </a:cubicBezTo>
                    <a:cubicBezTo>
                      <a:pt x="12" y="59"/>
                      <a:pt x="9" y="57"/>
                      <a:pt x="5" y="61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3" y="58"/>
                      <a:pt x="3" y="51"/>
                      <a:pt x="3" y="51"/>
                    </a:cubicBezTo>
                    <a:cubicBezTo>
                      <a:pt x="3" y="49"/>
                      <a:pt x="0" y="48"/>
                      <a:pt x="0" y="46"/>
                    </a:cubicBezTo>
                    <a:cubicBezTo>
                      <a:pt x="0" y="41"/>
                      <a:pt x="8" y="38"/>
                      <a:pt x="8" y="35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9" y="32"/>
                      <a:pt x="10" y="33"/>
                      <a:pt x="12" y="34"/>
                    </a:cubicBezTo>
                    <a:lnTo>
                      <a:pt x="11" y="3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4" name="íślíḋè-Freeform: Shape 60"/>
              <p:cNvSpPr/>
              <p:nvPr/>
            </p:nvSpPr>
            <p:spPr bwMode="auto">
              <a:xfrm>
                <a:off x="6816725" y="2073275"/>
                <a:ext cx="15875" cy="1428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2" y="2"/>
                  </a:cxn>
                  <a:cxn ang="0">
                    <a:pos x="1" y="11"/>
                  </a:cxn>
                  <a:cxn ang="0">
                    <a:pos x="1" y="7"/>
                  </a:cxn>
                  <a:cxn ang="0">
                    <a:pos x="11" y="0"/>
                  </a:cxn>
                  <a:cxn ang="0">
                    <a:pos x="10" y="0"/>
                  </a:cxn>
                </a:cxnLst>
                <a:rect l="0" t="0" r="r" b="b"/>
                <a:pathLst>
                  <a:path w="12" h="11">
                    <a:moveTo>
                      <a:pt x="10" y="0"/>
                    </a:moveTo>
                    <a:cubicBezTo>
                      <a:pt x="12" y="2"/>
                      <a:pt x="12" y="2"/>
                      <a:pt x="12" y="2"/>
                    </a:cubicBezTo>
                    <a:cubicBezTo>
                      <a:pt x="10" y="4"/>
                      <a:pt x="5" y="11"/>
                      <a:pt x="1" y="11"/>
                    </a:cubicBezTo>
                    <a:cubicBezTo>
                      <a:pt x="0" y="11"/>
                      <a:pt x="0" y="8"/>
                      <a:pt x="1" y="7"/>
                    </a:cubicBezTo>
                    <a:cubicBezTo>
                      <a:pt x="3" y="4"/>
                      <a:pt x="8" y="0"/>
                      <a:pt x="11" y="0"/>
                    </a:cubicBezTo>
                    <a:lnTo>
                      <a:pt x="1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5" name="íślíḋè-Freeform: Shape 61"/>
              <p:cNvSpPr/>
              <p:nvPr/>
            </p:nvSpPr>
            <p:spPr bwMode="auto">
              <a:xfrm>
                <a:off x="6848475" y="2052638"/>
                <a:ext cx="22225" cy="15875"/>
              </a:xfrm>
              <a:custGeom>
                <a:avLst/>
                <a:gdLst/>
                <a:ahLst/>
                <a:cxnLst>
                  <a:cxn ang="0">
                    <a:pos x="17" y="3"/>
                  </a:cxn>
                  <a:cxn ang="0">
                    <a:pos x="1" y="12"/>
                  </a:cxn>
                  <a:cxn ang="0">
                    <a:pos x="1" y="10"/>
                  </a:cxn>
                  <a:cxn ang="0">
                    <a:pos x="10" y="0"/>
                  </a:cxn>
                  <a:cxn ang="0">
                    <a:pos x="17" y="0"/>
                  </a:cxn>
                  <a:cxn ang="0">
                    <a:pos x="17" y="3"/>
                  </a:cxn>
                </a:cxnLst>
                <a:rect l="0" t="0" r="r" b="b"/>
                <a:pathLst>
                  <a:path w="17" h="12">
                    <a:moveTo>
                      <a:pt x="17" y="3"/>
                    </a:moveTo>
                    <a:cubicBezTo>
                      <a:pt x="7" y="3"/>
                      <a:pt x="7" y="12"/>
                      <a:pt x="1" y="12"/>
                    </a:cubicBezTo>
                    <a:cubicBezTo>
                      <a:pt x="0" y="12"/>
                      <a:pt x="1" y="10"/>
                      <a:pt x="1" y="10"/>
                    </a:cubicBezTo>
                    <a:cubicBezTo>
                      <a:pt x="1" y="10"/>
                      <a:pt x="5" y="0"/>
                      <a:pt x="10" y="0"/>
                    </a:cubicBezTo>
                    <a:cubicBezTo>
                      <a:pt x="13" y="0"/>
                      <a:pt x="15" y="0"/>
                      <a:pt x="17" y="0"/>
                    </a:cubicBezTo>
                    <a:lnTo>
                      <a:pt x="17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6" name="íślíḋè-Freeform: Shape 62"/>
              <p:cNvSpPr/>
              <p:nvPr/>
            </p:nvSpPr>
            <p:spPr bwMode="auto">
              <a:xfrm>
                <a:off x="6888163" y="2035175"/>
                <a:ext cx="12700" cy="11113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2" y="3"/>
                  </a:cxn>
                  <a:cxn ang="0">
                    <a:pos x="9" y="0"/>
                  </a:cxn>
                  <a:cxn ang="0">
                    <a:pos x="1" y="9"/>
                  </a:cxn>
                  <a:cxn ang="0">
                    <a:pos x="1" y="6"/>
                  </a:cxn>
                </a:cxnLst>
                <a:rect l="0" t="0" r="r" b="b"/>
                <a:pathLst>
                  <a:path w="9" h="9">
                    <a:moveTo>
                      <a:pt x="1" y="6"/>
                    </a:moveTo>
                    <a:cubicBezTo>
                      <a:pt x="3" y="6"/>
                      <a:pt x="1" y="4"/>
                      <a:pt x="2" y="3"/>
                    </a:cubicBezTo>
                    <a:cubicBezTo>
                      <a:pt x="3" y="0"/>
                      <a:pt x="8" y="0"/>
                      <a:pt x="9" y="0"/>
                    </a:cubicBezTo>
                    <a:cubicBezTo>
                      <a:pt x="8" y="3"/>
                      <a:pt x="5" y="9"/>
                      <a:pt x="1" y="9"/>
                    </a:cubicBezTo>
                    <a:cubicBezTo>
                      <a:pt x="0" y="9"/>
                      <a:pt x="0" y="6"/>
                      <a:pt x="1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7" name="íślíḋè-Freeform: Shape 63"/>
              <p:cNvSpPr/>
              <p:nvPr/>
            </p:nvSpPr>
            <p:spPr bwMode="auto">
              <a:xfrm>
                <a:off x="6753225" y="1855788"/>
                <a:ext cx="47625" cy="184150"/>
              </a:xfrm>
              <a:custGeom>
                <a:avLst/>
                <a:gdLst/>
                <a:ahLst/>
                <a:cxnLst>
                  <a:cxn ang="0">
                    <a:pos x="26" y="84"/>
                  </a:cxn>
                  <a:cxn ang="0">
                    <a:pos x="13" y="109"/>
                  </a:cxn>
                  <a:cxn ang="0">
                    <a:pos x="26" y="132"/>
                  </a:cxn>
                  <a:cxn ang="0">
                    <a:pos x="25" y="132"/>
                  </a:cxn>
                  <a:cxn ang="0">
                    <a:pos x="20" y="128"/>
                  </a:cxn>
                  <a:cxn ang="0">
                    <a:pos x="16" y="128"/>
                  </a:cxn>
                  <a:cxn ang="0">
                    <a:pos x="5" y="138"/>
                  </a:cxn>
                  <a:cxn ang="0">
                    <a:pos x="5" y="125"/>
                  </a:cxn>
                  <a:cxn ang="0">
                    <a:pos x="7" y="105"/>
                  </a:cxn>
                  <a:cxn ang="0">
                    <a:pos x="4" y="93"/>
                  </a:cxn>
                  <a:cxn ang="0">
                    <a:pos x="7" y="79"/>
                  </a:cxn>
                  <a:cxn ang="0">
                    <a:pos x="7" y="53"/>
                  </a:cxn>
                  <a:cxn ang="0">
                    <a:pos x="0" y="37"/>
                  </a:cxn>
                  <a:cxn ang="0">
                    <a:pos x="9" y="15"/>
                  </a:cxn>
                  <a:cxn ang="0">
                    <a:pos x="11" y="9"/>
                  </a:cxn>
                  <a:cxn ang="0">
                    <a:pos x="11" y="0"/>
                  </a:cxn>
                  <a:cxn ang="0">
                    <a:pos x="14" y="0"/>
                  </a:cxn>
                  <a:cxn ang="0">
                    <a:pos x="19" y="20"/>
                  </a:cxn>
                  <a:cxn ang="0">
                    <a:pos x="21" y="37"/>
                  </a:cxn>
                  <a:cxn ang="0">
                    <a:pos x="21" y="47"/>
                  </a:cxn>
                  <a:cxn ang="0">
                    <a:pos x="24" y="59"/>
                  </a:cxn>
                  <a:cxn ang="0">
                    <a:pos x="36" y="90"/>
                  </a:cxn>
                  <a:cxn ang="0">
                    <a:pos x="26" y="84"/>
                  </a:cxn>
                </a:cxnLst>
                <a:rect l="0" t="0" r="r" b="b"/>
                <a:pathLst>
                  <a:path w="36" h="138">
                    <a:moveTo>
                      <a:pt x="26" y="84"/>
                    </a:moveTo>
                    <a:cubicBezTo>
                      <a:pt x="15" y="84"/>
                      <a:pt x="13" y="98"/>
                      <a:pt x="13" y="109"/>
                    </a:cubicBezTo>
                    <a:cubicBezTo>
                      <a:pt x="13" y="120"/>
                      <a:pt x="22" y="124"/>
                      <a:pt x="26" y="132"/>
                    </a:cubicBezTo>
                    <a:cubicBezTo>
                      <a:pt x="26" y="132"/>
                      <a:pt x="25" y="132"/>
                      <a:pt x="25" y="132"/>
                    </a:cubicBezTo>
                    <a:cubicBezTo>
                      <a:pt x="23" y="133"/>
                      <a:pt x="21" y="130"/>
                      <a:pt x="20" y="128"/>
                    </a:cubicBezTo>
                    <a:cubicBezTo>
                      <a:pt x="19" y="128"/>
                      <a:pt x="17" y="128"/>
                      <a:pt x="16" y="128"/>
                    </a:cubicBezTo>
                    <a:cubicBezTo>
                      <a:pt x="11" y="128"/>
                      <a:pt x="11" y="138"/>
                      <a:pt x="5" y="138"/>
                    </a:cubicBezTo>
                    <a:cubicBezTo>
                      <a:pt x="4" y="138"/>
                      <a:pt x="5" y="127"/>
                      <a:pt x="5" y="125"/>
                    </a:cubicBezTo>
                    <a:cubicBezTo>
                      <a:pt x="5" y="117"/>
                      <a:pt x="7" y="112"/>
                      <a:pt x="7" y="105"/>
                    </a:cubicBezTo>
                    <a:cubicBezTo>
                      <a:pt x="7" y="99"/>
                      <a:pt x="4" y="98"/>
                      <a:pt x="4" y="93"/>
                    </a:cubicBezTo>
                    <a:cubicBezTo>
                      <a:pt x="4" y="86"/>
                      <a:pt x="7" y="84"/>
                      <a:pt x="7" y="79"/>
                    </a:cubicBezTo>
                    <a:cubicBezTo>
                      <a:pt x="7" y="68"/>
                      <a:pt x="7" y="64"/>
                      <a:pt x="7" y="53"/>
                    </a:cubicBezTo>
                    <a:cubicBezTo>
                      <a:pt x="7" y="46"/>
                      <a:pt x="0" y="44"/>
                      <a:pt x="0" y="37"/>
                    </a:cubicBezTo>
                    <a:cubicBezTo>
                      <a:pt x="0" y="28"/>
                      <a:pt x="3" y="16"/>
                      <a:pt x="9" y="15"/>
                    </a:cubicBezTo>
                    <a:cubicBezTo>
                      <a:pt x="9" y="12"/>
                      <a:pt x="11" y="11"/>
                      <a:pt x="11" y="9"/>
                    </a:cubicBezTo>
                    <a:cubicBezTo>
                      <a:pt x="11" y="4"/>
                      <a:pt x="11" y="3"/>
                      <a:pt x="11" y="0"/>
                    </a:cubicBezTo>
                    <a:cubicBezTo>
                      <a:pt x="12" y="0"/>
                      <a:pt x="13" y="0"/>
                      <a:pt x="14" y="0"/>
                    </a:cubicBezTo>
                    <a:cubicBezTo>
                      <a:pt x="14" y="8"/>
                      <a:pt x="18" y="14"/>
                      <a:pt x="19" y="20"/>
                    </a:cubicBezTo>
                    <a:cubicBezTo>
                      <a:pt x="21" y="26"/>
                      <a:pt x="18" y="30"/>
                      <a:pt x="21" y="37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0" y="52"/>
                      <a:pt x="23" y="57"/>
                      <a:pt x="24" y="59"/>
                    </a:cubicBezTo>
                    <a:cubicBezTo>
                      <a:pt x="27" y="70"/>
                      <a:pt x="33" y="79"/>
                      <a:pt x="36" y="90"/>
                    </a:cubicBezTo>
                    <a:cubicBezTo>
                      <a:pt x="34" y="86"/>
                      <a:pt x="30" y="84"/>
                      <a:pt x="26" y="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8" name="íślíḋè-Freeform: Shape 64"/>
              <p:cNvSpPr/>
              <p:nvPr/>
            </p:nvSpPr>
            <p:spPr bwMode="auto">
              <a:xfrm>
                <a:off x="5241925" y="1219200"/>
                <a:ext cx="292100" cy="214313"/>
              </a:xfrm>
              <a:custGeom>
                <a:avLst/>
                <a:gdLst/>
                <a:ahLst/>
                <a:cxnLst>
                  <a:cxn ang="0">
                    <a:pos x="76" y="161"/>
                  </a:cxn>
                  <a:cxn ang="0">
                    <a:pos x="50" y="131"/>
                  </a:cxn>
                  <a:cxn ang="0">
                    <a:pos x="103" y="67"/>
                  </a:cxn>
                  <a:cxn ang="0">
                    <a:pos x="125" y="55"/>
                  </a:cxn>
                  <a:cxn ang="0">
                    <a:pos x="134" y="45"/>
                  </a:cxn>
                  <a:cxn ang="0">
                    <a:pos x="175" y="34"/>
                  </a:cxn>
                  <a:cxn ang="0">
                    <a:pos x="220" y="11"/>
                  </a:cxn>
                  <a:cxn ang="0">
                    <a:pos x="203" y="0"/>
                  </a:cxn>
                  <a:cxn ang="0">
                    <a:pos x="136" y="25"/>
                  </a:cxn>
                  <a:cxn ang="0">
                    <a:pos x="123" y="19"/>
                  </a:cxn>
                  <a:cxn ang="0">
                    <a:pos x="109" y="25"/>
                  </a:cxn>
                  <a:cxn ang="0">
                    <a:pos x="69" y="46"/>
                  </a:cxn>
                  <a:cxn ang="0">
                    <a:pos x="52" y="49"/>
                  </a:cxn>
                  <a:cxn ang="0">
                    <a:pos x="47" y="53"/>
                  </a:cxn>
                  <a:cxn ang="0">
                    <a:pos x="50" y="61"/>
                  </a:cxn>
                  <a:cxn ang="0">
                    <a:pos x="27" y="88"/>
                  </a:cxn>
                  <a:cxn ang="0">
                    <a:pos x="34" y="98"/>
                  </a:cxn>
                  <a:cxn ang="0">
                    <a:pos x="13" y="110"/>
                  </a:cxn>
                  <a:cxn ang="0">
                    <a:pos x="13" y="117"/>
                  </a:cxn>
                  <a:cxn ang="0">
                    <a:pos x="0" y="134"/>
                  </a:cxn>
                  <a:cxn ang="0">
                    <a:pos x="8" y="143"/>
                  </a:cxn>
                  <a:cxn ang="0">
                    <a:pos x="21" y="143"/>
                  </a:cxn>
                  <a:cxn ang="0">
                    <a:pos x="27" y="158"/>
                  </a:cxn>
                  <a:cxn ang="0">
                    <a:pos x="39" y="158"/>
                  </a:cxn>
                  <a:cxn ang="0">
                    <a:pos x="42" y="161"/>
                  </a:cxn>
                  <a:cxn ang="0">
                    <a:pos x="76" y="161"/>
                  </a:cxn>
                  <a:cxn ang="0">
                    <a:pos x="72" y="156"/>
                  </a:cxn>
                  <a:cxn ang="0">
                    <a:pos x="76" y="161"/>
                  </a:cxn>
                </a:cxnLst>
                <a:rect l="0" t="0" r="r" b="b"/>
                <a:pathLst>
                  <a:path w="220" h="161">
                    <a:moveTo>
                      <a:pt x="76" y="161"/>
                    </a:moveTo>
                    <a:cubicBezTo>
                      <a:pt x="66" y="151"/>
                      <a:pt x="50" y="147"/>
                      <a:pt x="50" y="131"/>
                    </a:cubicBezTo>
                    <a:cubicBezTo>
                      <a:pt x="50" y="102"/>
                      <a:pt x="81" y="73"/>
                      <a:pt x="103" y="67"/>
                    </a:cubicBezTo>
                    <a:cubicBezTo>
                      <a:pt x="111" y="64"/>
                      <a:pt x="113" y="55"/>
                      <a:pt x="125" y="55"/>
                    </a:cubicBezTo>
                    <a:cubicBezTo>
                      <a:pt x="130" y="55"/>
                      <a:pt x="132" y="46"/>
                      <a:pt x="134" y="45"/>
                    </a:cubicBezTo>
                    <a:cubicBezTo>
                      <a:pt x="149" y="38"/>
                      <a:pt x="160" y="41"/>
                      <a:pt x="175" y="34"/>
                    </a:cubicBezTo>
                    <a:cubicBezTo>
                      <a:pt x="186" y="28"/>
                      <a:pt x="220" y="26"/>
                      <a:pt x="220" y="11"/>
                    </a:cubicBezTo>
                    <a:cubicBezTo>
                      <a:pt x="220" y="6"/>
                      <a:pt x="208" y="0"/>
                      <a:pt x="203" y="0"/>
                    </a:cubicBezTo>
                    <a:cubicBezTo>
                      <a:pt x="181" y="0"/>
                      <a:pt x="160" y="25"/>
                      <a:pt x="136" y="25"/>
                    </a:cubicBezTo>
                    <a:cubicBezTo>
                      <a:pt x="131" y="25"/>
                      <a:pt x="128" y="19"/>
                      <a:pt x="123" y="19"/>
                    </a:cubicBezTo>
                    <a:cubicBezTo>
                      <a:pt x="115" y="19"/>
                      <a:pt x="115" y="25"/>
                      <a:pt x="109" y="25"/>
                    </a:cubicBezTo>
                    <a:cubicBezTo>
                      <a:pt x="93" y="25"/>
                      <a:pt x="80" y="46"/>
                      <a:pt x="69" y="46"/>
                    </a:cubicBezTo>
                    <a:cubicBezTo>
                      <a:pt x="63" y="46"/>
                      <a:pt x="58" y="49"/>
                      <a:pt x="52" y="49"/>
                    </a:cubicBezTo>
                    <a:cubicBezTo>
                      <a:pt x="49" y="49"/>
                      <a:pt x="47" y="52"/>
                      <a:pt x="47" y="53"/>
                    </a:cubicBezTo>
                    <a:cubicBezTo>
                      <a:pt x="47" y="56"/>
                      <a:pt x="50" y="58"/>
                      <a:pt x="50" y="61"/>
                    </a:cubicBezTo>
                    <a:cubicBezTo>
                      <a:pt x="50" y="74"/>
                      <a:pt x="27" y="80"/>
                      <a:pt x="27" y="88"/>
                    </a:cubicBezTo>
                    <a:cubicBezTo>
                      <a:pt x="27" y="91"/>
                      <a:pt x="34" y="92"/>
                      <a:pt x="34" y="98"/>
                    </a:cubicBezTo>
                    <a:cubicBezTo>
                      <a:pt x="27" y="99"/>
                      <a:pt x="13" y="102"/>
                      <a:pt x="13" y="110"/>
                    </a:cubicBezTo>
                    <a:cubicBezTo>
                      <a:pt x="13" y="115"/>
                      <a:pt x="13" y="117"/>
                      <a:pt x="13" y="117"/>
                    </a:cubicBezTo>
                    <a:cubicBezTo>
                      <a:pt x="13" y="124"/>
                      <a:pt x="0" y="124"/>
                      <a:pt x="0" y="134"/>
                    </a:cubicBezTo>
                    <a:cubicBezTo>
                      <a:pt x="0" y="139"/>
                      <a:pt x="8" y="143"/>
                      <a:pt x="8" y="143"/>
                    </a:cubicBezTo>
                    <a:cubicBezTo>
                      <a:pt x="8" y="143"/>
                      <a:pt x="20" y="143"/>
                      <a:pt x="21" y="143"/>
                    </a:cubicBezTo>
                    <a:cubicBezTo>
                      <a:pt x="28" y="145"/>
                      <a:pt x="24" y="152"/>
                      <a:pt x="27" y="158"/>
                    </a:cubicBezTo>
                    <a:cubicBezTo>
                      <a:pt x="28" y="161"/>
                      <a:pt x="35" y="158"/>
                      <a:pt x="39" y="158"/>
                    </a:cubicBezTo>
                    <a:cubicBezTo>
                      <a:pt x="40" y="158"/>
                      <a:pt x="41" y="161"/>
                      <a:pt x="42" y="161"/>
                    </a:cubicBezTo>
                    <a:cubicBezTo>
                      <a:pt x="76" y="161"/>
                      <a:pt x="76" y="161"/>
                      <a:pt x="76" y="161"/>
                    </a:cubicBezTo>
                    <a:cubicBezTo>
                      <a:pt x="75" y="159"/>
                      <a:pt x="73" y="157"/>
                      <a:pt x="72" y="156"/>
                    </a:cubicBezTo>
                    <a:lnTo>
                      <a:pt x="76" y="16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9" name="íślíḋè-Freeform: Shape 65"/>
              <p:cNvSpPr/>
              <p:nvPr/>
            </p:nvSpPr>
            <p:spPr bwMode="auto">
              <a:xfrm>
                <a:off x="4713288" y="1196975"/>
                <a:ext cx="2847975" cy="1058863"/>
              </a:xfrm>
              <a:custGeom>
                <a:avLst/>
                <a:gdLst/>
                <a:ahLst/>
                <a:cxnLst>
                  <a:cxn ang="0">
                    <a:pos x="1515" y="585"/>
                  </a:cxn>
                  <a:cxn ang="0">
                    <a:pos x="1460" y="485"/>
                  </a:cxn>
                  <a:cxn ang="0">
                    <a:pos x="1665" y="408"/>
                  </a:cxn>
                  <a:cxn ang="0">
                    <a:pos x="1804" y="346"/>
                  </a:cxn>
                  <a:cxn ang="0">
                    <a:pos x="1709" y="465"/>
                  </a:cxn>
                  <a:cxn ang="0">
                    <a:pos x="1793" y="452"/>
                  </a:cxn>
                  <a:cxn ang="0">
                    <a:pos x="1989" y="313"/>
                  </a:cxn>
                  <a:cxn ang="0">
                    <a:pos x="2112" y="287"/>
                  </a:cxn>
                  <a:cxn ang="0">
                    <a:pos x="1892" y="194"/>
                  </a:cxn>
                  <a:cxn ang="0">
                    <a:pos x="1660" y="159"/>
                  </a:cxn>
                  <a:cxn ang="0">
                    <a:pos x="1435" y="157"/>
                  </a:cxn>
                  <a:cxn ang="0">
                    <a:pos x="1314" y="97"/>
                  </a:cxn>
                  <a:cxn ang="0">
                    <a:pos x="1102" y="104"/>
                  </a:cxn>
                  <a:cxn ang="0">
                    <a:pos x="1016" y="27"/>
                  </a:cxn>
                  <a:cxn ang="0">
                    <a:pos x="758" y="117"/>
                  </a:cxn>
                  <a:cxn ang="0">
                    <a:pos x="668" y="148"/>
                  </a:cxn>
                  <a:cxn ang="0">
                    <a:pos x="644" y="121"/>
                  </a:cxn>
                  <a:cxn ang="0">
                    <a:pos x="511" y="207"/>
                  </a:cxn>
                  <a:cxn ang="0">
                    <a:pos x="322" y="247"/>
                  </a:cxn>
                  <a:cxn ang="0">
                    <a:pos x="214" y="296"/>
                  </a:cxn>
                  <a:cxn ang="0">
                    <a:pos x="229" y="227"/>
                  </a:cxn>
                  <a:cxn ang="0">
                    <a:pos x="127" y="236"/>
                  </a:cxn>
                  <a:cxn ang="0">
                    <a:pos x="136" y="312"/>
                  </a:cxn>
                  <a:cxn ang="0">
                    <a:pos x="117" y="395"/>
                  </a:cxn>
                  <a:cxn ang="0">
                    <a:pos x="50" y="446"/>
                  </a:cxn>
                  <a:cxn ang="0">
                    <a:pos x="16" y="495"/>
                  </a:cxn>
                  <a:cxn ang="0">
                    <a:pos x="54" y="558"/>
                  </a:cxn>
                  <a:cxn ang="0">
                    <a:pos x="88" y="597"/>
                  </a:cxn>
                  <a:cxn ang="0">
                    <a:pos x="112" y="644"/>
                  </a:cxn>
                  <a:cxn ang="0">
                    <a:pos x="208" y="647"/>
                  </a:cxn>
                  <a:cxn ang="0">
                    <a:pos x="225" y="626"/>
                  </a:cxn>
                  <a:cxn ang="0">
                    <a:pos x="284" y="701"/>
                  </a:cxn>
                  <a:cxn ang="0">
                    <a:pos x="350" y="732"/>
                  </a:cxn>
                  <a:cxn ang="0">
                    <a:pos x="366" y="742"/>
                  </a:cxn>
                  <a:cxn ang="0">
                    <a:pos x="349" y="634"/>
                  </a:cxn>
                  <a:cxn ang="0">
                    <a:pos x="412" y="645"/>
                  </a:cxn>
                  <a:cxn ang="0">
                    <a:pos x="427" y="700"/>
                  </a:cxn>
                  <a:cxn ang="0">
                    <a:pos x="428" y="746"/>
                  </a:cxn>
                  <a:cxn ang="0">
                    <a:pos x="447" y="755"/>
                  </a:cxn>
                  <a:cxn ang="0">
                    <a:pos x="522" y="777"/>
                  </a:cxn>
                  <a:cxn ang="0">
                    <a:pos x="559" y="781"/>
                  </a:cxn>
                  <a:cxn ang="0">
                    <a:pos x="608" y="770"/>
                  </a:cxn>
                  <a:cxn ang="0">
                    <a:pos x="654" y="772"/>
                  </a:cxn>
                  <a:cxn ang="0">
                    <a:pos x="677" y="748"/>
                  </a:cxn>
                  <a:cxn ang="0">
                    <a:pos x="829" y="593"/>
                  </a:cxn>
                  <a:cxn ang="0">
                    <a:pos x="994" y="534"/>
                  </a:cxn>
                  <a:cxn ang="0">
                    <a:pos x="1224" y="569"/>
                  </a:cxn>
                  <a:cxn ang="0">
                    <a:pos x="1411" y="607"/>
                  </a:cxn>
                  <a:cxn ang="0">
                    <a:pos x="1400" y="655"/>
                  </a:cxn>
                </a:cxnLst>
                <a:rect l="0" t="0" r="r" b="b"/>
                <a:pathLst>
                  <a:path w="2139" h="795">
                    <a:moveTo>
                      <a:pt x="1398" y="684"/>
                    </a:moveTo>
                    <a:cubicBezTo>
                      <a:pt x="1398" y="684"/>
                      <a:pt x="1415" y="688"/>
                      <a:pt x="1429" y="688"/>
                    </a:cubicBezTo>
                    <a:cubicBezTo>
                      <a:pt x="1454" y="688"/>
                      <a:pt x="1478" y="635"/>
                      <a:pt x="1495" y="618"/>
                    </a:cubicBezTo>
                    <a:cubicBezTo>
                      <a:pt x="1502" y="610"/>
                      <a:pt x="1512" y="596"/>
                      <a:pt x="1515" y="585"/>
                    </a:cubicBezTo>
                    <a:cubicBezTo>
                      <a:pt x="1518" y="572"/>
                      <a:pt x="1513" y="564"/>
                      <a:pt x="1520" y="551"/>
                    </a:cubicBezTo>
                    <a:cubicBezTo>
                      <a:pt x="1522" y="547"/>
                      <a:pt x="1527" y="537"/>
                      <a:pt x="1527" y="527"/>
                    </a:cubicBezTo>
                    <a:cubicBezTo>
                      <a:pt x="1527" y="515"/>
                      <a:pt x="1508" y="492"/>
                      <a:pt x="1499" y="499"/>
                    </a:cubicBezTo>
                    <a:cubicBezTo>
                      <a:pt x="1473" y="518"/>
                      <a:pt x="1460" y="488"/>
                      <a:pt x="1460" y="485"/>
                    </a:cubicBezTo>
                    <a:cubicBezTo>
                      <a:pt x="1460" y="473"/>
                      <a:pt x="1483" y="459"/>
                      <a:pt x="1493" y="450"/>
                    </a:cubicBezTo>
                    <a:cubicBezTo>
                      <a:pt x="1506" y="436"/>
                      <a:pt x="1524" y="413"/>
                      <a:pt x="1543" y="408"/>
                    </a:cubicBezTo>
                    <a:cubicBezTo>
                      <a:pt x="1560" y="404"/>
                      <a:pt x="1613" y="399"/>
                      <a:pt x="1627" y="399"/>
                    </a:cubicBezTo>
                    <a:cubicBezTo>
                      <a:pt x="1645" y="399"/>
                      <a:pt x="1654" y="408"/>
                      <a:pt x="1665" y="408"/>
                    </a:cubicBezTo>
                    <a:cubicBezTo>
                      <a:pt x="1671" y="408"/>
                      <a:pt x="1675" y="408"/>
                      <a:pt x="1689" y="408"/>
                    </a:cubicBezTo>
                    <a:cubicBezTo>
                      <a:pt x="1696" y="379"/>
                      <a:pt x="1709" y="362"/>
                      <a:pt x="1740" y="362"/>
                    </a:cubicBezTo>
                    <a:cubicBezTo>
                      <a:pt x="1748" y="362"/>
                      <a:pt x="1751" y="360"/>
                      <a:pt x="1766" y="362"/>
                    </a:cubicBezTo>
                    <a:cubicBezTo>
                      <a:pt x="1759" y="368"/>
                      <a:pt x="1756" y="406"/>
                      <a:pt x="1804" y="346"/>
                    </a:cubicBezTo>
                    <a:cubicBezTo>
                      <a:pt x="1809" y="346"/>
                      <a:pt x="1832" y="355"/>
                      <a:pt x="1797" y="377"/>
                    </a:cubicBezTo>
                    <a:cubicBezTo>
                      <a:pt x="1785" y="385"/>
                      <a:pt x="1774" y="381"/>
                      <a:pt x="1766" y="393"/>
                    </a:cubicBezTo>
                    <a:cubicBezTo>
                      <a:pt x="1757" y="406"/>
                      <a:pt x="1749" y="423"/>
                      <a:pt x="1735" y="430"/>
                    </a:cubicBezTo>
                    <a:cubicBezTo>
                      <a:pt x="1724" y="436"/>
                      <a:pt x="1709" y="447"/>
                      <a:pt x="1709" y="465"/>
                    </a:cubicBezTo>
                    <a:cubicBezTo>
                      <a:pt x="1709" y="482"/>
                      <a:pt x="1714" y="535"/>
                      <a:pt x="1726" y="545"/>
                    </a:cubicBezTo>
                    <a:cubicBezTo>
                      <a:pt x="1735" y="532"/>
                      <a:pt x="1741" y="507"/>
                      <a:pt x="1760" y="503"/>
                    </a:cubicBezTo>
                    <a:cubicBezTo>
                      <a:pt x="1757" y="491"/>
                      <a:pt x="1777" y="488"/>
                      <a:pt x="1777" y="479"/>
                    </a:cubicBezTo>
                    <a:cubicBezTo>
                      <a:pt x="1777" y="464"/>
                      <a:pt x="1793" y="460"/>
                      <a:pt x="1793" y="452"/>
                    </a:cubicBezTo>
                    <a:cubicBezTo>
                      <a:pt x="1793" y="447"/>
                      <a:pt x="1788" y="442"/>
                      <a:pt x="1793" y="432"/>
                    </a:cubicBezTo>
                    <a:cubicBezTo>
                      <a:pt x="1828" y="356"/>
                      <a:pt x="1861" y="397"/>
                      <a:pt x="1874" y="397"/>
                    </a:cubicBezTo>
                    <a:cubicBezTo>
                      <a:pt x="1914" y="397"/>
                      <a:pt x="1941" y="347"/>
                      <a:pt x="1976" y="346"/>
                    </a:cubicBezTo>
                    <a:cubicBezTo>
                      <a:pt x="2041" y="345"/>
                      <a:pt x="1989" y="320"/>
                      <a:pt x="1989" y="313"/>
                    </a:cubicBezTo>
                    <a:cubicBezTo>
                      <a:pt x="1989" y="294"/>
                      <a:pt x="2015" y="297"/>
                      <a:pt x="2020" y="287"/>
                    </a:cubicBezTo>
                    <a:cubicBezTo>
                      <a:pt x="2022" y="282"/>
                      <a:pt x="2018" y="271"/>
                      <a:pt x="2026" y="271"/>
                    </a:cubicBezTo>
                    <a:cubicBezTo>
                      <a:pt x="2054" y="271"/>
                      <a:pt x="2077" y="309"/>
                      <a:pt x="2097" y="309"/>
                    </a:cubicBezTo>
                    <a:cubicBezTo>
                      <a:pt x="2106" y="309"/>
                      <a:pt x="2108" y="293"/>
                      <a:pt x="2112" y="287"/>
                    </a:cubicBezTo>
                    <a:cubicBezTo>
                      <a:pt x="2120" y="278"/>
                      <a:pt x="2127" y="279"/>
                      <a:pt x="2139" y="275"/>
                    </a:cubicBezTo>
                    <a:cubicBezTo>
                      <a:pt x="2123" y="254"/>
                      <a:pt x="2071" y="242"/>
                      <a:pt x="2046" y="227"/>
                    </a:cubicBezTo>
                    <a:cubicBezTo>
                      <a:pt x="2011" y="207"/>
                      <a:pt x="1965" y="185"/>
                      <a:pt x="1914" y="185"/>
                    </a:cubicBezTo>
                    <a:cubicBezTo>
                      <a:pt x="1900" y="185"/>
                      <a:pt x="1890" y="188"/>
                      <a:pt x="1892" y="194"/>
                    </a:cubicBezTo>
                    <a:cubicBezTo>
                      <a:pt x="1906" y="237"/>
                      <a:pt x="1872" y="194"/>
                      <a:pt x="1863" y="194"/>
                    </a:cubicBezTo>
                    <a:cubicBezTo>
                      <a:pt x="1762" y="192"/>
                      <a:pt x="1762" y="192"/>
                      <a:pt x="1762" y="192"/>
                    </a:cubicBezTo>
                    <a:cubicBezTo>
                      <a:pt x="1756" y="169"/>
                      <a:pt x="1741" y="161"/>
                      <a:pt x="1711" y="161"/>
                    </a:cubicBezTo>
                    <a:cubicBezTo>
                      <a:pt x="1695" y="161"/>
                      <a:pt x="1670" y="167"/>
                      <a:pt x="1660" y="159"/>
                    </a:cubicBezTo>
                    <a:cubicBezTo>
                      <a:pt x="1652" y="151"/>
                      <a:pt x="1651" y="141"/>
                      <a:pt x="1638" y="137"/>
                    </a:cubicBezTo>
                    <a:cubicBezTo>
                      <a:pt x="1611" y="128"/>
                      <a:pt x="1582" y="121"/>
                      <a:pt x="1548" y="121"/>
                    </a:cubicBezTo>
                    <a:cubicBezTo>
                      <a:pt x="1513" y="121"/>
                      <a:pt x="1509" y="140"/>
                      <a:pt x="1506" y="157"/>
                    </a:cubicBezTo>
                    <a:cubicBezTo>
                      <a:pt x="1473" y="157"/>
                      <a:pt x="1457" y="157"/>
                      <a:pt x="1435" y="157"/>
                    </a:cubicBezTo>
                    <a:cubicBezTo>
                      <a:pt x="1423" y="157"/>
                      <a:pt x="1421" y="147"/>
                      <a:pt x="1407" y="146"/>
                    </a:cubicBezTo>
                    <a:cubicBezTo>
                      <a:pt x="1405" y="152"/>
                      <a:pt x="1403" y="166"/>
                      <a:pt x="1396" y="166"/>
                    </a:cubicBezTo>
                    <a:cubicBezTo>
                      <a:pt x="1377" y="166"/>
                      <a:pt x="1369" y="143"/>
                      <a:pt x="1369" y="130"/>
                    </a:cubicBezTo>
                    <a:cubicBezTo>
                      <a:pt x="1369" y="127"/>
                      <a:pt x="1405" y="105"/>
                      <a:pt x="1314" y="97"/>
                    </a:cubicBezTo>
                    <a:cubicBezTo>
                      <a:pt x="1303" y="96"/>
                      <a:pt x="1296" y="101"/>
                      <a:pt x="1296" y="115"/>
                    </a:cubicBezTo>
                    <a:cubicBezTo>
                      <a:pt x="1248" y="115"/>
                      <a:pt x="1248" y="115"/>
                      <a:pt x="1248" y="115"/>
                    </a:cubicBezTo>
                    <a:cubicBezTo>
                      <a:pt x="1233" y="111"/>
                      <a:pt x="1157" y="102"/>
                      <a:pt x="1147" y="86"/>
                    </a:cubicBezTo>
                    <a:cubicBezTo>
                      <a:pt x="1089" y="133"/>
                      <a:pt x="1102" y="104"/>
                      <a:pt x="1102" y="104"/>
                    </a:cubicBezTo>
                    <a:cubicBezTo>
                      <a:pt x="1116" y="87"/>
                      <a:pt x="1249" y="51"/>
                      <a:pt x="1140" y="24"/>
                    </a:cubicBezTo>
                    <a:cubicBezTo>
                      <a:pt x="1094" y="24"/>
                      <a:pt x="1094" y="24"/>
                      <a:pt x="1094" y="24"/>
                    </a:cubicBezTo>
                    <a:cubicBezTo>
                      <a:pt x="1089" y="12"/>
                      <a:pt x="1079" y="0"/>
                      <a:pt x="1060" y="0"/>
                    </a:cubicBezTo>
                    <a:cubicBezTo>
                      <a:pt x="1038" y="0"/>
                      <a:pt x="1028" y="17"/>
                      <a:pt x="1016" y="27"/>
                    </a:cubicBezTo>
                    <a:cubicBezTo>
                      <a:pt x="1008" y="33"/>
                      <a:pt x="951" y="56"/>
                      <a:pt x="956" y="35"/>
                    </a:cubicBezTo>
                    <a:cubicBezTo>
                      <a:pt x="941" y="40"/>
                      <a:pt x="879" y="44"/>
                      <a:pt x="847" y="73"/>
                    </a:cubicBezTo>
                    <a:cubicBezTo>
                      <a:pt x="840" y="79"/>
                      <a:pt x="838" y="97"/>
                      <a:pt x="828" y="97"/>
                    </a:cubicBezTo>
                    <a:cubicBezTo>
                      <a:pt x="813" y="97"/>
                      <a:pt x="758" y="92"/>
                      <a:pt x="758" y="117"/>
                    </a:cubicBezTo>
                    <a:cubicBezTo>
                      <a:pt x="758" y="122"/>
                      <a:pt x="763" y="128"/>
                      <a:pt x="765" y="135"/>
                    </a:cubicBezTo>
                    <a:cubicBezTo>
                      <a:pt x="755" y="141"/>
                      <a:pt x="752" y="135"/>
                      <a:pt x="721" y="135"/>
                    </a:cubicBezTo>
                    <a:cubicBezTo>
                      <a:pt x="695" y="170"/>
                      <a:pt x="697" y="129"/>
                      <a:pt x="691" y="121"/>
                    </a:cubicBezTo>
                    <a:cubicBezTo>
                      <a:pt x="689" y="136"/>
                      <a:pt x="679" y="142"/>
                      <a:pt x="668" y="148"/>
                    </a:cubicBezTo>
                    <a:cubicBezTo>
                      <a:pt x="671" y="160"/>
                      <a:pt x="690" y="173"/>
                      <a:pt x="677" y="188"/>
                    </a:cubicBezTo>
                    <a:cubicBezTo>
                      <a:pt x="667" y="198"/>
                      <a:pt x="695" y="230"/>
                      <a:pt x="680" y="230"/>
                    </a:cubicBezTo>
                    <a:cubicBezTo>
                      <a:pt x="662" y="230"/>
                      <a:pt x="657" y="164"/>
                      <a:pt x="657" y="150"/>
                    </a:cubicBezTo>
                    <a:cubicBezTo>
                      <a:pt x="657" y="135"/>
                      <a:pt x="681" y="129"/>
                      <a:pt x="644" y="121"/>
                    </a:cubicBezTo>
                    <a:cubicBezTo>
                      <a:pt x="625" y="118"/>
                      <a:pt x="589" y="149"/>
                      <a:pt x="589" y="166"/>
                    </a:cubicBezTo>
                    <a:cubicBezTo>
                      <a:pt x="589" y="186"/>
                      <a:pt x="598" y="199"/>
                      <a:pt x="608" y="210"/>
                    </a:cubicBezTo>
                    <a:cubicBezTo>
                      <a:pt x="633" y="248"/>
                      <a:pt x="574" y="205"/>
                      <a:pt x="552" y="200"/>
                    </a:cubicBezTo>
                    <a:cubicBezTo>
                      <a:pt x="492" y="184"/>
                      <a:pt x="512" y="204"/>
                      <a:pt x="511" y="207"/>
                    </a:cubicBezTo>
                    <a:cubicBezTo>
                      <a:pt x="509" y="241"/>
                      <a:pt x="495" y="214"/>
                      <a:pt x="487" y="214"/>
                    </a:cubicBezTo>
                    <a:cubicBezTo>
                      <a:pt x="473" y="214"/>
                      <a:pt x="445" y="233"/>
                      <a:pt x="425" y="223"/>
                    </a:cubicBezTo>
                    <a:cubicBezTo>
                      <a:pt x="415" y="197"/>
                      <a:pt x="349" y="256"/>
                      <a:pt x="333" y="256"/>
                    </a:cubicBezTo>
                    <a:cubicBezTo>
                      <a:pt x="327" y="256"/>
                      <a:pt x="320" y="252"/>
                      <a:pt x="322" y="247"/>
                    </a:cubicBezTo>
                    <a:cubicBezTo>
                      <a:pt x="329" y="229"/>
                      <a:pt x="319" y="191"/>
                      <a:pt x="300" y="249"/>
                    </a:cubicBezTo>
                    <a:cubicBezTo>
                      <a:pt x="298" y="253"/>
                      <a:pt x="306" y="255"/>
                      <a:pt x="306" y="263"/>
                    </a:cubicBezTo>
                    <a:cubicBezTo>
                      <a:pt x="306" y="278"/>
                      <a:pt x="283" y="267"/>
                      <a:pt x="271" y="271"/>
                    </a:cubicBezTo>
                    <a:cubicBezTo>
                      <a:pt x="259" y="275"/>
                      <a:pt x="265" y="318"/>
                      <a:pt x="214" y="296"/>
                    </a:cubicBezTo>
                    <a:cubicBezTo>
                      <a:pt x="214" y="313"/>
                      <a:pt x="214" y="313"/>
                      <a:pt x="214" y="313"/>
                    </a:cubicBezTo>
                    <a:cubicBezTo>
                      <a:pt x="189" y="311"/>
                      <a:pt x="192" y="284"/>
                      <a:pt x="183" y="271"/>
                    </a:cubicBezTo>
                    <a:cubicBezTo>
                      <a:pt x="202" y="271"/>
                      <a:pt x="212" y="271"/>
                      <a:pt x="230" y="276"/>
                    </a:cubicBezTo>
                    <a:cubicBezTo>
                      <a:pt x="255" y="282"/>
                      <a:pt x="304" y="251"/>
                      <a:pt x="229" y="227"/>
                    </a:cubicBezTo>
                    <a:cubicBezTo>
                      <a:pt x="208" y="220"/>
                      <a:pt x="160" y="196"/>
                      <a:pt x="145" y="196"/>
                    </a:cubicBezTo>
                    <a:cubicBezTo>
                      <a:pt x="144" y="196"/>
                      <a:pt x="144" y="195"/>
                      <a:pt x="133" y="196"/>
                    </a:cubicBezTo>
                    <a:cubicBezTo>
                      <a:pt x="127" y="200"/>
                      <a:pt x="111" y="208"/>
                      <a:pt x="111" y="219"/>
                    </a:cubicBezTo>
                    <a:cubicBezTo>
                      <a:pt x="111" y="227"/>
                      <a:pt x="127" y="226"/>
                      <a:pt x="127" y="236"/>
                    </a:cubicBezTo>
                    <a:cubicBezTo>
                      <a:pt x="127" y="244"/>
                      <a:pt x="119" y="247"/>
                      <a:pt x="119" y="255"/>
                    </a:cubicBezTo>
                    <a:cubicBezTo>
                      <a:pt x="119" y="263"/>
                      <a:pt x="128" y="268"/>
                      <a:pt x="128" y="277"/>
                    </a:cubicBezTo>
                    <a:cubicBezTo>
                      <a:pt x="128" y="282"/>
                      <a:pt x="123" y="285"/>
                      <a:pt x="123" y="290"/>
                    </a:cubicBezTo>
                    <a:cubicBezTo>
                      <a:pt x="123" y="300"/>
                      <a:pt x="136" y="302"/>
                      <a:pt x="136" y="312"/>
                    </a:cubicBezTo>
                    <a:cubicBezTo>
                      <a:pt x="136" y="315"/>
                      <a:pt x="132" y="317"/>
                      <a:pt x="131" y="318"/>
                    </a:cubicBezTo>
                    <a:cubicBezTo>
                      <a:pt x="135" y="325"/>
                      <a:pt x="145" y="327"/>
                      <a:pt x="145" y="336"/>
                    </a:cubicBezTo>
                    <a:cubicBezTo>
                      <a:pt x="145" y="351"/>
                      <a:pt x="115" y="367"/>
                      <a:pt x="106" y="379"/>
                    </a:cubicBezTo>
                    <a:cubicBezTo>
                      <a:pt x="109" y="384"/>
                      <a:pt x="114" y="387"/>
                      <a:pt x="117" y="395"/>
                    </a:cubicBezTo>
                    <a:cubicBezTo>
                      <a:pt x="111" y="398"/>
                      <a:pt x="98" y="405"/>
                      <a:pt x="92" y="405"/>
                    </a:cubicBezTo>
                    <a:cubicBezTo>
                      <a:pt x="85" y="405"/>
                      <a:pt x="80" y="402"/>
                      <a:pt x="70" y="402"/>
                    </a:cubicBezTo>
                    <a:cubicBezTo>
                      <a:pt x="61" y="402"/>
                      <a:pt x="38" y="410"/>
                      <a:pt x="45" y="417"/>
                    </a:cubicBezTo>
                    <a:cubicBezTo>
                      <a:pt x="67" y="438"/>
                      <a:pt x="56" y="446"/>
                      <a:pt x="50" y="446"/>
                    </a:cubicBezTo>
                    <a:cubicBezTo>
                      <a:pt x="42" y="446"/>
                      <a:pt x="40" y="435"/>
                      <a:pt x="33" y="435"/>
                    </a:cubicBezTo>
                    <a:cubicBezTo>
                      <a:pt x="25" y="435"/>
                      <a:pt x="15" y="455"/>
                      <a:pt x="15" y="465"/>
                    </a:cubicBezTo>
                    <a:cubicBezTo>
                      <a:pt x="15" y="483"/>
                      <a:pt x="1" y="480"/>
                      <a:pt x="0" y="496"/>
                    </a:cubicBezTo>
                    <a:cubicBezTo>
                      <a:pt x="6" y="495"/>
                      <a:pt x="11" y="495"/>
                      <a:pt x="16" y="495"/>
                    </a:cubicBezTo>
                    <a:cubicBezTo>
                      <a:pt x="24" y="495"/>
                      <a:pt x="30" y="494"/>
                      <a:pt x="39" y="494"/>
                    </a:cubicBezTo>
                    <a:cubicBezTo>
                      <a:pt x="48" y="494"/>
                      <a:pt x="52" y="510"/>
                      <a:pt x="52" y="520"/>
                    </a:cubicBezTo>
                    <a:cubicBezTo>
                      <a:pt x="52" y="526"/>
                      <a:pt x="46" y="529"/>
                      <a:pt x="46" y="535"/>
                    </a:cubicBezTo>
                    <a:cubicBezTo>
                      <a:pt x="46" y="544"/>
                      <a:pt x="54" y="550"/>
                      <a:pt x="54" y="558"/>
                    </a:cubicBezTo>
                    <a:cubicBezTo>
                      <a:pt x="54" y="563"/>
                      <a:pt x="46" y="565"/>
                      <a:pt x="44" y="568"/>
                    </a:cubicBezTo>
                    <a:cubicBezTo>
                      <a:pt x="39" y="576"/>
                      <a:pt x="37" y="583"/>
                      <a:pt x="37" y="593"/>
                    </a:cubicBezTo>
                    <a:cubicBezTo>
                      <a:pt x="37" y="606"/>
                      <a:pt x="46" y="603"/>
                      <a:pt x="56" y="603"/>
                    </a:cubicBezTo>
                    <a:cubicBezTo>
                      <a:pt x="70" y="603"/>
                      <a:pt x="77" y="597"/>
                      <a:pt x="88" y="597"/>
                    </a:cubicBezTo>
                    <a:cubicBezTo>
                      <a:pt x="99" y="597"/>
                      <a:pt x="97" y="620"/>
                      <a:pt x="108" y="620"/>
                    </a:cubicBezTo>
                    <a:cubicBezTo>
                      <a:pt x="108" y="638"/>
                      <a:pt x="108" y="638"/>
                      <a:pt x="108" y="638"/>
                    </a:cubicBezTo>
                    <a:cubicBezTo>
                      <a:pt x="108" y="640"/>
                      <a:pt x="109" y="641"/>
                      <a:pt x="110" y="641"/>
                    </a:cubicBezTo>
                    <a:cubicBezTo>
                      <a:pt x="112" y="644"/>
                      <a:pt x="112" y="644"/>
                      <a:pt x="112" y="644"/>
                    </a:cubicBezTo>
                    <a:cubicBezTo>
                      <a:pt x="114" y="644"/>
                      <a:pt x="120" y="642"/>
                      <a:pt x="123" y="641"/>
                    </a:cubicBezTo>
                    <a:cubicBezTo>
                      <a:pt x="132" y="639"/>
                      <a:pt x="133" y="627"/>
                      <a:pt x="143" y="627"/>
                    </a:cubicBezTo>
                    <a:cubicBezTo>
                      <a:pt x="151" y="627"/>
                      <a:pt x="171" y="660"/>
                      <a:pt x="177" y="660"/>
                    </a:cubicBezTo>
                    <a:cubicBezTo>
                      <a:pt x="184" y="660"/>
                      <a:pt x="205" y="651"/>
                      <a:pt x="208" y="647"/>
                    </a:cubicBezTo>
                    <a:cubicBezTo>
                      <a:pt x="207" y="647"/>
                      <a:pt x="196" y="645"/>
                      <a:pt x="196" y="645"/>
                    </a:cubicBezTo>
                    <a:cubicBezTo>
                      <a:pt x="194" y="645"/>
                      <a:pt x="189" y="644"/>
                      <a:pt x="189" y="638"/>
                    </a:cubicBezTo>
                    <a:cubicBezTo>
                      <a:pt x="189" y="635"/>
                      <a:pt x="221" y="623"/>
                      <a:pt x="233" y="619"/>
                    </a:cubicBezTo>
                    <a:cubicBezTo>
                      <a:pt x="233" y="619"/>
                      <a:pt x="227" y="625"/>
                      <a:pt x="225" y="626"/>
                    </a:cubicBezTo>
                    <a:cubicBezTo>
                      <a:pt x="226" y="629"/>
                      <a:pt x="237" y="641"/>
                      <a:pt x="211" y="647"/>
                    </a:cubicBezTo>
                    <a:cubicBezTo>
                      <a:pt x="223" y="673"/>
                      <a:pt x="273" y="669"/>
                      <a:pt x="273" y="704"/>
                    </a:cubicBezTo>
                    <a:cubicBezTo>
                      <a:pt x="275" y="703"/>
                      <a:pt x="275" y="703"/>
                      <a:pt x="275" y="703"/>
                    </a:cubicBezTo>
                    <a:cubicBezTo>
                      <a:pt x="278" y="702"/>
                      <a:pt x="280" y="701"/>
                      <a:pt x="284" y="701"/>
                    </a:cubicBezTo>
                    <a:cubicBezTo>
                      <a:pt x="298" y="701"/>
                      <a:pt x="297" y="710"/>
                      <a:pt x="302" y="719"/>
                    </a:cubicBezTo>
                    <a:cubicBezTo>
                      <a:pt x="303" y="721"/>
                      <a:pt x="312" y="726"/>
                      <a:pt x="312" y="726"/>
                    </a:cubicBezTo>
                    <a:cubicBezTo>
                      <a:pt x="320" y="729"/>
                      <a:pt x="322" y="742"/>
                      <a:pt x="335" y="742"/>
                    </a:cubicBezTo>
                    <a:cubicBezTo>
                      <a:pt x="344" y="742"/>
                      <a:pt x="344" y="734"/>
                      <a:pt x="350" y="732"/>
                    </a:cubicBezTo>
                    <a:cubicBezTo>
                      <a:pt x="354" y="731"/>
                      <a:pt x="353" y="731"/>
                      <a:pt x="357" y="731"/>
                    </a:cubicBezTo>
                    <a:cubicBezTo>
                      <a:pt x="358" y="733"/>
                      <a:pt x="358" y="737"/>
                      <a:pt x="360" y="739"/>
                    </a:cubicBezTo>
                    <a:cubicBezTo>
                      <a:pt x="359" y="739"/>
                      <a:pt x="360" y="740"/>
                      <a:pt x="360" y="741"/>
                    </a:cubicBezTo>
                    <a:cubicBezTo>
                      <a:pt x="366" y="742"/>
                      <a:pt x="366" y="742"/>
                      <a:pt x="366" y="742"/>
                    </a:cubicBezTo>
                    <a:cubicBezTo>
                      <a:pt x="371" y="735"/>
                      <a:pt x="371" y="724"/>
                      <a:pt x="378" y="721"/>
                    </a:cubicBezTo>
                    <a:cubicBezTo>
                      <a:pt x="366" y="714"/>
                      <a:pt x="348" y="688"/>
                      <a:pt x="348" y="673"/>
                    </a:cubicBezTo>
                    <a:cubicBezTo>
                      <a:pt x="348" y="668"/>
                      <a:pt x="338" y="662"/>
                      <a:pt x="338" y="655"/>
                    </a:cubicBezTo>
                    <a:cubicBezTo>
                      <a:pt x="338" y="653"/>
                      <a:pt x="347" y="637"/>
                      <a:pt x="349" y="634"/>
                    </a:cubicBezTo>
                    <a:cubicBezTo>
                      <a:pt x="351" y="635"/>
                      <a:pt x="365" y="628"/>
                      <a:pt x="366" y="627"/>
                    </a:cubicBezTo>
                    <a:cubicBezTo>
                      <a:pt x="377" y="623"/>
                      <a:pt x="384" y="620"/>
                      <a:pt x="399" y="620"/>
                    </a:cubicBezTo>
                    <a:cubicBezTo>
                      <a:pt x="423" y="620"/>
                      <a:pt x="427" y="631"/>
                      <a:pt x="436" y="645"/>
                    </a:cubicBezTo>
                    <a:cubicBezTo>
                      <a:pt x="429" y="650"/>
                      <a:pt x="420" y="645"/>
                      <a:pt x="412" y="645"/>
                    </a:cubicBezTo>
                    <a:cubicBezTo>
                      <a:pt x="400" y="645"/>
                      <a:pt x="383" y="656"/>
                      <a:pt x="381" y="656"/>
                    </a:cubicBezTo>
                    <a:cubicBezTo>
                      <a:pt x="382" y="665"/>
                      <a:pt x="389" y="664"/>
                      <a:pt x="391" y="669"/>
                    </a:cubicBezTo>
                    <a:cubicBezTo>
                      <a:pt x="400" y="684"/>
                      <a:pt x="412" y="690"/>
                      <a:pt x="412" y="707"/>
                    </a:cubicBezTo>
                    <a:cubicBezTo>
                      <a:pt x="415" y="705"/>
                      <a:pt x="424" y="701"/>
                      <a:pt x="427" y="700"/>
                    </a:cubicBezTo>
                    <a:cubicBezTo>
                      <a:pt x="427" y="707"/>
                      <a:pt x="434" y="710"/>
                      <a:pt x="434" y="717"/>
                    </a:cubicBezTo>
                    <a:cubicBezTo>
                      <a:pt x="421" y="717"/>
                      <a:pt x="421" y="717"/>
                      <a:pt x="421" y="717"/>
                    </a:cubicBezTo>
                    <a:cubicBezTo>
                      <a:pt x="417" y="717"/>
                      <a:pt x="413" y="721"/>
                      <a:pt x="412" y="728"/>
                    </a:cubicBezTo>
                    <a:cubicBezTo>
                      <a:pt x="421" y="729"/>
                      <a:pt x="428" y="738"/>
                      <a:pt x="428" y="746"/>
                    </a:cubicBezTo>
                    <a:cubicBezTo>
                      <a:pt x="428" y="751"/>
                      <a:pt x="424" y="753"/>
                      <a:pt x="424" y="757"/>
                    </a:cubicBezTo>
                    <a:cubicBezTo>
                      <a:pt x="424" y="761"/>
                      <a:pt x="428" y="765"/>
                      <a:pt x="429" y="766"/>
                    </a:cubicBezTo>
                    <a:cubicBezTo>
                      <a:pt x="429" y="762"/>
                      <a:pt x="434" y="762"/>
                      <a:pt x="438" y="761"/>
                    </a:cubicBezTo>
                    <a:cubicBezTo>
                      <a:pt x="443" y="759"/>
                      <a:pt x="442" y="757"/>
                      <a:pt x="447" y="755"/>
                    </a:cubicBezTo>
                    <a:cubicBezTo>
                      <a:pt x="455" y="752"/>
                      <a:pt x="460" y="754"/>
                      <a:pt x="466" y="749"/>
                    </a:cubicBezTo>
                    <a:cubicBezTo>
                      <a:pt x="476" y="755"/>
                      <a:pt x="482" y="755"/>
                      <a:pt x="491" y="758"/>
                    </a:cubicBezTo>
                    <a:cubicBezTo>
                      <a:pt x="502" y="762"/>
                      <a:pt x="505" y="772"/>
                      <a:pt x="518" y="772"/>
                    </a:cubicBezTo>
                    <a:cubicBezTo>
                      <a:pt x="518" y="774"/>
                      <a:pt x="521" y="775"/>
                      <a:pt x="522" y="777"/>
                    </a:cubicBezTo>
                    <a:cubicBezTo>
                      <a:pt x="523" y="781"/>
                      <a:pt x="522" y="787"/>
                      <a:pt x="524" y="793"/>
                    </a:cubicBezTo>
                    <a:cubicBezTo>
                      <a:pt x="529" y="787"/>
                      <a:pt x="533" y="795"/>
                      <a:pt x="537" y="795"/>
                    </a:cubicBezTo>
                    <a:cubicBezTo>
                      <a:pt x="542" y="795"/>
                      <a:pt x="544" y="791"/>
                      <a:pt x="547" y="788"/>
                    </a:cubicBezTo>
                    <a:cubicBezTo>
                      <a:pt x="551" y="784"/>
                      <a:pt x="556" y="784"/>
                      <a:pt x="559" y="781"/>
                    </a:cubicBezTo>
                    <a:cubicBezTo>
                      <a:pt x="567" y="773"/>
                      <a:pt x="568" y="762"/>
                      <a:pt x="579" y="762"/>
                    </a:cubicBezTo>
                    <a:cubicBezTo>
                      <a:pt x="583" y="762"/>
                      <a:pt x="582" y="764"/>
                      <a:pt x="586" y="764"/>
                    </a:cubicBezTo>
                    <a:cubicBezTo>
                      <a:pt x="587" y="769"/>
                      <a:pt x="597" y="765"/>
                      <a:pt x="600" y="765"/>
                    </a:cubicBezTo>
                    <a:cubicBezTo>
                      <a:pt x="604" y="765"/>
                      <a:pt x="605" y="770"/>
                      <a:pt x="608" y="770"/>
                    </a:cubicBezTo>
                    <a:cubicBezTo>
                      <a:pt x="617" y="770"/>
                      <a:pt x="624" y="765"/>
                      <a:pt x="627" y="759"/>
                    </a:cubicBezTo>
                    <a:cubicBezTo>
                      <a:pt x="628" y="760"/>
                      <a:pt x="629" y="759"/>
                      <a:pt x="630" y="759"/>
                    </a:cubicBezTo>
                    <a:cubicBezTo>
                      <a:pt x="634" y="759"/>
                      <a:pt x="636" y="749"/>
                      <a:pt x="645" y="749"/>
                    </a:cubicBezTo>
                    <a:cubicBezTo>
                      <a:pt x="654" y="749"/>
                      <a:pt x="644" y="772"/>
                      <a:pt x="654" y="772"/>
                    </a:cubicBezTo>
                    <a:cubicBezTo>
                      <a:pt x="664" y="772"/>
                      <a:pt x="668" y="764"/>
                      <a:pt x="677" y="764"/>
                    </a:cubicBezTo>
                    <a:cubicBezTo>
                      <a:pt x="682" y="764"/>
                      <a:pt x="686" y="764"/>
                      <a:pt x="692" y="765"/>
                    </a:cubicBezTo>
                    <a:cubicBezTo>
                      <a:pt x="692" y="763"/>
                      <a:pt x="692" y="763"/>
                      <a:pt x="692" y="763"/>
                    </a:cubicBezTo>
                    <a:cubicBezTo>
                      <a:pt x="690" y="753"/>
                      <a:pt x="688" y="750"/>
                      <a:pt x="677" y="748"/>
                    </a:cubicBezTo>
                    <a:cubicBezTo>
                      <a:pt x="678" y="739"/>
                      <a:pt x="687" y="719"/>
                      <a:pt x="694" y="719"/>
                    </a:cubicBezTo>
                    <a:cubicBezTo>
                      <a:pt x="735" y="719"/>
                      <a:pt x="763" y="698"/>
                      <a:pt x="763" y="649"/>
                    </a:cubicBezTo>
                    <a:cubicBezTo>
                      <a:pt x="785" y="645"/>
                      <a:pt x="787" y="618"/>
                      <a:pt x="800" y="620"/>
                    </a:cubicBezTo>
                    <a:cubicBezTo>
                      <a:pt x="836" y="624"/>
                      <a:pt x="822" y="600"/>
                      <a:pt x="829" y="593"/>
                    </a:cubicBezTo>
                    <a:cubicBezTo>
                      <a:pt x="847" y="578"/>
                      <a:pt x="873" y="578"/>
                      <a:pt x="895" y="565"/>
                    </a:cubicBezTo>
                    <a:cubicBezTo>
                      <a:pt x="898" y="563"/>
                      <a:pt x="906" y="554"/>
                      <a:pt x="913" y="554"/>
                    </a:cubicBezTo>
                    <a:cubicBezTo>
                      <a:pt x="924" y="554"/>
                      <a:pt x="943" y="567"/>
                      <a:pt x="961" y="567"/>
                    </a:cubicBezTo>
                    <a:cubicBezTo>
                      <a:pt x="986" y="567"/>
                      <a:pt x="981" y="534"/>
                      <a:pt x="994" y="534"/>
                    </a:cubicBezTo>
                    <a:cubicBezTo>
                      <a:pt x="1002" y="534"/>
                      <a:pt x="1029" y="538"/>
                      <a:pt x="1032" y="545"/>
                    </a:cubicBezTo>
                    <a:cubicBezTo>
                      <a:pt x="1042" y="573"/>
                      <a:pt x="1060" y="558"/>
                      <a:pt x="1072" y="558"/>
                    </a:cubicBezTo>
                    <a:cubicBezTo>
                      <a:pt x="1099" y="558"/>
                      <a:pt x="1107" y="580"/>
                      <a:pt x="1135" y="580"/>
                    </a:cubicBezTo>
                    <a:cubicBezTo>
                      <a:pt x="1160" y="580"/>
                      <a:pt x="1192" y="557"/>
                      <a:pt x="1224" y="569"/>
                    </a:cubicBezTo>
                    <a:cubicBezTo>
                      <a:pt x="1266" y="586"/>
                      <a:pt x="1245" y="512"/>
                      <a:pt x="1301" y="512"/>
                    </a:cubicBezTo>
                    <a:cubicBezTo>
                      <a:pt x="1340" y="512"/>
                      <a:pt x="1339" y="543"/>
                      <a:pt x="1354" y="567"/>
                    </a:cubicBezTo>
                    <a:cubicBezTo>
                      <a:pt x="1360" y="576"/>
                      <a:pt x="1379" y="577"/>
                      <a:pt x="1387" y="585"/>
                    </a:cubicBezTo>
                    <a:cubicBezTo>
                      <a:pt x="1393" y="590"/>
                      <a:pt x="1398" y="607"/>
                      <a:pt x="1411" y="607"/>
                    </a:cubicBezTo>
                    <a:cubicBezTo>
                      <a:pt x="1426" y="607"/>
                      <a:pt x="1428" y="593"/>
                      <a:pt x="1446" y="593"/>
                    </a:cubicBezTo>
                    <a:cubicBezTo>
                      <a:pt x="1446" y="604"/>
                      <a:pt x="1446" y="604"/>
                      <a:pt x="1446" y="604"/>
                    </a:cubicBezTo>
                    <a:cubicBezTo>
                      <a:pt x="1437" y="614"/>
                      <a:pt x="1433" y="638"/>
                      <a:pt x="1422" y="644"/>
                    </a:cubicBezTo>
                    <a:cubicBezTo>
                      <a:pt x="1412" y="650"/>
                      <a:pt x="1394" y="651"/>
                      <a:pt x="1400" y="655"/>
                    </a:cubicBezTo>
                    <a:cubicBezTo>
                      <a:pt x="1415" y="665"/>
                      <a:pt x="1398" y="684"/>
                      <a:pt x="1398" y="6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0" name="íślíḋè-Freeform: Shape 66"/>
              <p:cNvSpPr/>
              <p:nvPr/>
            </p:nvSpPr>
            <p:spPr bwMode="auto">
              <a:xfrm>
                <a:off x="5614988" y="1879600"/>
                <a:ext cx="1023938" cy="646113"/>
              </a:xfrm>
              <a:custGeom>
                <a:avLst/>
                <a:gdLst/>
                <a:ahLst/>
                <a:cxnLst>
                  <a:cxn ang="0">
                    <a:pos x="585" y="307"/>
                  </a:cxn>
                  <a:cxn ang="0">
                    <a:pos x="573" y="287"/>
                  </a:cxn>
                  <a:cxn ang="0">
                    <a:pos x="614" y="256"/>
                  </a:cxn>
                  <a:cxn ang="0">
                    <a:pos x="588" y="246"/>
                  </a:cxn>
                  <a:cxn ang="0">
                    <a:pos x="570" y="255"/>
                  </a:cxn>
                  <a:cxn ang="0">
                    <a:pos x="552" y="236"/>
                  </a:cxn>
                  <a:cxn ang="0">
                    <a:pos x="590" y="209"/>
                  </a:cxn>
                  <a:cxn ang="0">
                    <a:pos x="606" y="212"/>
                  </a:cxn>
                  <a:cxn ang="0">
                    <a:pos x="634" y="216"/>
                  </a:cxn>
                  <a:cxn ang="0">
                    <a:pos x="648" y="231"/>
                  </a:cxn>
                  <a:cxn ang="0">
                    <a:pos x="648" y="248"/>
                  </a:cxn>
                  <a:cxn ang="0">
                    <a:pos x="666" y="254"/>
                  </a:cxn>
                  <a:cxn ang="0">
                    <a:pos x="659" y="264"/>
                  </a:cxn>
                  <a:cxn ang="0">
                    <a:pos x="665" y="275"/>
                  </a:cxn>
                  <a:cxn ang="0">
                    <a:pos x="664" y="290"/>
                  </a:cxn>
                  <a:cxn ang="0">
                    <a:pos x="668" y="295"/>
                  </a:cxn>
                  <a:cxn ang="0">
                    <a:pos x="690" y="286"/>
                  </a:cxn>
                  <a:cxn ang="0">
                    <a:pos x="683" y="232"/>
                  </a:cxn>
                  <a:cxn ang="0">
                    <a:pos x="688" y="210"/>
                  </a:cxn>
                  <a:cxn ang="0">
                    <a:pos x="721" y="172"/>
                  </a:cxn>
                  <a:cxn ang="0">
                    <a:pos x="745" y="132"/>
                  </a:cxn>
                  <a:cxn ang="0">
                    <a:pos x="769" y="81"/>
                  </a:cxn>
                  <a:cxn ang="0">
                    <a:pos x="710" y="73"/>
                  </a:cxn>
                  <a:cxn ang="0">
                    <a:pos x="624" y="0"/>
                  </a:cxn>
                  <a:cxn ang="0">
                    <a:pos x="458" y="68"/>
                  </a:cxn>
                  <a:cxn ang="0">
                    <a:pos x="355" y="33"/>
                  </a:cxn>
                  <a:cxn ang="0">
                    <a:pos x="284" y="55"/>
                  </a:cxn>
                  <a:cxn ang="0">
                    <a:pos x="218" y="53"/>
                  </a:cxn>
                  <a:cxn ang="0">
                    <a:pos x="123" y="108"/>
                  </a:cxn>
                  <a:cxn ang="0">
                    <a:pos x="17" y="207"/>
                  </a:cxn>
                  <a:cxn ang="0">
                    <a:pos x="15" y="251"/>
                  </a:cxn>
                  <a:cxn ang="0">
                    <a:pos x="25" y="261"/>
                  </a:cxn>
                  <a:cxn ang="0">
                    <a:pos x="50" y="280"/>
                  </a:cxn>
                  <a:cxn ang="0">
                    <a:pos x="83" y="284"/>
                  </a:cxn>
                  <a:cxn ang="0">
                    <a:pos x="73" y="317"/>
                  </a:cxn>
                  <a:cxn ang="0">
                    <a:pos x="63" y="326"/>
                  </a:cxn>
                  <a:cxn ang="0">
                    <a:pos x="73" y="343"/>
                  </a:cxn>
                  <a:cxn ang="0">
                    <a:pos x="110" y="357"/>
                  </a:cxn>
                  <a:cxn ang="0">
                    <a:pos x="132" y="373"/>
                  </a:cxn>
                  <a:cxn ang="0">
                    <a:pos x="160" y="384"/>
                  </a:cxn>
                  <a:cxn ang="0">
                    <a:pos x="186" y="382"/>
                  </a:cxn>
                  <a:cxn ang="0">
                    <a:pos x="210" y="381"/>
                  </a:cxn>
                  <a:cxn ang="0">
                    <a:pos x="255" y="372"/>
                  </a:cxn>
                  <a:cxn ang="0">
                    <a:pos x="275" y="366"/>
                  </a:cxn>
                  <a:cxn ang="0">
                    <a:pos x="282" y="362"/>
                  </a:cxn>
                  <a:cxn ang="0">
                    <a:pos x="316" y="400"/>
                  </a:cxn>
                  <a:cxn ang="0">
                    <a:pos x="306" y="439"/>
                  </a:cxn>
                  <a:cxn ang="0">
                    <a:pos x="324" y="450"/>
                  </a:cxn>
                  <a:cxn ang="0">
                    <a:pos x="346" y="467"/>
                  </a:cxn>
                  <a:cxn ang="0">
                    <a:pos x="351" y="472"/>
                  </a:cxn>
                  <a:cxn ang="0">
                    <a:pos x="353" y="457"/>
                  </a:cxn>
                  <a:cxn ang="0">
                    <a:pos x="379" y="454"/>
                  </a:cxn>
                  <a:cxn ang="0">
                    <a:pos x="416" y="453"/>
                  </a:cxn>
                  <a:cxn ang="0">
                    <a:pos x="431" y="470"/>
                  </a:cxn>
                  <a:cxn ang="0">
                    <a:pos x="454" y="486"/>
                  </a:cxn>
                  <a:cxn ang="0">
                    <a:pos x="476" y="470"/>
                  </a:cxn>
                  <a:cxn ang="0">
                    <a:pos x="503" y="455"/>
                  </a:cxn>
                  <a:cxn ang="0">
                    <a:pos x="552" y="439"/>
                  </a:cxn>
                  <a:cxn ang="0">
                    <a:pos x="576" y="406"/>
                  </a:cxn>
                  <a:cxn ang="0">
                    <a:pos x="604" y="355"/>
                  </a:cxn>
                  <a:cxn ang="0">
                    <a:pos x="586" y="307"/>
                  </a:cxn>
                </a:cxnLst>
                <a:rect l="0" t="0" r="r" b="b"/>
                <a:pathLst>
                  <a:path w="769" h="486">
                    <a:moveTo>
                      <a:pt x="586" y="307"/>
                    </a:moveTo>
                    <a:cubicBezTo>
                      <a:pt x="585" y="307"/>
                      <a:pt x="585" y="307"/>
                      <a:pt x="585" y="307"/>
                    </a:cubicBezTo>
                    <a:cubicBezTo>
                      <a:pt x="585" y="307"/>
                      <a:pt x="585" y="300"/>
                      <a:pt x="585" y="298"/>
                    </a:cubicBezTo>
                    <a:cubicBezTo>
                      <a:pt x="582" y="298"/>
                      <a:pt x="573" y="294"/>
                      <a:pt x="573" y="287"/>
                    </a:cubicBezTo>
                    <a:cubicBezTo>
                      <a:pt x="573" y="282"/>
                      <a:pt x="581" y="282"/>
                      <a:pt x="582" y="276"/>
                    </a:cubicBezTo>
                    <a:cubicBezTo>
                      <a:pt x="586" y="264"/>
                      <a:pt x="605" y="264"/>
                      <a:pt x="614" y="256"/>
                    </a:cubicBezTo>
                    <a:cubicBezTo>
                      <a:pt x="611" y="251"/>
                      <a:pt x="604" y="256"/>
                      <a:pt x="598" y="252"/>
                    </a:cubicBezTo>
                    <a:cubicBezTo>
                      <a:pt x="595" y="250"/>
                      <a:pt x="593" y="246"/>
                      <a:pt x="588" y="246"/>
                    </a:cubicBezTo>
                    <a:cubicBezTo>
                      <a:pt x="585" y="246"/>
                      <a:pt x="585" y="256"/>
                      <a:pt x="582" y="256"/>
                    </a:cubicBezTo>
                    <a:cubicBezTo>
                      <a:pt x="578" y="256"/>
                      <a:pt x="574" y="257"/>
                      <a:pt x="570" y="255"/>
                    </a:cubicBezTo>
                    <a:cubicBezTo>
                      <a:pt x="565" y="252"/>
                      <a:pt x="567" y="247"/>
                      <a:pt x="562" y="243"/>
                    </a:cubicBezTo>
                    <a:cubicBezTo>
                      <a:pt x="560" y="242"/>
                      <a:pt x="552" y="240"/>
                      <a:pt x="552" y="236"/>
                    </a:cubicBezTo>
                    <a:cubicBezTo>
                      <a:pt x="552" y="227"/>
                      <a:pt x="565" y="230"/>
                      <a:pt x="571" y="225"/>
                    </a:cubicBezTo>
                    <a:cubicBezTo>
                      <a:pt x="577" y="221"/>
                      <a:pt x="587" y="215"/>
                      <a:pt x="590" y="209"/>
                    </a:cubicBezTo>
                    <a:cubicBezTo>
                      <a:pt x="591" y="208"/>
                      <a:pt x="593" y="203"/>
                      <a:pt x="597" y="203"/>
                    </a:cubicBezTo>
                    <a:cubicBezTo>
                      <a:pt x="601" y="203"/>
                      <a:pt x="606" y="209"/>
                      <a:pt x="606" y="212"/>
                    </a:cubicBezTo>
                    <a:cubicBezTo>
                      <a:pt x="606" y="219"/>
                      <a:pt x="597" y="222"/>
                      <a:pt x="597" y="230"/>
                    </a:cubicBezTo>
                    <a:cubicBezTo>
                      <a:pt x="610" y="230"/>
                      <a:pt x="620" y="216"/>
                      <a:pt x="634" y="216"/>
                    </a:cubicBezTo>
                    <a:cubicBezTo>
                      <a:pt x="639" y="216"/>
                      <a:pt x="641" y="221"/>
                      <a:pt x="648" y="221"/>
                    </a:cubicBezTo>
                    <a:cubicBezTo>
                      <a:pt x="646" y="226"/>
                      <a:pt x="648" y="226"/>
                      <a:pt x="648" y="231"/>
                    </a:cubicBezTo>
                    <a:cubicBezTo>
                      <a:pt x="648" y="235"/>
                      <a:pt x="643" y="235"/>
                      <a:pt x="643" y="240"/>
                    </a:cubicBezTo>
                    <a:cubicBezTo>
                      <a:pt x="643" y="242"/>
                      <a:pt x="645" y="248"/>
                      <a:pt x="648" y="248"/>
                    </a:cubicBezTo>
                    <a:cubicBezTo>
                      <a:pt x="649" y="248"/>
                      <a:pt x="651" y="245"/>
                      <a:pt x="654" y="245"/>
                    </a:cubicBezTo>
                    <a:cubicBezTo>
                      <a:pt x="659" y="245"/>
                      <a:pt x="666" y="249"/>
                      <a:pt x="666" y="254"/>
                    </a:cubicBezTo>
                    <a:cubicBezTo>
                      <a:pt x="666" y="257"/>
                      <a:pt x="662" y="260"/>
                      <a:pt x="659" y="260"/>
                    </a:cubicBezTo>
                    <a:cubicBezTo>
                      <a:pt x="659" y="264"/>
                      <a:pt x="659" y="264"/>
                      <a:pt x="659" y="264"/>
                    </a:cubicBezTo>
                    <a:cubicBezTo>
                      <a:pt x="660" y="265"/>
                      <a:pt x="660" y="267"/>
                      <a:pt x="663" y="268"/>
                    </a:cubicBezTo>
                    <a:cubicBezTo>
                      <a:pt x="663" y="270"/>
                      <a:pt x="665" y="272"/>
                      <a:pt x="665" y="275"/>
                    </a:cubicBezTo>
                    <a:cubicBezTo>
                      <a:pt x="665" y="276"/>
                      <a:pt x="661" y="282"/>
                      <a:pt x="661" y="285"/>
                    </a:cubicBezTo>
                    <a:cubicBezTo>
                      <a:pt x="661" y="287"/>
                      <a:pt x="661" y="289"/>
                      <a:pt x="664" y="290"/>
                    </a:cubicBezTo>
                    <a:cubicBezTo>
                      <a:pt x="663" y="292"/>
                      <a:pt x="661" y="293"/>
                      <a:pt x="661" y="295"/>
                    </a:cubicBezTo>
                    <a:cubicBezTo>
                      <a:pt x="668" y="295"/>
                      <a:pt x="668" y="295"/>
                      <a:pt x="668" y="295"/>
                    </a:cubicBezTo>
                    <a:cubicBezTo>
                      <a:pt x="670" y="293"/>
                      <a:pt x="671" y="293"/>
                      <a:pt x="676" y="291"/>
                    </a:cubicBezTo>
                    <a:cubicBezTo>
                      <a:pt x="676" y="287"/>
                      <a:pt x="687" y="287"/>
                      <a:pt x="690" y="286"/>
                    </a:cubicBezTo>
                    <a:cubicBezTo>
                      <a:pt x="696" y="284"/>
                      <a:pt x="699" y="279"/>
                      <a:pt x="699" y="269"/>
                    </a:cubicBezTo>
                    <a:cubicBezTo>
                      <a:pt x="699" y="252"/>
                      <a:pt x="692" y="242"/>
                      <a:pt x="683" y="232"/>
                    </a:cubicBezTo>
                    <a:cubicBezTo>
                      <a:pt x="679" y="228"/>
                      <a:pt x="674" y="224"/>
                      <a:pt x="675" y="217"/>
                    </a:cubicBezTo>
                    <a:cubicBezTo>
                      <a:pt x="680" y="217"/>
                      <a:pt x="685" y="214"/>
                      <a:pt x="688" y="210"/>
                    </a:cubicBezTo>
                    <a:cubicBezTo>
                      <a:pt x="691" y="207"/>
                      <a:pt x="699" y="203"/>
                      <a:pt x="701" y="199"/>
                    </a:cubicBezTo>
                    <a:cubicBezTo>
                      <a:pt x="707" y="187"/>
                      <a:pt x="710" y="180"/>
                      <a:pt x="721" y="172"/>
                    </a:cubicBezTo>
                    <a:cubicBezTo>
                      <a:pt x="721" y="172"/>
                      <a:pt x="738" y="153"/>
                      <a:pt x="723" y="143"/>
                    </a:cubicBezTo>
                    <a:cubicBezTo>
                      <a:pt x="717" y="139"/>
                      <a:pt x="735" y="138"/>
                      <a:pt x="745" y="132"/>
                    </a:cubicBezTo>
                    <a:cubicBezTo>
                      <a:pt x="756" y="126"/>
                      <a:pt x="760" y="102"/>
                      <a:pt x="769" y="92"/>
                    </a:cubicBezTo>
                    <a:cubicBezTo>
                      <a:pt x="769" y="81"/>
                      <a:pt x="769" y="81"/>
                      <a:pt x="769" y="81"/>
                    </a:cubicBezTo>
                    <a:cubicBezTo>
                      <a:pt x="751" y="81"/>
                      <a:pt x="749" y="95"/>
                      <a:pt x="734" y="95"/>
                    </a:cubicBezTo>
                    <a:cubicBezTo>
                      <a:pt x="721" y="95"/>
                      <a:pt x="716" y="78"/>
                      <a:pt x="710" y="73"/>
                    </a:cubicBezTo>
                    <a:cubicBezTo>
                      <a:pt x="702" y="65"/>
                      <a:pt x="683" y="64"/>
                      <a:pt x="677" y="55"/>
                    </a:cubicBezTo>
                    <a:cubicBezTo>
                      <a:pt x="662" y="31"/>
                      <a:pt x="663" y="0"/>
                      <a:pt x="624" y="0"/>
                    </a:cubicBezTo>
                    <a:cubicBezTo>
                      <a:pt x="568" y="0"/>
                      <a:pt x="589" y="74"/>
                      <a:pt x="547" y="57"/>
                    </a:cubicBezTo>
                    <a:cubicBezTo>
                      <a:pt x="515" y="45"/>
                      <a:pt x="483" y="68"/>
                      <a:pt x="458" y="68"/>
                    </a:cubicBezTo>
                    <a:cubicBezTo>
                      <a:pt x="430" y="68"/>
                      <a:pt x="422" y="46"/>
                      <a:pt x="395" y="46"/>
                    </a:cubicBezTo>
                    <a:cubicBezTo>
                      <a:pt x="383" y="46"/>
                      <a:pt x="365" y="61"/>
                      <a:pt x="355" y="33"/>
                    </a:cubicBezTo>
                    <a:cubicBezTo>
                      <a:pt x="352" y="26"/>
                      <a:pt x="325" y="22"/>
                      <a:pt x="317" y="22"/>
                    </a:cubicBezTo>
                    <a:cubicBezTo>
                      <a:pt x="304" y="22"/>
                      <a:pt x="309" y="55"/>
                      <a:pt x="284" y="55"/>
                    </a:cubicBezTo>
                    <a:cubicBezTo>
                      <a:pt x="266" y="55"/>
                      <a:pt x="247" y="42"/>
                      <a:pt x="236" y="42"/>
                    </a:cubicBezTo>
                    <a:cubicBezTo>
                      <a:pt x="229" y="42"/>
                      <a:pt x="221" y="51"/>
                      <a:pt x="218" y="53"/>
                    </a:cubicBezTo>
                    <a:cubicBezTo>
                      <a:pt x="196" y="66"/>
                      <a:pt x="170" y="66"/>
                      <a:pt x="152" y="81"/>
                    </a:cubicBezTo>
                    <a:cubicBezTo>
                      <a:pt x="145" y="88"/>
                      <a:pt x="159" y="112"/>
                      <a:pt x="123" y="108"/>
                    </a:cubicBezTo>
                    <a:cubicBezTo>
                      <a:pt x="110" y="106"/>
                      <a:pt x="108" y="133"/>
                      <a:pt x="86" y="137"/>
                    </a:cubicBezTo>
                    <a:cubicBezTo>
                      <a:pt x="86" y="186"/>
                      <a:pt x="58" y="207"/>
                      <a:pt x="17" y="207"/>
                    </a:cubicBezTo>
                    <a:cubicBezTo>
                      <a:pt x="10" y="207"/>
                      <a:pt x="1" y="227"/>
                      <a:pt x="0" y="236"/>
                    </a:cubicBezTo>
                    <a:cubicBezTo>
                      <a:pt x="11" y="238"/>
                      <a:pt x="13" y="241"/>
                      <a:pt x="15" y="251"/>
                    </a:cubicBezTo>
                    <a:cubicBezTo>
                      <a:pt x="15" y="253"/>
                      <a:pt x="15" y="253"/>
                      <a:pt x="15" y="253"/>
                    </a:cubicBezTo>
                    <a:cubicBezTo>
                      <a:pt x="15" y="261"/>
                      <a:pt x="19" y="259"/>
                      <a:pt x="25" y="261"/>
                    </a:cubicBezTo>
                    <a:cubicBezTo>
                      <a:pt x="30" y="262"/>
                      <a:pt x="28" y="268"/>
                      <a:pt x="31" y="271"/>
                    </a:cubicBezTo>
                    <a:cubicBezTo>
                      <a:pt x="37" y="277"/>
                      <a:pt x="42" y="277"/>
                      <a:pt x="50" y="280"/>
                    </a:cubicBezTo>
                    <a:cubicBezTo>
                      <a:pt x="58" y="279"/>
                      <a:pt x="61" y="272"/>
                      <a:pt x="69" y="272"/>
                    </a:cubicBezTo>
                    <a:cubicBezTo>
                      <a:pt x="73" y="272"/>
                      <a:pt x="83" y="280"/>
                      <a:pt x="83" y="284"/>
                    </a:cubicBezTo>
                    <a:cubicBezTo>
                      <a:pt x="83" y="296"/>
                      <a:pt x="66" y="294"/>
                      <a:pt x="66" y="306"/>
                    </a:cubicBezTo>
                    <a:cubicBezTo>
                      <a:pt x="66" y="311"/>
                      <a:pt x="73" y="312"/>
                      <a:pt x="73" y="317"/>
                    </a:cubicBezTo>
                    <a:cubicBezTo>
                      <a:pt x="73" y="323"/>
                      <a:pt x="68" y="322"/>
                      <a:pt x="63" y="322"/>
                    </a:cubicBezTo>
                    <a:cubicBezTo>
                      <a:pt x="63" y="326"/>
                      <a:pt x="63" y="326"/>
                      <a:pt x="63" y="326"/>
                    </a:cubicBezTo>
                    <a:cubicBezTo>
                      <a:pt x="64" y="331"/>
                      <a:pt x="64" y="335"/>
                      <a:pt x="65" y="340"/>
                    </a:cubicBezTo>
                    <a:cubicBezTo>
                      <a:pt x="66" y="343"/>
                      <a:pt x="71" y="342"/>
                      <a:pt x="73" y="343"/>
                    </a:cubicBezTo>
                    <a:cubicBezTo>
                      <a:pt x="80" y="345"/>
                      <a:pt x="83" y="351"/>
                      <a:pt x="91" y="353"/>
                    </a:cubicBezTo>
                    <a:cubicBezTo>
                      <a:pt x="100" y="355"/>
                      <a:pt x="105" y="352"/>
                      <a:pt x="110" y="357"/>
                    </a:cubicBezTo>
                    <a:cubicBezTo>
                      <a:pt x="116" y="363"/>
                      <a:pt x="120" y="361"/>
                      <a:pt x="127" y="364"/>
                    </a:cubicBezTo>
                    <a:cubicBezTo>
                      <a:pt x="130" y="366"/>
                      <a:pt x="130" y="369"/>
                      <a:pt x="132" y="373"/>
                    </a:cubicBezTo>
                    <a:cubicBezTo>
                      <a:pt x="133" y="376"/>
                      <a:pt x="137" y="372"/>
                      <a:pt x="139" y="373"/>
                    </a:cubicBezTo>
                    <a:cubicBezTo>
                      <a:pt x="146" y="378"/>
                      <a:pt x="150" y="384"/>
                      <a:pt x="160" y="384"/>
                    </a:cubicBezTo>
                    <a:cubicBezTo>
                      <a:pt x="166" y="384"/>
                      <a:pt x="172" y="384"/>
                      <a:pt x="178" y="384"/>
                    </a:cubicBezTo>
                    <a:cubicBezTo>
                      <a:pt x="182" y="384"/>
                      <a:pt x="184" y="382"/>
                      <a:pt x="186" y="382"/>
                    </a:cubicBezTo>
                    <a:cubicBezTo>
                      <a:pt x="189" y="382"/>
                      <a:pt x="190" y="389"/>
                      <a:pt x="191" y="392"/>
                    </a:cubicBezTo>
                    <a:cubicBezTo>
                      <a:pt x="197" y="389"/>
                      <a:pt x="199" y="381"/>
                      <a:pt x="210" y="381"/>
                    </a:cubicBezTo>
                    <a:cubicBezTo>
                      <a:pt x="219" y="381"/>
                      <a:pt x="224" y="386"/>
                      <a:pt x="231" y="386"/>
                    </a:cubicBezTo>
                    <a:cubicBezTo>
                      <a:pt x="238" y="386"/>
                      <a:pt x="252" y="374"/>
                      <a:pt x="255" y="372"/>
                    </a:cubicBezTo>
                    <a:cubicBezTo>
                      <a:pt x="258" y="370"/>
                      <a:pt x="259" y="369"/>
                      <a:pt x="260" y="367"/>
                    </a:cubicBezTo>
                    <a:cubicBezTo>
                      <a:pt x="264" y="363"/>
                      <a:pt x="270" y="368"/>
                      <a:pt x="275" y="366"/>
                    </a:cubicBezTo>
                    <a:cubicBezTo>
                      <a:pt x="279" y="362"/>
                      <a:pt x="279" y="362"/>
                      <a:pt x="279" y="362"/>
                    </a:cubicBezTo>
                    <a:cubicBezTo>
                      <a:pt x="282" y="362"/>
                      <a:pt x="282" y="362"/>
                      <a:pt x="282" y="362"/>
                    </a:cubicBezTo>
                    <a:cubicBezTo>
                      <a:pt x="285" y="377"/>
                      <a:pt x="294" y="376"/>
                      <a:pt x="305" y="381"/>
                    </a:cubicBezTo>
                    <a:cubicBezTo>
                      <a:pt x="309" y="388"/>
                      <a:pt x="316" y="391"/>
                      <a:pt x="316" y="400"/>
                    </a:cubicBezTo>
                    <a:cubicBezTo>
                      <a:pt x="316" y="417"/>
                      <a:pt x="304" y="418"/>
                      <a:pt x="304" y="434"/>
                    </a:cubicBezTo>
                    <a:cubicBezTo>
                      <a:pt x="304" y="436"/>
                      <a:pt x="305" y="439"/>
                      <a:pt x="306" y="439"/>
                    </a:cubicBezTo>
                    <a:cubicBezTo>
                      <a:pt x="309" y="439"/>
                      <a:pt x="312" y="436"/>
                      <a:pt x="315" y="436"/>
                    </a:cubicBezTo>
                    <a:cubicBezTo>
                      <a:pt x="319" y="436"/>
                      <a:pt x="320" y="449"/>
                      <a:pt x="324" y="450"/>
                    </a:cubicBezTo>
                    <a:cubicBezTo>
                      <a:pt x="324" y="459"/>
                      <a:pt x="330" y="468"/>
                      <a:pt x="338" y="468"/>
                    </a:cubicBezTo>
                    <a:cubicBezTo>
                      <a:pt x="342" y="468"/>
                      <a:pt x="343" y="467"/>
                      <a:pt x="346" y="467"/>
                    </a:cubicBezTo>
                    <a:cubicBezTo>
                      <a:pt x="348" y="467"/>
                      <a:pt x="348" y="467"/>
                      <a:pt x="348" y="467"/>
                    </a:cubicBezTo>
                    <a:cubicBezTo>
                      <a:pt x="348" y="471"/>
                      <a:pt x="350" y="472"/>
                      <a:pt x="351" y="472"/>
                    </a:cubicBezTo>
                    <a:cubicBezTo>
                      <a:pt x="352" y="472"/>
                      <a:pt x="353" y="470"/>
                      <a:pt x="353" y="468"/>
                    </a:cubicBezTo>
                    <a:cubicBezTo>
                      <a:pt x="353" y="464"/>
                      <a:pt x="353" y="461"/>
                      <a:pt x="353" y="457"/>
                    </a:cubicBezTo>
                    <a:cubicBezTo>
                      <a:pt x="353" y="457"/>
                      <a:pt x="363" y="454"/>
                      <a:pt x="365" y="454"/>
                    </a:cubicBezTo>
                    <a:cubicBezTo>
                      <a:pt x="379" y="454"/>
                      <a:pt x="379" y="454"/>
                      <a:pt x="379" y="454"/>
                    </a:cubicBezTo>
                    <a:cubicBezTo>
                      <a:pt x="385" y="457"/>
                      <a:pt x="390" y="448"/>
                      <a:pt x="397" y="448"/>
                    </a:cubicBezTo>
                    <a:cubicBezTo>
                      <a:pt x="404" y="448"/>
                      <a:pt x="408" y="453"/>
                      <a:pt x="416" y="453"/>
                    </a:cubicBezTo>
                    <a:cubicBezTo>
                      <a:pt x="416" y="464"/>
                      <a:pt x="424" y="468"/>
                      <a:pt x="431" y="470"/>
                    </a:cubicBezTo>
                    <a:cubicBezTo>
                      <a:pt x="431" y="470"/>
                      <a:pt x="431" y="470"/>
                      <a:pt x="431" y="470"/>
                    </a:cubicBezTo>
                    <a:cubicBezTo>
                      <a:pt x="439" y="474"/>
                      <a:pt x="444" y="471"/>
                      <a:pt x="452" y="475"/>
                    </a:cubicBezTo>
                    <a:cubicBezTo>
                      <a:pt x="452" y="477"/>
                      <a:pt x="451" y="486"/>
                      <a:pt x="454" y="486"/>
                    </a:cubicBezTo>
                    <a:cubicBezTo>
                      <a:pt x="459" y="486"/>
                      <a:pt x="457" y="480"/>
                      <a:pt x="460" y="477"/>
                    </a:cubicBezTo>
                    <a:cubicBezTo>
                      <a:pt x="463" y="474"/>
                      <a:pt x="472" y="472"/>
                      <a:pt x="476" y="470"/>
                    </a:cubicBezTo>
                    <a:cubicBezTo>
                      <a:pt x="484" y="466"/>
                      <a:pt x="492" y="468"/>
                      <a:pt x="498" y="463"/>
                    </a:cubicBezTo>
                    <a:cubicBezTo>
                      <a:pt x="498" y="463"/>
                      <a:pt x="502" y="455"/>
                      <a:pt x="503" y="455"/>
                    </a:cubicBezTo>
                    <a:cubicBezTo>
                      <a:pt x="507" y="455"/>
                      <a:pt x="510" y="458"/>
                      <a:pt x="514" y="458"/>
                    </a:cubicBezTo>
                    <a:cubicBezTo>
                      <a:pt x="534" y="458"/>
                      <a:pt x="539" y="446"/>
                      <a:pt x="552" y="439"/>
                    </a:cubicBezTo>
                    <a:cubicBezTo>
                      <a:pt x="555" y="437"/>
                      <a:pt x="557" y="435"/>
                      <a:pt x="558" y="431"/>
                    </a:cubicBezTo>
                    <a:cubicBezTo>
                      <a:pt x="569" y="431"/>
                      <a:pt x="572" y="414"/>
                      <a:pt x="576" y="406"/>
                    </a:cubicBezTo>
                    <a:cubicBezTo>
                      <a:pt x="578" y="401"/>
                      <a:pt x="590" y="383"/>
                      <a:pt x="597" y="382"/>
                    </a:cubicBezTo>
                    <a:cubicBezTo>
                      <a:pt x="597" y="372"/>
                      <a:pt x="604" y="368"/>
                      <a:pt x="604" y="355"/>
                    </a:cubicBezTo>
                    <a:cubicBezTo>
                      <a:pt x="604" y="336"/>
                      <a:pt x="599" y="329"/>
                      <a:pt x="591" y="317"/>
                    </a:cubicBezTo>
                    <a:cubicBezTo>
                      <a:pt x="590" y="315"/>
                      <a:pt x="590" y="309"/>
                      <a:pt x="586" y="30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1" name="íślíḋè-Freeform: Shape 67"/>
              <p:cNvSpPr/>
              <p:nvPr/>
            </p:nvSpPr>
            <p:spPr bwMode="auto">
              <a:xfrm>
                <a:off x="7369175" y="1395413"/>
                <a:ext cx="58738" cy="25400"/>
              </a:xfrm>
              <a:custGeom>
                <a:avLst/>
                <a:gdLst/>
                <a:ahLst/>
                <a:cxnLst>
                  <a:cxn ang="0">
                    <a:pos x="4" y="19"/>
                  </a:cxn>
                  <a:cxn ang="0">
                    <a:pos x="0" y="14"/>
                  </a:cxn>
                  <a:cxn ang="0">
                    <a:pos x="20" y="0"/>
                  </a:cxn>
                  <a:cxn ang="0">
                    <a:pos x="44" y="11"/>
                  </a:cxn>
                  <a:cxn ang="0">
                    <a:pos x="4" y="19"/>
                  </a:cxn>
                </a:cxnLst>
                <a:rect l="0" t="0" r="r" b="b"/>
                <a:pathLst>
                  <a:path w="44" h="19">
                    <a:moveTo>
                      <a:pt x="4" y="19"/>
                    </a:moveTo>
                    <a:cubicBezTo>
                      <a:pt x="1" y="19"/>
                      <a:pt x="0" y="17"/>
                      <a:pt x="0" y="14"/>
                    </a:cubicBezTo>
                    <a:cubicBezTo>
                      <a:pt x="0" y="8"/>
                      <a:pt x="13" y="0"/>
                      <a:pt x="20" y="0"/>
                    </a:cubicBezTo>
                    <a:cubicBezTo>
                      <a:pt x="27" y="0"/>
                      <a:pt x="44" y="4"/>
                      <a:pt x="44" y="11"/>
                    </a:cubicBezTo>
                    <a:cubicBezTo>
                      <a:pt x="44" y="17"/>
                      <a:pt x="9" y="19"/>
                      <a:pt x="4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2" name="íślíḋè-Freeform: Shape 68"/>
              <p:cNvSpPr/>
              <p:nvPr/>
            </p:nvSpPr>
            <p:spPr bwMode="auto">
              <a:xfrm>
                <a:off x="7191375" y="1443038"/>
                <a:ext cx="23813" cy="14288"/>
              </a:xfrm>
              <a:custGeom>
                <a:avLst/>
                <a:gdLst/>
                <a:ahLst/>
                <a:cxnLst>
                  <a:cxn ang="0">
                    <a:pos x="13" y="10"/>
                  </a:cxn>
                  <a:cxn ang="0">
                    <a:pos x="18" y="6"/>
                  </a:cxn>
                  <a:cxn ang="0">
                    <a:pos x="15" y="0"/>
                  </a:cxn>
                  <a:cxn ang="0">
                    <a:pos x="0" y="0"/>
                  </a:cxn>
                  <a:cxn ang="0">
                    <a:pos x="13" y="10"/>
                  </a:cxn>
                </a:cxnLst>
                <a:rect l="0" t="0" r="r" b="b"/>
                <a:pathLst>
                  <a:path w="18" h="10">
                    <a:moveTo>
                      <a:pt x="13" y="10"/>
                    </a:moveTo>
                    <a:cubicBezTo>
                      <a:pt x="15" y="10"/>
                      <a:pt x="18" y="8"/>
                      <a:pt x="18" y="6"/>
                    </a:cubicBezTo>
                    <a:cubicBezTo>
                      <a:pt x="18" y="3"/>
                      <a:pt x="15" y="2"/>
                      <a:pt x="1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6"/>
                      <a:pt x="7" y="10"/>
                      <a:pt x="13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3" name="íślíḋè-Freeform: Shape 69"/>
              <p:cNvSpPr/>
              <p:nvPr/>
            </p:nvSpPr>
            <p:spPr bwMode="auto">
              <a:xfrm>
                <a:off x="6645275" y="1257300"/>
                <a:ext cx="11113" cy="12700"/>
              </a:xfrm>
              <a:custGeom>
                <a:avLst/>
                <a:gdLst/>
                <a:ahLst/>
                <a:cxnLst>
                  <a:cxn ang="0">
                    <a:pos x="8" y="5"/>
                  </a:cxn>
                  <a:cxn ang="0">
                    <a:pos x="3" y="0"/>
                  </a:cxn>
                  <a:cxn ang="0">
                    <a:pos x="0" y="7"/>
                  </a:cxn>
                  <a:cxn ang="0">
                    <a:pos x="3" y="10"/>
                  </a:cxn>
                  <a:cxn ang="0">
                    <a:pos x="8" y="4"/>
                  </a:cxn>
                  <a:cxn ang="0">
                    <a:pos x="6" y="4"/>
                  </a:cxn>
                  <a:cxn ang="0">
                    <a:pos x="8" y="5"/>
                  </a:cxn>
                </a:cxnLst>
                <a:rect l="0" t="0" r="r" b="b"/>
                <a:pathLst>
                  <a:path w="8" h="10">
                    <a:moveTo>
                      <a:pt x="8" y="5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2"/>
                      <a:pt x="0" y="4"/>
                      <a:pt x="0" y="7"/>
                    </a:cubicBezTo>
                    <a:cubicBezTo>
                      <a:pt x="0" y="9"/>
                      <a:pt x="1" y="10"/>
                      <a:pt x="3" y="10"/>
                    </a:cubicBezTo>
                    <a:cubicBezTo>
                      <a:pt x="7" y="10"/>
                      <a:pt x="7" y="6"/>
                      <a:pt x="8" y="4"/>
                    </a:cubicBezTo>
                    <a:cubicBezTo>
                      <a:pt x="6" y="4"/>
                      <a:pt x="6" y="4"/>
                      <a:pt x="6" y="4"/>
                    </a:cubicBezTo>
                    <a:lnTo>
                      <a:pt x="8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4" name="íślíḋè-Freeform: Shape 70"/>
              <p:cNvSpPr/>
              <p:nvPr/>
            </p:nvSpPr>
            <p:spPr bwMode="auto">
              <a:xfrm>
                <a:off x="6249988" y="1300163"/>
                <a:ext cx="26988" cy="15875"/>
              </a:xfrm>
              <a:custGeom>
                <a:avLst/>
                <a:gdLst/>
                <a:ahLst/>
                <a:cxnLst>
                  <a:cxn ang="0">
                    <a:pos x="20" y="9"/>
                  </a:cxn>
                  <a:cxn ang="0">
                    <a:pos x="10" y="12"/>
                  </a:cxn>
                  <a:cxn ang="0">
                    <a:pos x="0" y="7"/>
                  </a:cxn>
                  <a:cxn ang="0">
                    <a:pos x="10" y="0"/>
                  </a:cxn>
                  <a:cxn ang="0">
                    <a:pos x="20" y="7"/>
                  </a:cxn>
                  <a:cxn ang="0">
                    <a:pos x="17" y="12"/>
                  </a:cxn>
                  <a:cxn ang="0">
                    <a:pos x="20" y="9"/>
                  </a:cxn>
                </a:cxnLst>
                <a:rect l="0" t="0" r="r" b="b"/>
                <a:pathLst>
                  <a:path w="20" h="12">
                    <a:moveTo>
                      <a:pt x="20" y="9"/>
                    </a:moveTo>
                    <a:cubicBezTo>
                      <a:pt x="17" y="11"/>
                      <a:pt x="14" y="12"/>
                      <a:pt x="10" y="12"/>
                    </a:cubicBezTo>
                    <a:cubicBezTo>
                      <a:pt x="5" y="12"/>
                      <a:pt x="0" y="11"/>
                      <a:pt x="0" y="7"/>
                    </a:cubicBezTo>
                    <a:cubicBezTo>
                      <a:pt x="0" y="3"/>
                      <a:pt x="6" y="0"/>
                      <a:pt x="10" y="0"/>
                    </a:cubicBezTo>
                    <a:cubicBezTo>
                      <a:pt x="16" y="0"/>
                      <a:pt x="20" y="2"/>
                      <a:pt x="20" y="7"/>
                    </a:cubicBezTo>
                    <a:cubicBezTo>
                      <a:pt x="20" y="10"/>
                      <a:pt x="18" y="11"/>
                      <a:pt x="17" y="12"/>
                    </a:cubicBezTo>
                    <a:lnTo>
                      <a:pt x="20" y="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5" name="íślíḋè-Freeform: Shape 71"/>
              <p:cNvSpPr/>
              <p:nvPr/>
            </p:nvSpPr>
            <p:spPr bwMode="auto">
              <a:xfrm>
                <a:off x="6043613" y="1128713"/>
                <a:ext cx="100013" cy="57150"/>
              </a:xfrm>
              <a:custGeom>
                <a:avLst/>
                <a:gdLst/>
                <a:ahLst/>
                <a:cxnLst>
                  <a:cxn ang="0">
                    <a:pos x="6" y="43"/>
                  </a:cxn>
                  <a:cxn ang="0">
                    <a:pos x="0" y="37"/>
                  </a:cxn>
                  <a:cxn ang="0">
                    <a:pos x="8" y="27"/>
                  </a:cxn>
                  <a:cxn ang="0">
                    <a:pos x="39" y="0"/>
                  </a:cxn>
                  <a:cxn ang="0">
                    <a:pos x="45" y="0"/>
                  </a:cxn>
                  <a:cxn ang="0">
                    <a:pos x="44" y="10"/>
                  </a:cxn>
                  <a:cxn ang="0">
                    <a:pos x="52" y="6"/>
                  </a:cxn>
                  <a:cxn ang="0">
                    <a:pos x="76" y="23"/>
                  </a:cxn>
                  <a:cxn ang="0">
                    <a:pos x="45" y="34"/>
                  </a:cxn>
                  <a:cxn ang="0">
                    <a:pos x="30" y="37"/>
                  </a:cxn>
                  <a:cxn ang="0">
                    <a:pos x="6" y="43"/>
                  </a:cxn>
                </a:cxnLst>
                <a:rect l="0" t="0" r="r" b="b"/>
                <a:pathLst>
                  <a:path w="76" h="43">
                    <a:moveTo>
                      <a:pt x="6" y="43"/>
                    </a:moveTo>
                    <a:cubicBezTo>
                      <a:pt x="1" y="43"/>
                      <a:pt x="0" y="41"/>
                      <a:pt x="0" y="37"/>
                    </a:cubicBezTo>
                    <a:cubicBezTo>
                      <a:pt x="0" y="30"/>
                      <a:pt x="5" y="30"/>
                      <a:pt x="8" y="27"/>
                    </a:cubicBezTo>
                    <a:cubicBezTo>
                      <a:pt x="18" y="17"/>
                      <a:pt x="22" y="0"/>
                      <a:pt x="39" y="0"/>
                    </a:cubicBezTo>
                    <a:cubicBezTo>
                      <a:pt x="43" y="0"/>
                      <a:pt x="43" y="0"/>
                      <a:pt x="45" y="0"/>
                    </a:cubicBezTo>
                    <a:cubicBezTo>
                      <a:pt x="45" y="7"/>
                      <a:pt x="47" y="7"/>
                      <a:pt x="44" y="10"/>
                    </a:cubicBezTo>
                    <a:cubicBezTo>
                      <a:pt x="47" y="9"/>
                      <a:pt x="49" y="6"/>
                      <a:pt x="52" y="6"/>
                    </a:cubicBezTo>
                    <a:cubicBezTo>
                      <a:pt x="58" y="6"/>
                      <a:pt x="76" y="17"/>
                      <a:pt x="76" y="23"/>
                    </a:cubicBezTo>
                    <a:cubicBezTo>
                      <a:pt x="76" y="34"/>
                      <a:pt x="53" y="36"/>
                      <a:pt x="45" y="34"/>
                    </a:cubicBezTo>
                    <a:cubicBezTo>
                      <a:pt x="43" y="34"/>
                      <a:pt x="30" y="37"/>
                      <a:pt x="30" y="37"/>
                    </a:cubicBezTo>
                    <a:lnTo>
                      <a:pt x="6" y="4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6" name="îṣļîḑé-Freeform: Shape 72"/>
              <p:cNvSpPr/>
              <p:nvPr/>
            </p:nvSpPr>
            <p:spPr bwMode="auto">
              <a:xfrm>
                <a:off x="5900738" y="1101725"/>
                <a:ext cx="39688" cy="20638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30" y="7"/>
                  </a:cxn>
                  <a:cxn ang="0">
                    <a:pos x="9" y="16"/>
                  </a:cxn>
                  <a:cxn ang="0">
                    <a:pos x="0" y="5"/>
                  </a:cxn>
                  <a:cxn ang="0">
                    <a:pos x="12" y="0"/>
                  </a:cxn>
                </a:cxnLst>
                <a:rect l="0" t="0" r="r" b="b"/>
                <a:pathLst>
                  <a:path w="30" h="16">
                    <a:moveTo>
                      <a:pt x="12" y="0"/>
                    </a:moveTo>
                    <a:cubicBezTo>
                      <a:pt x="14" y="0"/>
                      <a:pt x="26" y="6"/>
                      <a:pt x="30" y="7"/>
                    </a:cubicBezTo>
                    <a:cubicBezTo>
                      <a:pt x="29" y="15"/>
                      <a:pt x="14" y="16"/>
                      <a:pt x="9" y="16"/>
                    </a:cubicBezTo>
                    <a:cubicBezTo>
                      <a:pt x="6" y="16"/>
                      <a:pt x="0" y="9"/>
                      <a:pt x="0" y="5"/>
                    </a:cubicBezTo>
                    <a:cubicBezTo>
                      <a:pt x="0" y="0"/>
                      <a:pt x="9" y="0"/>
                      <a:pt x="1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7" name="îṣļîḑé-Freeform: Shape 73"/>
              <p:cNvSpPr/>
              <p:nvPr/>
            </p:nvSpPr>
            <p:spPr bwMode="auto">
              <a:xfrm>
                <a:off x="5913438" y="1057275"/>
                <a:ext cx="139700" cy="98425"/>
              </a:xfrm>
              <a:custGeom>
                <a:avLst/>
                <a:gdLst/>
                <a:ahLst/>
                <a:cxnLst>
                  <a:cxn ang="0">
                    <a:pos x="99" y="68"/>
                  </a:cxn>
                  <a:cxn ang="0">
                    <a:pos x="90" y="74"/>
                  </a:cxn>
                  <a:cxn ang="0">
                    <a:pos x="41" y="66"/>
                  </a:cxn>
                  <a:cxn ang="0">
                    <a:pos x="17" y="50"/>
                  </a:cxn>
                  <a:cxn ang="0">
                    <a:pos x="50" y="36"/>
                  </a:cxn>
                  <a:cxn ang="0">
                    <a:pos x="32" y="36"/>
                  </a:cxn>
                  <a:cxn ang="0">
                    <a:pos x="0" y="26"/>
                  </a:cxn>
                  <a:cxn ang="0">
                    <a:pos x="46" y="0"/>
                  </a:cxn>
                  <a:cxn ang="0">
                    <a:pos x="72" y="17"/>
                  </a:cxn>
                  <a:cxn ang="0">
                    <a:pos x="67" y="18"/>
                  </a:cxn>
                  <a:cxn ang="0">
                    <a:pos x="67" y="27"/>
                  </a:cxn>
                  <a:cxn ang="0">
                    <a:pos x="59" y="35"/>
                  </a:cxn>
                  <a:cxn ang="0">
                    <a:pos x="68" y="35"/>
                  </a:cxn>
                  <a:cxn ang="0">
                    <a:pos x="81" y="39"/>
                  </a:cxn>
                  <a:cxn ang="0">
                    <a:pos x="90" y="39"/>
                  </a:cxn>
                  <a:cxn ang="0">
                    <a:pos x="105" y="48"/>
                  </a:cxn>
                  <a:cxn ang="0">
                    <a:pos x="101" y="57"/>
                  </a:cxn>
                  <a:cxn ang="0">
                    <a:pos x="92" y="62"/>
                  </a:cxn>
                  <a:cxn ang="0">
                    <a:pos x="99" y="68"/>
                  </a:cxn>
                </a:cxnLst>
                <a:rect l="0" t="0" r="r" b="b"/>
                <a:pathLst>
                  <a:path w="105" h="74">
                    <a:moveTo>
                      <a:pt x="99" y="68"/>
                    </a:moveTo>
                    <a:cubicBezTo>
                      <a:pt x="99" y="72"/>
                      <a:pt x="94" y="74"/>
                      <a:pt x="90" y="74"/>
                    </a:cubicBezTo>
                    <a:cubicBezTo>
                      <a:pt x="71" y="74"/>
                      <a:pt x="57" y="66"/>
                      <a:pt x="41" y="66"/>
                    </a:cubicBezTo>
                    <a:cubicBezTo>
                      <a:pt x="35" y="66"/>
                      <a:pt x="24" y="54"/>
                      <a:pt x="17" y="50"/>
                    </a:cubicBezTo>
                    <a:cubicBezTo>
                      <a:pt x="32" y="46"/>
                      <a:pt x="36" y="41"/>
                      <a:pt x="50" y="36"/>
                    </a:cubicBezTo>
                    <a:cubicBezTo>
                      <a:pt x="46" y="36"/>
                      <a:pt x="35" y="36"/>
                      <a:pt x="32" y="36"/>
                    </a:cubicBezTo>
                    <a:cubicBezTo>
                      <a:pt x="20" y="36"/>
                      <a:pt x="11" y="32"/>
                      <a:pt x="0" y="26"/>
                    </a:cubicBezTo>
                    <a:cubicBezTo>
                      <a:pt x="18" y="21"/>
                      <a:pt x="25" y="0"/>
                      <a:pt x="46" y="0"/>
                    </a:cubicBezTo>
                    <a:cubicBezTo>
                      <a:pt x="58" y="0"/>
                      <a:pt x="65" y="12"/>
                      <a:pt x="72" y="17"/>
                    </a:cubicBezTo>
                    <a:cubicBezTo>
                      <a:pt x="68" y="19"/>
                      <a:pt x="69" y="18"/>
                      <a:pt x="67" y="18"/>
                    </a:cubicBezTo>
                    <a:cubicBezTo>
                      <a:pt x="68" y="23"/>
                      <a:pt x="67" y="24"/>
                      <a:pt x="67" y="27"/>
                    </a:cubicBezTo>
                    <a:cubicBezTo>
                      <a:pt x="67" y="29"/>
                      <a:pt x="62" y="33"/>
                      <a:pt x="59" y="35"/>
                    </a:cubicBezTo>
                    <a:cubicBezTo>
                      <a:pt x="63" y="33"/>
                      <a:pt x="65" y="35"/>
                      <a:pt x="68" y="35"/>
                    </a:cubicBezTo>
                    <a:cubicBezTo>
                      <a:pt x="73" y="35"/>
                      <a:pt x="76" y="39"/>
                      <a:pt x="81" y="39"/>
                    </a:cubicBezTo>
                    <a:cubicBezTo>
                      <a:pt x="84" y="39"/>
                      <a:pt x="87" y="39"/>
                      <a:pt x="90" y="39"/>
                    </a:cubicBezTo>
                    <a:cubicBezTo>
                      <a:pt x="99" y="39"/>
                      <a:pt x="99" y="42"/>
                      <a:pt x="105" y="48"/>
                    </a:cubicBezTo>
                    <a:cubicBezTo>
                      <a:pt x="100" y="51"/>
                      <a:pt x="101" y="52"/>
                      <a:pt x="101" y="57"/>
                    </a:cubicBezTo>
                    <a:cubicBezTo>
                      <a:pt x="101" y="61"/>
                      <a:pt x="95" y="62"/>
                      <a:pt x="92" y="62"/>
                    </a:cubicBezTo>
                    <a:cubicBezTo>
                      <a:pt x="95" y="63"/>
                      <a:pt x="99" y="65"/>
                      <a:pt x="99" y="6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8" name="îṣļîḑé-Freeform: Shape 74"/>
              <p:cNvSpPr/>
              <p:nvPr/>
            </p:nvSpPr>
            <p:spPr bwMode="auto">
              <a:xfrm>
                <a:off x="5973763" y="1212850"/>
                <a:ext cx="17463" cy="12700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7" y="0"/>
                  </a:cxn>
                  <a:cxn ang="0">
                    <a:pos x="13" y="0"/>
                  </a:cxn>
                  <a:cxn ang="0">
                    <a:pos x="5" y="9"/>
                  </a:cxn>
                  <a:cxn ang="0">
                    <a:pos x="0" y="5"/>
                  </a:cxn>
                </a:cxnLst>
                <a:rect l="0" t="0" r="r" b="b"/>
                <a:pathLst>
                  <a:path w="13" h="9">
                    <a:moveTo>
                      <a:pt x="0" y="5"/>
                    </a:moveTo>
                    <a:cubicBezTo>
                      <a:pt x="3" y="3"/>
                      <a:pt x="5" y="1"/>
                      <a:pt x="7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2" y="6"/>
                      <a:pt x="10" y="9"/>
                      <a:pt x="5" y="9"/>
                    </a:cubicBezTo>
                    <a:cubicBezTo>
                      <a:pt x="2" y="9"/>
                      <a:pt x="1" y="7"/>
                      <a:pt x="0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9" name="îṣļîḑé-Freeform: Shape 75"/>
              <p:cNvSpPr/>
              <p:nvPr/>
            </p:nvSpPr>
            <p:spPr bwMode="auto">
              <a:xfrm>
                <a:off x="5886450" y="1060450"/>
                <a:ext cx="23813" cy="7938"/>
              </a:xfrm>
              <a:custGeom>
                <a:avLst/>
                <a:gdLst/>
                <a:ahLst/>
                <a:cxnLst>
                  <a:cxn ang="0">
                    <a:pos x="18" y="4"/>
                  </a:cxn>
                  <a:cxn ang="0">
                    <a:pos x="0" y="0"/>
                  </a:cxn>
                  <a:cxn ang="0">
                    <a:pos x="16" y="0"/>
                  </a:cxn>
                  <a:cxn ang="0">
                    <a:pos x="18" y="4"/>
                  </a:cxn>
                </a:cxnLst>
                <a:rect l="0" t="0" r="r" b="b"/>
                <a:pathLst>
                  <a:path w="18" h="6">
                    <a:moveTo>
                      <a:pt x="18" y="4"/>
                    </a:moveTo>
                    <a:cubicBezTo>
                      <a:pt x="11" y="5"/>
                      <a:pt x="3" y="6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lnTo>
                      <a:pt x="18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0" name="îṣļîḑé-Freeform: Shape 76"/>
              <p:cNvSpPr/>
              <p:nvPr/>
            </p:nvSpPr>
            <p:spPr bwMode="auto">
              <a:xfrm>
                <a:off x="6162675" y="1173163"/>
                <a:ext cx="20638" cy="9525"/>
              </a:xfrm>
              <a:custGeom>
                <a:avLst/>
                <a:gdLst/>
                <a:ahLst/>
                <a:cxnLst>
                  <a:cxn ang="0">
                    <a:pos x="15" y="1"/>
                  </a:cxn>
                  <a:cxn ang="0">
                    <a:pos x="9" y="7"/>
                  </a:cxn>
                  <a:cxn ang="0">
                    <a:pos x="0" y="2"/>
                  </a:cxn>
                  <a:cxn ang="0">
                    <a:pos x="15" y="1"/>
                  </a:cxn>
                </a:cxnLst>
                <a:rect l="0" t="0" r="r" b="b"/>
                <a:pathLst>
                  <a:path w="15" h="7">
                    <a:moveTo>
                      <a:pt x="15" y="1"/>
                    </a:moveTo>
                    <a:cubicBezTo>
                      <a:pt x="14" y="4"/>
                      <a:pt x="12" y="7"/>
                      <a:pt x="9" y="7"/>
                    </a:cubicBezTo>
                    <a:cubicBezTo>
                      <a:pt x="4" y="7"/>
                      <a:pt x="1" y="4"/>
                      <a:pt x="0" y="2"/>
                    </a:cubicBezTo>
                    <a:cubicBezTo>
                      <a:pt x="9" y="0"/>
                      <a:pt x="11" y="2"/>
                      <a:pt x="1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1" name="îṣļîḑé-Freeform: Shape 77"/>
              <p:cNvSpPr/>
              <p:nvPr/>
            </p:nvSpPr>
            <p:spPr bwMode="auto">
              <a:xfrm>
                <a:off x="5119688" y="1074738"/>
                <a:ext cx="117475" cy="36513"/>
              </a:xfrm>
              <a:custGeom>
                <a:avLst/>
                <a:gdLst/>
                <a:ahLst/>
                <a:cxnLst>
                  <a:cxn ang="0">
                    <a:pos x="76" y="14"/>
                  </a:cxn>
                  <a:cxn ang="0">
                    <a:pos x="58" y="17"/>
                  </a:cxn>
                  <a:cxn ang="0">
                    <a:pos x="49" y="27"/>
                  </a:cxn>
                  <a:cxn ang="0">
                    <a:pos x="44" y="23"/>
                  </a:cxn>
                  <a:cxn ang="0">
                    <a:pos x="44" y="23"/>
                  </a:cxn>
                  <a:cxn ang="0">
                    <a:pos x="32" y="17"/>
                  </a:cxn>
                  <a:cxn ang="0">
                    <a:pos x="41" y="14"/>
                  </a:cxn>
                  <a:cxn ang="0">
                    <a:pos x="33" y="13"/>
                  </a:cxn>
                  <a:cxn ang="0">
                    <a:pos x="40" y="9"/>
                  </a:cxn>
                  <a:cxn ang="0">
                    <a:pos x="30" y="5"/>
                  </a:cxn>
                  <a:cxn ang="0">
                    <a:pos x="10" y="11"/>
                  </a:cxn>
                  <a:cxn ang="0">
                    <a:pos x="0" y="9"/>
                  </a:cxn>
                  <a:cxn ang="0">
                    <a:pos x="34" y="0"/>
                  </a:cxn>
                  <a:cxn ang="0">
                    <a:pos x="60" y="6"/>
                  </a:cxn>
                  <a:cxn ang="0">
                    <a:pos x="76" y="0"/>
                  </a:cxn>
                  <a:cxn ang="0">
                    <a:pos x="89" y="5"/>
                  </a:cxn>
                  <a:cxn ang="0">
                    <a:pos x="78" y="13"/>
                  </a:cxn>
                  <a:cxn ang="0">
                    <a:pos x="73" y="13"/>
                  </a:cxn>
                  <a:cxn ang="0">
                    <a:pos x="73" y="17"/>
                  </a:cxn>
                  <a:cxn ang="0">
                    <a:pos x="76" y="14"/>
                  </a:cxn>
                </a:cxnLst>
                <a:rect l="0" t="0" r="r" b="b"/>
                <a:pathLst>
                  <a:path w="89" h="27">
                    <a:moveTo>
                      <a:pt x="76" y="14"/>
                    </a:moveTo>
                    <a:cubicBezTo>
                      <a:pt x="69" y="19"/>
                      <a:pt x="65" y="13"/>
                      <a:pt x="58" y="17"/>
                    </a:cubicBezTo>
                    <a:cubicBezTo>
                      <a:pt x="54" y="19"/>
                      <a:pt x="53" y="27"/>
                      <a:pt x="49" y="27"/>
                    </a:cubicBezTo>
                    <a:cubicBezTo>
                      <a:pt x="47" y="26"/>
                      <a:pt x="45" y="24"/>
                      <a:pt x="44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38" y="23"/>
                      <a:pt x="33" y="21"/>
                      <a:pt x="32" y="17"/>
                    </a:cubicBezTo>
                    <a:cubicBezTo>
                      <a:pt x="36" y="15"/>
                      <a:pt x="38" y="15"/>
                      <a:pt x="41" y="14"/>
                    </a:cubicBezTo>
                    <a:cubicBezTo>
                      <a:pt x="37" y="14"/>
                      <a:pt x="35" y="13"/>
                      <a:pt x="33" y="13"/>
                    </a:cubicBezTo>
                    <a:cubicBezTo>
                      <a:pt x="36" y="11"/>
                      <a:pt x="38" y="11"/>
                      <a:pt x="40" y="9"/>
                    </a:cubicBezTo>
                    <a:cubicBezTo>
                      <a:pt x="36" y="8"/>
                      <a:pt x="34" y="5"/>
                      <a:pt x="30" y="5"/>
                    </a:cubicBezTo>
                    <a:cubicBezTo>
                      <a:pt x="25" y="5"/>
                      <a:pt x="17" y="11"/>
                      <a:pt x="10" y="11"/>
                    </a:cubicBezTo>
                    <a:cubicBezTo>
                      <a:pt x="7" y="11"/>
                      <a:pt x="4" y="9"/>
                      <a:pt x="0" y="9"/>
                    </a:cubicBezTo>
                    <a:cubicBezTo>
                      <a:pt x="4" y="2"/>
                      <a:pt x="25" y="0"/>
                      <a:pt x="34" y="0"/>
                    </a:cubicBezTo>
                    <a:cubicBezTo>
                      <a:pt x="45" y="0"/>
                      <a:pt x="52" y="6"/>
                      <a:pt x="60" y="6"/>
                    </a:cubicBezTo>
                    <a:cubicBezTo>
                      <a:pt x="67" y="6"/>
                      <a:pt x="70" y="0"/>
                      <a:pt x="76" y="0"/>
                    </a:cubicBezTo>
                    <a:cubicBezTo>
                      <a:pt x="82" y="0"/>
                      <a:pt x="87" y="4"/>
                      <a:pt x="89" y="5"/>
                    </a:cubicBezTo>
                    <a:cubicBezTo>
                      <a:pt x="89" y="13"/>
                      <a:pt x="83" y="9"/>
                      <a:pt x="78" y="13"/>
                    </a:cubicBezTo>
                    <a:cubicBezTo>
                      <a:pt x="76" y="13"/>
                      <a:pt x="75" y="13"/>
                      <a:pt x="73" y="13"/>
                    </a:cubicBezTo>
                    <a:cubicBezTo>
                      <a:pt x="73" y="17"/>
                      <a:pt x="73" y="17"/>
                      <a:pt x="73" y="17"/>
                    </a:cubicBezTo>
                    <a:lnTo>
                      <a:pt x="76" y="1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2" name="îṣļîḑé-Freeform: Shape 78"/>
              <p:cNvSpPr/>
              <p:nvPr/>
            </p:nvSpPr>
            <p:spPr bwMode="auto">
              <a:xfrm>
                <a:off x="5427663" y="1052513"/>
                <a:ext cx="41275" cy="26988"/>
              </a:xfrm>
              <a:custGeom>
                <a:avLst/>
                <a:gdLst/>
                <a:ahLst/>
                <a:cxnLst>
                  <a:cxn ang="0">
                    <a:pos x="7" y="20"/>
                  </a:cxn>
                  <a:cxn ang="0">
                    <a:pos x="0" y="13"/>
                  </a:cxn>
                  <a:cxn ang="0">
                    <a:pos x="25" y="0"/>
                  </a:cxn>
                  <a:cxn ang="0">
                    <a:pos x="31" y="14"/>
                  </a:cxn>
                  <a:cxn ang="0">
                    <a:pos x="7" y="20"/>
                  </a:cxn>
                </a:cxnLst>
                <a:rect l="0" t="0" r="r" b="b"/>
                <a:pathLst>
                  <a:path w="31" h="20">
                    <a:moveTo>
                      <a:pt x="7" y="20"/>
                    </a:moveTo>
                    <a:cubicBezTo>
                      <a:pt x="2" y="20"/>
                      <a:pt x="0" y="17"/>
                      <a:pt x="0" y="13"/>
                    </a:cubicBezTo>
                    <a:cubicBezTo>
                      <a:pt x="0" y="7"/>
                      <a:pt x="18" y="0"/>
                      <a:pt x="25" y="0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28" y="16"/>
                      <a:pt x="11" y="20"/>
                      <a:pt x="7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3" name="îṣļîḑé-Freeform: Shape 79"/>
              <p:cNvSpPr/>
              <p:nvPr/>
            </p:nvSpPr>
            <p:spPr bwMode="auto">
              <a:xfrm>
                <a:off x="5373688" y="1069975"/>
                <a:ext cx="44450" cy="25400"/>
              </a:xfrm>
              <a:custGeom>
                <a:avLst/>
                <a:gdLst/>
                <a:ahLst/>
                <a:cxnLst>
                  <a:cxn ang="0">
                    <a:pos x="33" y="4"/>
                  </a:cxn>
                  <a:cxn ang="0">
                    <a:pos x="33" y="10"/>
                  </a:cxn>
                  <a:cxn ang="0">
                    <a:pos x="22" y="12"/>
                  </a:cxn>
                  <a:cxn ang="0">
                    <a:pos x="24" y="18"/>
                  </a:cxn>
                  <a:cxn ang="0">
                    <a:pos x="0" y="18"/>
                  </a:cxn>
                  <a:cxn ang="0">
                    <a:pos x="9" y="6"/>
                  </a:cxn>
                  <a:cxn ang="0">
                    <a:pos x="9" y="0"/>
                  </a:cxn>
                  <a:cxn ang="0">
                    <a:pos x="23" y="0"/>
                  </a:cxn>
                  <a:cxn ang="0">
                    <a:pos x="19" y="4"/>
                  </a:cxn>
                  <a:cxn ang="0">
                    <a:pos x="33" y="4"/>
                  </a:cxn>
                </a:cxnLst>
                <a:rect l="0" t="0" r="r" b="b"/>
                <a:pathLst>
                  <a:path w="33" h="20">
                    <a:moveTo>
                      <a:pt x="33" y="4"/>
                    </a:moveTo>
                    <a:cubicBezTo>
                      <a:pt x="33" y="8"/>
                      <a:pt x="33" y="8"/>
                      <a:pt x="33" y="10"/>
                    </a:cubicBezTo>
                    <a:cubicBezTo>
                      <a:pt x="30" y="14"/>
                      <a:pt x="26" y="12"/>
                      <a:pt x="22" y="12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2" y="19"/>
                      <a:pt x="0" y="20"/>
                      <a:pt x="0" y="18"/>
                    </a:cubicBezTo>
                    <a:cubicBezTo>
                      <a:pt x="0" y="11"/>
                      <a:pt x="3" y="8"/>
                      <a:pt x="9" y="6"/>
                    </a:cubicBezTo>
                    <a:cubicBezTo>
                      <a:pt x="8" y="2"/>
                      <a:pt x="9" y="1"/>
                      <a:pt x="9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2" y="2"/>
                      <a:pt x="20" y="4"/>
                      <a:pt x="19" y="4"/>
                    </a:cubicBezTo>
                    <a:cubicBezTo>
                      <a:pt x="22" y="4"/>
                      <a:pt x="29" y="4"/>
                      <a:pt x="33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4" name="îṣļîḑé-Freeform: Shape 80"/>
              <p:cNvSpPr/>
              <p:nvPr/>
            </p:nvSpPr>
            <p:spPr bwMode="auto">
              <a:xfrm>
                <a:off x="5314950" y="1092200"/>
                <a:ext cx="44450" cy="15875"/>
              </a:xfrm>
              <a:custGeom>
                <a:avLst/>
                <a:gdLst/>
                <a:ahLst/>
                <a:cxnLst>
                  <a:cxn ang="0">
                    <a:pos x="20" y="12"/>
                  </a:cxn>
                  <a:cxn ang="0">
                    <a:pos x="11" y="7"/>
                  </a:cxn>
                  <a:cxn ang="0">
                    <a:pos x="4" y="12"/>
                  </a:cxn>
                  <a:cxn ang="0">
                    <a:pos x="0" y="9"/>
                  </a:cxn>
                  <a:cxn ang="0">
                    <a:pos x="22" y="0"/>
                  </a:cxn>
                  <a:cxn ang="0">
                    <a:pos x="34" y="5"/>
                  </a:cxn>
                  <a:cxn ang="0">
                    <a:pos x="20" y="12"/>
                  </a:cxn>
                </a:cxnLst>
                <a:rect l="0" t="0" r="r" b="b"/>
                <a:pathLst>
                  <a:path w="34" h="12">
                    <a:moveTo>
                      <a:pt x="20" y="12"/>
                    </a:moveTo>
                    <a:cubicBezTo>
                      <a:pt x="17" y="12"/>
                      <a:pt x="14" y="7"/>
                      <a:pt x="11" y="7"/>
                    </a:cubicBezTo>
                    <a:cubicBezTo>
                      <a:pt x="10" y="12"/>
                      <a:pt x="8" y="12"/>
                      <a:pt x="4" y="12"/>
                    </a:cubicBezTo>
                    <a:cubicBezTo>
                      <a:pt x="2" y="12"/>
                      <a:pt x="0" y="10"/>
                      <a:pt x="0" y="9"/>
                    </a:cubicBezTo>
                    <a:cubicBezTo>
                      <a:pt x="0" y="2"/>
                      <a:pt x="17" y="0"/>
                      <a:pt x="22" y="0"/>
                    </a:cubicBezTo>
                    <a:cubicBezTo>
                      <a:pt x="28" y="0"/>
                      <a:pt x="32" y="2"/>
                      <a:pt x="34" y="5"/>
                    </a:cubicBezTo>
                    <a:cubicBezTo>
                      <a:pt x="25" y="5"/>
                      <a:pt x="26" y="12"/>
                      <a:pt x="20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5" name="îṣļîḑé-Freeform: Shape 81"/>
              <p:cNvSpPr/>
              <p:nvPr/>
            </p:nvSpPr>
            <p:spPr bwMode="auto">
              <a:xfrm>
                <a:off x="5287963" y="1038225"/>
                <a:ext cx="71438" cy="49213"/>
              </a:xfrm>
              <a:custGeom>
                <a:avLst/>
                <a:gdLst/>
                <a:ahLst/>
                <a:cxnLst>
                  <a:cxn ang="0">
                    <a:pos x="40" y="31"/>
                  </a:cxn>
                  <a:cxn ang="0">
                    <a:pos x="22" y="36"/>
                  </a:cxn>
                  <a:cxn ang="0">
                    <a:pos x="0" y="28"/>
                  </a:cxn>
                  <a:cxn ang="0">
                    <a:pos x="6" y="23"/>
                  </a:cxn>
                  <a:cxn ang="0">
                    <a:pos x="24" y="23"/>
                  </a:cxn>
                  <a:cxn ang="0">
                    <a:pos x="17" y="22"/>
                  </a:cxn>
                  <a:cxn ang="0">
                    <a:pos x="17" y="16"/>
                  </a:cxn>
                  <a:cxn ang="0">
                    <a:pos x="43" y="8"/>
                  </a:cxn>
                  <a:cxn ang="0">
                    <a:pos x="51" y="0"/>
                  </a:cxn>
                  <a:cxn ang="0">
                    <a:pos x="52" y="5"/>
                  </a:cxn>
                  <a:cxn ang="0">
                    <a:pos x="48" y="11"/>
                  </a:cxn>
                  <a:cxn ang="0">
                    <a:pos x="28" y="23"/>
                  </a:cxn>
                  <a:cxn ang="0">
                    <a:pos x="53" y="29"/>
                  </a:cxn>
                  <a:cxn ang="0">
                    <a:pos x="40" y="31"/>
                  </a:cxn>
                </a:cxnLst>
                <a:rect l="0" t="0" r="r" b="b"/>
                <a:pathLst>
                  <a:path w="53" h="36">
                    <a:moveTo>
                      <a:pt x="40" y="31"/>
                    </a:moveTo>
                    <a:cubicBezTo>
                      <a:pt x="34" y="31"/>
                      <a:pt x="27" y="36"/>
                      <a:pt x="22" y="36"/>
                    </a:cubicBezTo>
                    <a:cubicBezTo>
                      <a:pt x="19" y="36"/>
                      <a:pt x="1" y="28"/>
                      <a:pt x="0" y="28"/>
                    </a:cubicBezTo>
                    <a:cubicBezTo>
                      <a:pt x="3" y="26"/>
                      <a:pt x="4" y="25"/>
                      <a:pt x="6" y="23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19" y="21"/>
                      <a:pt x="21" y="20"/>
                      <a:pt x="17" y="22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30" y="16"/>
                      <a:pt x="30" y="8"/>
                      <a:pt x="43" y="8"/>
                    </a:cubicBezTo>
                    <a:cubicBezTo>
                      <a:pt x="44" y="4"/>
                      <a:pt x="47" y="0"/>
                      <a:pt x="51" y="0"/>
                    </a:cubicBezTo>
                    <a:cubicBezTo>
                      <a:pt x="52" y="0"/>
                      <a:pt x="52" y="4"/>
                      <a:pt x="52" y="5"/>
                    </a:cubicBezTo>
                    <a:cubicBezTo>
                      <a:pt x="50" y="7"/>
                      <a:pt x="48" y="9"/>
                      <a:pt x="48" y="11"/>
                    </a:cubicBezTo>
                    <a:cubicBezTo>
                      <a:pt x="41" y="16"/>
                      <a:pt x="32" y="18"/>
                      <a:pt x="28" y="23"/>
                    </a:cubicBezTo>
                    <a:cubicBezTo>
                      <a:pt x="40" y="24"/>
                      <a:pt x="43" y="25"/>
                      <a:pt x="53" y="29"/>
                    </a:cubicBezTo>
                    <a:cubicBezTo>
                      <a:pt x="49" y="32"/>
                      <a:pt x="45" y="31"/>
                      <a:pt x="40" y="3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6" name="îṣļîḑé-Freeform: Shape 82"/>
              <p:cNvSpPr/>
              <p:nvPr/>
            </p:nvSpPr>
            <p:spPr bwMode="auto">
              <a:xfrm>
                <a:off x="6675438" y="1244600"/>
                <a:ext cx="128588" cy="49213"/>
              </a:xfrm>
              <a:custGeom>
                <a:avLst/>
                <a:gdLst/>
                <a:ahLst/>
                <a:cxnLst>
                  <a:cxn ang="0">
                    <a:pos x="77" y="29"/>
                  </a:cxn>
                  <a:cxn ang="0">
                    <a:pos x="66" y="34"/>
                  </a:cxn>
                  <a:cxn ang="0">
                    <a:pos x="58" y="29"/>
                  </a:cxn>
                  <a:cxn ang="0">
                    <a:pos x="50" y="32"/>
                  </a:cxn>
                  <a:cxn ang="0">
                    <a:pos x="40" y="36"/>
                  </a:cxn>
                  <a:cxn ang="0">
                    <a:pos x="32" y="31"/>
                  </a:cxn>
                  <a:cxn ang="0">
                    <a:pos x="22" y="38"/>
                  </a:cxn>
                  <a:cxn ang="0">
                    <a:pos x="0" y="18"/>
                  </a:cxn>
                  <a:cxn ang="0">
                    <a:pos x="20" y="0"/>
                  </a:cxn>
                  <a:cxn ang="0">
                    <a:pos x="47" y="15"/>
                  </a:cxn>
                  <a:cxn ang="0">
                    <a:pos x="54" y="3"/>
                  </a:cxn>
                  <a:cxn ang="0">
                    <a:pos x="97" y="15"/>
                  </a:cxn>
                  <a:cxn ang="0">
                    <a:pos x="89" y="29"/>
                  </a:cxn>
                  <a:cxn ang="0">
                    <a:pos x="77" y="29"/>
                  </a:cxn>
                </a:cxnLst>
                <a:rect l="0" t="0" r="r" b="b"/>
                <a:pathLst>
                  <a:path w="97" h="38">
                    <a:moveTo>
                      <a:pt x="77" y="29"/>
                    </a:moveTo>
                    <a:cubicBezTo>
                      <a:pt x="74" y="29"/>
                      <a:pt x="72" y="34"/>
                      <a:pt x="66" y="34"/>
                    </a:cubicBezTo>
                    <a:cubicBezTo>
                      <a:pt x="63" y="34"/>
                      <a:pt x="62" y="29"/>
                      <a:pt x="58" y="29"/>
                    </a:cubicBezTo>
                    <a:cubicBezTo>
                      <a:pt x="55" y="29"/>
                      <a:pt x="53" y="32"/>
                      <a:pt x="50" y="32"/>
                    </a:cubicBezTo>
                    <a:cubicBezTo>
                      <a:pt x="47" y="32"/>
                      <a:pt x="44" y="36"/>
                      <a:pt x="40" y="36"/>
                    </a:cubicBezTo>
                    <a:cubicBezTo>
                      <a:pt x="36" y="36"/>
                      <a:pt x="34" y="34"/>
                      <a:pt x="32" y="31"/>
                    </a:cubicBezTo>
                    <a:cubicBezTo>
                      <a:pt x="29" y="34"/>
                      <a:pt x="27" y="38"/>
                      <a:pt x="22" y="38"/>
                    </a:cubicBezTo>
                    <a:cubicBezTo>
                      <a:pt x="11" y="38"/>
                      <a:pt x="0" y="29"/>
                      <a:pt x="0" y="18"/>
                    </a:cubicBezTo>
                    <a:cubicBezTo>
                      <a:pt x="0" y="8"/>
                      <a:pt x="11" y="0"/>
                      <a:pt x="20" y="0"/>
                    </a:cubicBezTo>
                    <a:cubicBezTo>
                      <a:pt x="34" y="0"/>
                      <a:pt x="35" y="15"/>
                      <a:pt x="47" y="15"/>
                    </a:cubicBezTo>
                    <a:cubicBezTo>
                      <a:pt x="47" y="8"/>
                      <a:pt x="49" y="3"/>
                      <a:pt x="54" y="3"/>
                    </a:cubicBezTo>
                    <a:cubicBezTo>
                      <a:pt x="62" y="3"/>
                      <a:pt x="88" y="12"/>
                      <a:pt x="97" y="15"/>
                    </a:cubicBezTo>
                    <a:cubicBezTo>
                      <a:pt x="95" y="21"/>
                      <a:pt x="89" y="26"/>
                      <a:pt x="89" y="29"/>
                    </a:cubicBezTo>
                    <a:lnTo>
                      <a:pt x="77" y="2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7" name="îṣļîḑé-Freeform: Shape 83"/>
              <p:cNvSpPr/>
              <p:nvPr/>
            </p:nvSpPr>
            <p:spPr bwMode="auto">
              <a:xfrm>
                <a:off x="4924425" y="2252663"/>
                <a:ext cx="34925" cy="17463"/>
              </a:xfrm>
              <a:custGeom>
                <a:avLst/>
                <a:gdLst/>
                <a:ahLst/>
                <a:cxnLst>
                  <a:cxn ang="0">
                    <a:pos x="5" y="13"/>
                  </a:cxn>
                  <a:cxn ang="0">
                    <a:pos x="2" y="11"/>
                  </a:cxn>
                  <a:cxn ang="0">
                    <a:pos x="0" y="9"/>
                  </a:cxn>
                  <a:cxn ang="0">
                    <a:pos x="26" y="0"/>
                  </a:cxn>
                  <a:cxn ang="0">
                    <a:pos x="20" y="4"/>
                  </a:cxn>
                  <a:cxn ang="0">
                    <a:pos x="19" y="8"/>
                  </a:cxn>
                  <a:cxn ang="0">
                    <a:pos x="5" y="13"/>
                  </a:cxn>
                </a:cxnLst>
                <a:rect l="0" t="0" r="r" b="b"/>
                <a:pathLst>
                  <a:path w="26" h="13">
                    <a:moveTo>
                      <a:pt x="5" y="13"/>
                    </a:moveTo>
                    <a:cubicBezTo>
                      <a:pt x="4" y="13"/>
                      <a:pt x="2" y="12"/>
                      <a:pt x="2" y="11"/>
                    </a:cubicBezTo>
                    <a:cubicBezTo>
                      <a:pt x="1" y="11"/>
                      <a:pt x="0" y="9"/>
                      <a:pt x="0" y="9"/>
                    </a:cubicBezTo>
                    <a:cubicBezTo>
                      <a:pt x="7" y="6"/>
                      <a:pt x="18" y="1"/>
                      <a:pt x="26" y="0"/>
                    </a:cubicBezTo>
                    <a:cubicBezTo>
                      <a:pt x="25" y="4"/>
                      <a:pt x="22" y="2"/>
                      <a:pt x="20" y="4"/>
                    </a:cubicBezTo>
                    <a:cubicBezTo>
                      <a:pt x="18" y="4"/>
                      <a:pt x="19" y="7"/>
                      <a:pt x="19" y="8"/>
                    </a:cubicBezTo>
                    <a:cubicBezTo>
                      <a:pt x="18" y="11"/>
                      <a:pt x="9" y="13"/>
                      <a:pt x="5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8" name="îṣļîḑé-Freeform: Shape 84"/>
              <p:cNvSpPr/>
              <p:nvPr/>
            </p:nvSpPr>
            <p:spPr bwMode="auto">
              <a:xfrm>
                <a:off x="5183188" y="1463675"/>
                <a:ext cx="34925" cy="25400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11" y="0"/>
                  </a:cxn>
                  <a:cxn ang="0">
                    <a:pos x="26" y="6"/>
                  </a:cxn>
                  <a:cxn ang="0">
                    <a:pos x="26" y="12"/>
                  </a:cxn>
                  <a:cxn ang="0">
                    <a:pos x="8" y="19"/>
                  </a:cxn>
                  <a:cxn ang="0">
                    <a:pos x="0" y="14"/>
                  </a:cxn>
                  <a:cxn ang="0">
                    <a:pos x="5" y="4"/>
                  </a:cxn>
                </a:cxnLst>
                <a:rect l="0" t="0" r="r" b="b"/>
                <a:pathLst>
                  <a:path w="26" h="19">
                    <a:moveTo>
                      <a:pt x="5" y="4"/>
                    </a:moveTo>
                    <a:cubicBezTo>
                      <a:pt x="8" y="4"/>
                      <a:pt x="8" y="0"/>
                      <a:pt x="11" y="0"/>
                    </a:cubicBezTo>
                    <a:cubicBezTo>
                      <a:pt x="17" y="0"/>
                      <a:pt x="20" y="5"/>
                      <a:pt x="26" y="6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0" y="15"/>
                      <a:pt x="15" y="19"/>
                      <a:pt x="8" y="19"/>
                    </a:cubicBezTo>
                    <a:cubicBezTo>
                      <a:pt x="2" y="19"/>
                      <a:pt x="0" y="19"/>
                      <a:pt x="0" y="14"/>
                    </a:cubicBezTo>
                    <a:cubicBezTo>
                      <a:pt x="0" y="12"/>
                      <a:pt x="4" y="4"/>
                      <a:pt x="5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9" name="îṣļîḑé-Freeform: Shape 85"/>
              <p:cNvSpPr/>
              <p:nvPr/>
            </p:nvSpPr>
            <p:spPr bwMode="auto">
              <a:xfrm>
                <a:off x="5359400" y="1433513"/>
                <a:ext cx="26988" cy="25400"/>
              </a:xfrm>
              <a:custGeom>
                <a:avLst/>
                <a:gdLst/>
                <a:ahLst/>
                <a:cxnLst>
                  <a:cxn ang="0">
                    <a:pos x="21" y="17"/>
                  </a:cxn>
                  <a:cxn ang="0">
                    <a:pos x="15" y="19"/>
                  </a:cxn>
                  <a:cxn ang="0">
                    <a:pos x="0" y="8"/>
                  </a:cxn>
                  <a:cxn ang="0">
                    <a:pos x="21" y="17"/>
                  </a:cxn>
                </a:cxnLst>
                <a:rect l="0" t="0" r="r" b="b"/>
                <a:pathLst>
                  <a:path w="21" h="20">
                    <a:moveTo>
                      <a:pt x="21" y="17"/>
                    </a:moveTo>
                    <a:cubicBezTo>
                      <a:pt x="21" y="20"/>
                      <a:pt x="15" y="19"/>
                      <a:pt x="15" y="19"/>
                    </a:cubicBezTo>
                    <a:cubicBezTo>
                      <a:pt x="10" y="19"/>
                      <a:pt x="0" y="14"/>
                      <a:pt x="0" y="8"/>
                    </a:cubicBezTo>
                    <a:cubicBezTo>
                      <a:pt x="0" y="0"/>
                      <a:pt x="21" y="8"/>
                      <a:pt x="21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0" name="îṣļîḑé-Freeform: Shape 86"/>
              <p:cNvSpPr/>
              <p:nvPr/>
            </p:nvSpPr>
            <p:spPr bwMode="auto">
              <a:xfrm>
                <a:off x="5549900" y="1338263"/>
                <a:ext cx="25400" cy="17463"/>
              </a:xfrm>
              <a:custGeom>
                <a:avLst/>
                <a:gdLst/>
                <a:ahLst/>
                <a:cxnLst>
                  <a:cxn ang="0">
                    <a:pos x="2" y="13"/>
                  </a:cxn>
                  <a:cxn ang="0">
                    <a:pos x="19" y="8"/>
                  </a:cxn>
                  <a:cxn ang="0">
                    <a:pos x="8" y="0"/>
                  </a:cxn>
                  <a:cxn ang="0">
                    <a:pos x="2" y="9"/>
                  </a:cxn>
                  <a:cxn ang="0">
                    <a:pos x="2" y="13"/>
                  </a:cxn>
                </a:cxnLst>
                <a:rect l="0" t="0" r="r" b="b"/>
                <a:pathLst>
                  <a:path w="19" h="13">
                    <a:moveTo>
                      <a:pt x="2" y="13"/>
                    </a:moveTo>
                    <a:cubicBezTo>
                      <a:pt x="7" y="13"/>
                      <a:pt x="17" y="10"/>
                      <a:pt x="19" y="8"/>
                    </a:cubicBezTo>
                    <a:cubicBezTo>
                      <a:pt x="15" y="5"/>
                      <a:pt x="13" y="0"/>
                      <a:pt x="8" y="0"/>
                    </a:cubicBezTo>
                    <a:cubicBezTo>
                      <a:pt x="4" y="0"/>
                      <a:pt x="2" y="5"/>
                      <a:pt x="2" y="9"/>
                    </a:cubicBezTo>
                    <a:cubicBezTo>
                      <a:pt x="2" y="10"/>
                      <a:pt x="0" y="13"/>
                      <a:pt x="2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1" name="îṣļîḑé-Freeform: Shape 87"/>
              <p:cNvSpPr/>
              <p:nvPr/>
            </p:nvSpPr>
            <p:spPr bwMode="auto">
              <a:xfrm>
                <a:off x="6727825" y="1320800"/>
                <a:ext cx="53975" cy="22225"/>
              </a:xfrm>
              <a:custGeom>
                <a:avLst/>
                <a:gdLst/>
                <a:ahLst/>
                <a:cxnLst>
                  <a:cxn ang="0">
                    <a:pos x="0" y="13"/>
                  </a:cxn>
                  <a:cxn ang="0">
                    <a:pos x="21" y="0"/>
                  </a:cxn>
                  <a:cxn ang="0">
                    <a:pos x="41" y="17"/>
                  </a:cxn>
                  <a:cxn ang="0">
                    <a:pos x="28" y="17"/>
                  </a:cxn>
                  <a:cxn ang="0">
                    <a:pos x="2" y="11"/>
                  </a:cxn>
                  <a:cxn ang="0">
                    <a:pos x="0" y="13"/>
                  </a:cxn>
                </a:cxnLst>
                <a:rect l="0" t="0" r="r" b="b"/>
                <a:pathLst>
                  <a:path w="41" h="17">
                    <a:moveTo>
                      <a:pt x="0" y="13"/>
                    </a:moveTo>
                    <a:cubicBezTo>
                      <a:pt x="5" y="6"/>
                      <a:pt x="11" y="0"/>
                      <a:pt x="21" y="0"/>
                    </a:cubicBezTo>
                    <a:cubicBezTo>
                      <a:pt x="32" y="0"/>
                      <a:pt x="41" y="7"/>
                      <a:pt x="41" y="17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0" y="13"/>
                      <a:pt x="10" y="14"/>
                      <a:pt x="2" y="11"/>
                    </a:cubicBezTo>
                    <a:lnTo>
                      <a:pt x="0" y="1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2" name="îṣļîḑé-Freeform: Shape 88"/>
              <p:cNvSpPr/>
              <p:nvPr/>
            </p:nvSpPr>
            <p:spPr bwMode="auto">
              <a:xfrm>
                <a:off x="6832600" y="1266825"/>
                <a:ext cx="74613" cy="269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2" y="9"/>
                  </a:cxn>
                  <a:cxn ang="0">
                    <a:pos x="56" y="13"/>
                  </a:cxn>
                  <a:cxn ang="0">
                    <a:pos x="37" y="20"/>
                  </a:cxn>
                  <a:cxn ang="0">
                    <a:pos x="4" y="3"/>
                  </a:cxn>
                  <a:cxn ang="0">
                    <a:pos x="0" y="0"/>
                  </a:cxn>
                </a:cxnLst>
                <a:rect l="0" t="0" r="r" b="b"/>
                <a:pathLst>
                  <a:path w="56" h="20">
                    <a:moveTo>
                      <a:pt x="0" y="0"/>
                    </a:moveTo>
                    <a:cubicBezTo>
                      <a:pt x="4" y="3"/>
                      <a:pt x="50" y="9"/>
                      <a:pt x="52" y="9"/>
                    </a:cubicBezTo>
                    <a:cubicBezTo>
                      <a:pt x="55" y="9"/>
                      <a:pt x="56" y="11"/>
                      <a:pt x="56" y="13"/>
                    </a:cubicBezTo>
                    <a:cubicBezTo>
                      <a:pt x="56" y="18"/>
                      <a:pt x="44" y="20"/>
                      <a:pt x="37" y="20"/>
                    </a:cubicBezTo>
                    <a:cubicBezTo>
                      <a:pt x="25" y="20"/>
                      <a:pt x="4" y="14"/>
                      <a:pt x="4" y="3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3" name="îṣļîḑé-Freeform: Shape 89"/>
              <p:cNvSpPr/>
              <p:nvPr/>
            </p:nvSpPr>
            <p:spPr bwMode="auto">
              <a:xfrm>
                <a:off x="6726238" y="1303338"/>
                <a:ext cx="15875" cy="17463"/>
              </a:xfrm>
              <a:custGeom>
                <a:avLst/>
                <a:gdLst/>
                <a:ahLst/>
                <a:cxnLst>
                  <a:cxn ang="0">
                    <a:pos x="12" y="7"/>
                  </a:cxn>
                  <a:cxn ang="0">
                    <a:pos x="5" y="13"/>
                  </a:cxn>
                  <a:cxn ang="0">
                    <a:pos x="0" y="7"/>
                  </a:cxn>
                  <a:cxn ang="0">
                    <a:pos x="12" y="7"/>
                  </a:cxn>
                </a:cxnLst>
                <a:rect l="0" t="0" r="r" b="b"/>
                <a:pathLst>
                  <a:path w="12" h="13">
                    <a:moveTo>
                      <a:pt x="12" y="7"/>
                    </a:moveTo>
                    <a:cubicBezTo>
                      <a:pt x="12" y="11"/>
                      <a:pt x="8" y="13"/>
                      <a:pt x="5" y="13"/>
                    </a:cubicBezTo>
                    <a:cubicBezTo>
                      <a:pt x="0" y="13"/>
                      <a:pt x="0" y="11"/>
                      <a:pt x="0" y="7"/>
                    </a:cubicBezTo>
                    <a:cubicBezTo>
                      <a:pt x="0" y="0"/>
                      <a:pt x="12" y="1"/>
                      <a:pt x="12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4" name="Group 190"/>
          <p:cNvGrpSpPr/>
          <p:nvPr/>
        </p:nvGrpSpPr>
        <p:grpSpPr>
          <a:xfrm>
            <a:off x="3049326" y="2919613"/>
            <a:ext cx="986791" cy="986791"/>
            <a:chOff x="2940009" y="3192424"/>
            <a:chExt cx="960120" cy="960120"/>
          </a:xfrm>
        </p:grpSpPr>
        <p:sp>
          <p:nvSpPr>
            <p:cNvPr id="39" name="îṣļîḑé-Oval 191"/>
            <p:cNvSpPr/>
            <p:nvPr/>
          </p:nvSpPr>
          <p:spPr>
            <a:xfrm>
              <a:off x="2940009" y="3192424"/>
              <a:ext cx="960120" cy="960120"/>
            </a:xfrm>
            <a:prstGeom prst="ellipse">
              <a:avLst/>
            </a:prstGeom>
            <a:solidFill>
              <a:schemeClr val="accent2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îṣļîḑé-TextBox 192"/>
            <p:cNvSpPr txBox="1"/>
            <p:nvPr/>
          </p:nvSpPr>
          <p:spPr>
            <a:xfrm>
              <a:off x="3194891" y="3537727"/>
              <a:ext cx="450357" cy="269512"/>
            </a:xfrm>
            <a:prstGeom prst="rect">
              <a:avLst/>
            </a:prstGeom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marL="0" marR="0" lvl="0" indent="0" defTabSz="914400" rtl="0" eaLnBrk="1" fontAlgn="auto" latinLnBrk="0" hangingPunct="1"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50%</a:t>
              </a:r>
            </a:p>
          </p:txBody>
        </p:sp>
      </p:grpSp>
      <p:grpSp>
        <p:nvGrpSpPr>
          <p:cNvPr id="5" name="Group 193"/>
          <p:cNvGrpSpPr/>
          <p:nvPr/>
        </p:nvGrpSpPr>
        <p:grpSpPr>
          <a:xfrm>
            <a:off x="1942478" y="951282"/>
            <a:ext cx="1141640" cy="1141637"/>
            <a:chOff x="2101572" y="1817173"/>
            <a:chExt cx="992839" cy="992839"/>
          </a:xfrm>
        </p:grpSpPr>
        <p:sp>
          <p:nvSpPr>
            <p:cNvPr id="37" name="îṣļîḑé-Oval 194"/>
            <p:cNvSpPr/>
            <p:nvPr/>
          </p:nvSpPr>
          <p:spPr>
            <a:xfrm>
              <a:off x="2101572" y="1817173"/>
              <a:ext cx="992839" cy="992839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îṣļîḑé-TextBox 195"/>
            <p:cNvSpPr txBox="1"/>
            <p:nvPr/>
          </p:nvSpPr>
          <p:spPr>
            <a:xfrm>
              <a:off x="2396724" y="2193144"/>
              <a:ext cx="402537" cy="240896"/>
            </a:xfrm>
            <a:prstGeom prst="rect">
              <a:avLst/>
            </a:prstGeom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marL="0" marR="0" lvl="0" indent="0" defTabSz="914400" rtl="0" eaLnBrk="1" fontAlgn="auto" latinLnBrk="0" hangingPunct="1"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80%</a:t>
              </a:r>
            </a:p>
          </p:txBody>
        </p:sp>
      </p:grpSp>
      <p:grpSp>
        <p:nvGrpSpPr>
          <p:cNvPr id="6" name="Group 196"/>
          <p:cNvGrpSpPr/>
          <p:nvPr/>
        </p:nvGrpSpPr>
        <p:grpSpPr>
          <a:xfrm>
            <a:off x="5947045" y="1040013"/>
            <a:ext cx="1437445" cy="1437445"/>
            <a:chOff x="5199481" y="1739974"/>
            <a:chExt cx="1398594" cy="1398594"/>
          </a:xfrm>
        </p:grpSpPr>
        <p:sp>
          <p:nvSpPr>
            <p:cNvPr id="35" name="îṣļîḑé-Oval 197"/>
            <p:cNvSpPr/>
            <p:nvPr/>
          </p:nvSpPr>
          <p:spPr>
            <a:xfrm>
              <a:off x="5199481" y="1739974"/>
              <a:ext cx="1398594" cy="1398594"/>
            </a:xfrm>
            <a:prstGeom prst="ellipse">
              <a:avLst/>
            </a:prstGeom>
            <a:solidFill>
              <a:schemeClr val="accent4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îṣļîḑé-TextBox 198"/>
            <p:cNvSpPr txBox="1"/>
            <p:nvPr/>
          </p:nvSpPr>
          <p:spPr>
            <a:xfrm>
              <a:off x="5599321" y="2259597"/>
              <a:ext cx="598917" cy="359350"/>
            </a:xfrm>
            <a:prstGeom prst="rect">
              <a:avLst/>
            </a:prstGeom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marL="0" marR="0" lvl="0" indent="0" defTabSz="914400" rtl="0" eaLnBrk="1" fontAlgn="auto" latinLnBrk="0" hangingPunct="1"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sz="32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90%</a:t>
              </a:r>
            </a:p>
          </p:txBody>
        </p:sp>
      </p:grpSp>
      <p:grpSp>
        <p:nvGrpSpPr>
          <p:cNvPr id="7" name="Group 199"/>
          <p:cNvGrpSpPr/>
          <p:nvPr/>
        </p:nvGrpSpPr>
        <p:grpSpPr>
          <a:xfrm>
            <a:off x="4545068" y="2630926"/>
            <a:ext cx="847200" cy="847200"/>
            <a:chOff x="4373610" y="3094579"/>
            <a:chExt cx="684037" cy="684037"/>
          </a:xfrm>
        </p:grpSpPr>
        <p:sp>
          <p:nvSpPr>
            <p:cNvPr id="33" name="îṣļîḑé-Oval 200"/>
            <p:cNvSpPr/>
            <p:nvPr/>
          </p:nvSpPr>
          <p:spPr>
            <a:xfrm>
              <a:off x="4373610" y="3094579"/>
              <a:ext cx="684037" cy="684037"/>
            </a:xfrm>
            <a:prstGeom prst="ellipse">
              <a:avLst/>
            </a:prstGeom>
            <a:solidFill>
              <a:schemeClr val="accent6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îṣļîḑé-TextBox 201"/>
            <p:cNvSpPr txBox="1"/>
            <p:nvPr/>
          </p:nvSpPr>
          <p:spPr>
            <a:xfrm>
              <a:off x="4560314" y="3343410"/>
              <a:ext cx="310627" cy="186376"/>
            </a:xfrm>
            <a:prstGeom prst="rect">
              <a:avLst/>
            </a:prstGeom>
          </p:spPr>
          <p:txBody>
            <a:bodyPr wrap="none" lIns="0" tIns="0" rIns="0" bIns="0" anchor="ctr">
              <a:normAutofit fontScale="85000" lnSpcReduction="20000"/>
            </a:bodyPr>
            <a:lstStyle/>
            <a:p>
              <a:pPr marL="0" marR="0" lvl="0" indent="0" defTabSz="914400" rtl="0" eaLnBrk="1" fontAlgn="auto" latinLnBrk="0" hangingPunct="1"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40%</a:t>
              </a:r>
            </a:p>
          </p:txBody>
        </p:sp>
      </p:grpSp>
      <p:grpSp>
        <p:nvGrpSpPr>
          <p:cNvPr id="8" name="Group 202"/>
          <p:cNvGrpSpPr/>
          <p:nvPr/>
        </p:nvGrpSpPr>
        <p:grpSpPr>
          <a:xfrm>
            <a:off x="4380711" y="961697"/>
            <a:ext cx="986032" cy="986030"/>
            <a:chOff x="4255116" y="1937462"/>
            <a:chExt cx="684037" cy="684037"/>
          </a:xfrm>
        </p:grpSpPr>
        <p:sp>
          <p:nvSpPr>
            <p:cNvPr id="31" name="îṣļîḑé-Oval 203"/>
            <p:cNvSpPr/>
            <p:nvPr/>
          </p:nvSpPr>
          <p:spPr>
            <a:xfrm>
              <a:off x="4255116" y="1937462"/>
              <a:ext cx="684037" cy="684037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îṣļîḑé-TextBox 204"/>
            <p:cNvSpPr txBox="1"/>
            <p:nvPr/>
          </p:nvSpPr>
          <p:spPr>
            <a:xfrm>
              <a:off x="4477033" y="2207418"/>
              <a:ext cx="240202" cy="144122"/>
            </a:xfrm>
            <a:prstGeom prst="rect">
              <a:avLst/>
            </a:prstGeom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marL="0" marR="0" lvl="0" indent="0" defTabSz="914400" rtl="0" eaLnBrk="1" fontAlgn="auto" latinLnBrk="0" hangingPunct="1"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50%</a:t>
              </a:r>
            </a:p>
          </p:txBody>
        </p:sp>
      </p:grpSp>
      <p:grpSp>
        <p:nvGrpSpPr>
          <p:cNvPr id="9" name="Group 205"/>
          <p:cNvGrpSpPr/>
          <p:nvPr/>
        </p:nvGrpSpPr>
        <p:grpSpPr>
          <a:xfrm>
            <a:off x="6778121" y="3280788"/>
            <a:ext cx="559977" cy="559975"/>
            <a:chOff x="6497389" y="3905020"/>
            <a:chExt cx="544842" cy="544840"/>
          </a:xfrm>
        </p:grpSpPr>
        <p:sp>
          <p:nvSpPr>
            <p:cNvPr id="29" name="iS1ide-Oval 206"/>
            <p:cNvSpPr/>
            <p:nvPr/>
          </p:nvSpPr>
          <p:spPr>
            <a:xfrm>
              <a:off x="6497389" y="3905020"/>
              <a:ext cx="544842" cy="544840"/>
            </a:xfrm>
            <a:prstGeom prst="ellipse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iS1ide-TextBox 207"/>
            <p:cNvSpPr txBox="1"/>
            <p:nvPr/>
          </p:nvSpPr>
          <p:spPr>
            <a:xfrm>
              <a:off x="6638797" y="4098831"/>
              <a:ext cx="262026" cy="157216"/>
            </a:xfrm>
            <a:prstGeom prst="rect">
              <a:avLst/>
            </a:prstGeom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marL="0" marR="0" lvl="0" indent="0" defTabSz="914400" rtl="0" eaLnBrk="1" fontAlgn="auto" latinLnBrk="0" hangingPunct="1">
                <a:spcBef>
                  <a:spcPct val="0"/>
                </a:spcBef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20%</a:t>
              </a:r>
            </a:p>
          </p:txBody>
        </p:sp>
      </p:grpSp>
      <p:grpSp>
        <p:nvGrpSpPr>
          <p:cNvPr id="10" name="Group 6"/>
          <p:cNvGrpSpPr/>
          <p:nvPr/>
        </p:nvGrpSpPr>
        <p:grpSpPr>
          <a:xfrm>
            <a:off x="1159964" y="4309210"/>
            <a:ext cx="6432538" cy="206756"/>
            <a:chOff x="1546618" y="5745613"/>
            <a:chExt cx="8576714" cy="275675"/>
          </a:xfrm>
        </p:grpSpPr>
        <p:grpSp>
          <p:nvGrpSpPr>
            <p:cNvPr id="11" name="Group 2"/>
            <p:cNvGrpSpPr/>
            <p:nvPr/>
          </p:nvGrpSpPr>
          <p:grpSpPr>
            <a:xfrm>
              <a:off x="1546618" y="5745613"/>
              <a:ext cx="1125945" cy="275675"/>
              <a:chOff x="1546618" y="5745613"/>
              <a:chExt cx="1125945" cy="275675"/>
            </a:xfrm>
          </p:grpSpPr>
          <p:sp>
            <p:nvSpPr>
              <p:cNvPr id="27" name="iS1ide-TextBox 224"/>
              <p:cNvSpPr txBox="1"/>
              <p:nvPr/>
            </p:nvSpPr>
            <p:spPr>
              <a:xfrm>
                <a:off x="1830418" y="5802659"/>
                <a:ext cx="842145" cy="153888"/>
              </a:xfrm>
              <a:prstGeom prst="rect">
                <a:avLst/>
              </a:prstGeom>
              <a:noFill/>
            </p:spPr>
            <p:txBody>
              <a:bodyPr wrap="none" lIns="72000" tIns="0" rIns="0" bIns="0" anchor="t" anchorCtr="0">
                <a:normAutofit fontScale="92500" lnSpcReduction="20000"/>
              </a:bodyPr>
              <a:lstStyle/>
              <a:p>
                <a:r>
                  <a:rPr lang="zh-CN" altLang="en-US" sz="1000" b="1"/>
                  <a:t>标题文本预设</a:t>
                </a:r>
              </a:p>
            </p:txBody>
          </p:sp>
          <p:sp>
            <p:nvSpPr>
              <p:cNvPr id="28" name="iS1ide-Rectangle: Rounded Corners 225"/>
              <p:cNvSpPr>
                <a:spLocks noChangeAspect="1"/>
              </p:cNvSpPr>
              <p:nvPr/>
            </p:nvSpPr>
            <p:spPr>
              <a:xfrm>
                <a:off x="1546618" y="5745613"/>
                <a:ext cx="283800" cy="275675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2" name="Group 226"/>
            <p:cNvGrpSpPr/>
            <p:nvPr/>
          </p:nvGrpSpPr>
          <p:grpSpPr>
            <a:xfrm>
              <a:off x="3036772" y="5745613"/>
              <a:ext cx="1125945" cy="275675"/>
              <a:chOff x="1546618" y="5745613"/>
              <a:chExt cx="1125945" cy="275675"/>
            </a:xfrm>
          </p:grpSpPr>
          <p:sp>
            <p:nvSpPr>
              <p:cNvPr id="25" name="iS1ide-TextBox 227"/>
              <p:cNvSpPr txBox="1"/>
              <p:nvPr/>
            </p:nvSpPr>
            <p:spPr>
              <a:xfrm>
                <a:off x="1830418" y="5802659"/>
                <a:ext cx="842145" cy="153888"/>
              </a:xfrm>
              <a:prstGeom prst="rect">
                <a:avLst/>
              </a:prstGeom>
              <a:noFill/>
            </p:spPr>
            <p:txBody>
              <a:bodyPr wrap="none" lIns="72000" tIns="0" rIns="0" bIns="0" anchor="t" anchorCtr="0">
                <a:normAutofit fontScale="92500" lnSpcReduction="20000"/>
              </a:bodyPr>
              <a:lstStyle/>
              <a:p>
                <a:r>
                  <a:rPr lang="zh-CN" altLang="en-US" sz="1000" b="1"/>
                  <a:t>标题文本预设</a:t>
                </a:r>
              </a:p>
            </p:txBody>
          </p:sp>
          <p:sp>
            <p:nvSpPr>
              <p:cNvPr id="26" name="iS1ide-Rectangle: Rounded Corners 228"/>
              <p:cNvSpPr>
                <a:spLocks noChangeAspect="1"/>
              </p:cNvSpPr>
              <p:nvPr/>
            </p:nvSpPr>
            <p:spPr>
              <a:xfrm>
                <a:off x="1546618" y="5745613"/>
                <a:ext cx="283800" cy="275675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3" name="Group 229"/>
            <p:cNvGrpSpPr/>
            <p:nvPr/>
          </p:nvGrpSpPr>
          <p:grpSpPr>
            <a:xfrm>
              <a:off x="4526926" y="5745613"/>
              <a:ext cx="1125945" cy="275675"/>
              <a:chOff x="1546618" y="5745613"/>
              <a:chExt cx="1125945" cy="275675"/>
            </a:xfrm>
          </p:grpSpPr>
          <p:sp>
            <p:nvSpPr>
              <p:cNvPr id="23" name="iS1ide-TextBox 230"/>
              <p:cNvSpPr txBox="1"/>
              <p:nvPr/>
            </p:nvSpPr>
            <p:spPr>
              <a:xfrm>
                <a:off x="1830418" y="5802659"/>
                <a:ext cx="842145" cy="153888"/>
              </a:xfrm>
              <a:prstGeom prst="rect">
                <a:avLst/>
              </a:prstGeom>
              <a:noFill/>
            </p:spPr>
            <p:txBody>
              <a:bodyPr wrap="none" lIns="72000" tIns="0" rIns="0" bIns="0" anchor="t" anchorCtr="0">
                <a:normAutofit fontScale="92500" lnSpcReduction="20000"/>
              </a:bodyPr>
              <a:lstStyle/>
              <a:p>
                <a:r>
                  <a:rPr lang="zh-CN" altLang="en-US" sz="1000" b="1"/>
                  <a:t>标题文本预设</a:t>
                </a:r>
              </a:p>
            </p:txBody>
          </p:sp>
          <p:sp>
            <p:nvSpPr>
              <p:cNvPr id="24" name="iS1ide-Rectangle: Rounded Corners 231"/>
              <p:cNvSpPr>
                <a:spLocks noChangeAspect="1"/>
              </p:cNvSpPr>
              <p:nvPr/>
            </p:nvSpPr>
            <p:spPr>
              <a:xfrm>
                <a:off x="1546618" y="5745613"/>
                <a:ext cx="283800" cy="275675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4" name="Group 232"/>
            <p:cNvGrpSpPr/>
            <p:nvPr/>
          </p:nvGrpSpPr>
          <p:grpSpPr>
            <a:xfrm>
              <a:off x="6017080" y="5745613"/>
              <a:ext cx="1125945" cy="275675"/>
              <a:chOff x="1546618" y="5745613"/>
              <a:chExt cx="1125945" cy="275675"/>
            </a:xfrm>
          </p:grpSpPr>
          <p:sp>
            <p:nvSpPr>
              <p:cNvPr id="21" name="iS1ide-TextBox 233"/>
              <p:cNvSpPr txBox="1"/>
              <p:nvPr/>
            </p:nvSpPr>
            <p:spPr>
              <a:xfrm>
                <a:off x="1830418" y="5802659"/>
                <a:ext cx="842145" cy="153888"/>
              </a:xfrm>
              <a:prstGeom prst="rect">
                <a:avLst/>
              </a:prstGeom>
              <a:noFill/>
            </p:spPr>
            <p:txBody>
              <a:bodyPr wrap="none" lIns="72000" tIns="0" rIns="0" bIns="0" anchor="t" anchorCtr="0">
                <a:normAutofit fontScale="92500" lnSpcReduction="20000"/>
              </a:bodyPr>
              <a:lstStyle/>
              <a:p>
                <a:r>
                  <a:rPr lang="zh-CN" altLang="en-US" sz="1000" b="1"/>
                  <a:t>标题文本预设</a:t>
                </a:r>
              </a:p>
            </p:txBody>
          </p:sp>
          <p:sp>
            <p:nvSpPr>
              <p:cNvPr id="22" name="iS1ide-Rectangle: Rounded Corners 234"/>
              <p:cNvSpPr>
                <a:spLocks noChangeAspect="1"/>
              </p:cNvSpPr>
              <p:nvPr/>
            </p:nvSpPr>
            <p:spPr>
              <a:xfrm>
                <a:off x="1546618" y="5745613"/>
                <a:ext cx="283800" cy="275675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5" name="Group 235"/>
            <p:cNvGrpSpPr/>
            <p:nvPr/>
          </p:nvGrpSpPr>
          <p:grpSpPr>
            <a:xfrm>
              <a:off x="7507234" y="5745613"/>
              <a:ext cx="1125945" cy="275675"/>
              <a:chOff x="1546618" y="5745613"/>
              <a:chExt cx="1125945" cy="275675"/>
            </a:xfrm>
          </p:grpSpPr>
          <p:sp>
            <p:nvSpPr>
              <p:cNvPr id="19" name="iS1ide-TextBox 236"/>
              <p:cNvSpPr txBox="1"/>
              <p:nvPr/>
            </p:nvSpPr>
            <p:spPr>
              <a:xfrm>
                <a:off x="1830418" y="5802659"/>
                <a:ext cx="842145" cy="153888"/>
              </a:xfrm>
              <a:prstGeom prst="rect">
                <a:avLst/>
              </a:prstGeom>
              <a:noFill/>
            </p:spPr>
            <p:txBody>
              <a:bodyPr wrap="none" lIns="72000" tIns="0" rIns="0" bIns="0" anchor="t" anchorCtr="0">
                <a:normAutofit fontScale="92500" lnSpcReduction="20000"/>
              </a:bodyPr>
              <a:lstStyle/>
              <a:p>
                <a:r>
                  <a:rPr lang="zh-CN" altLang="en-US" sz="1000" b="1"/>
                  <a:t>标题文本预设</a:t>
                </a:r>
              </a:p>
            </p:txBody>
          </p:sp>
          <p:sp>
            <p:nvSpPr>
              <p:cNvPr id="20" name="iS1ide-Rectangle: Rounded Corners 237"/>
              <p:cNvSpPr>
                <a:spLocks noChangeAspect="1"/>
              </p:cNvSpPr>
              <p:nvPr/>
            </p:nvSpPr>
            <p:spPr>
              <a:xfrm>
                <a:off x="1546618" y="5745613"/>
                <a:ext cx="283800" cy="275675"/>
              </a:xfrm>
              <a:prstGeom prst="round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6" name="Group 238"/>
            <p:cNvGrpSpPr/>
            <p:nvPr/>
          </p:nvGrpSpPr>
          <p:grpSpPr>
            <a:xfrm>
              <a:off x="8997387" y="5745613"/>
              <a:ext cx="1125945" cy="275675"/>
              <a:chOff x="1546618" y="5745613"/>
              <a:chExt cx="1125945" cy="275675"/>
            </a:xfrm>
          </p:grpSpPr>
          <p:sp>
            <p:nvSpPr>
              <p:cNvPr id="17" name="iS1ide-TextBox 239"/>
              <p:cNvSpPr txBox="1"/>
              <p:nvPr/>
            </p:nvSpPr>
            <p:spPr>
              <a:xfrm>
                <a:off x="1830418" y="5802659"/>
                <a:ext cx="842145" cy="153888"/>
              </a:xfrm>
              <a:prstGeom prst="rect">
                <a:avLst/>
              </a:prstGeom>
              <a:noFill/>
            </p:spPr>
            <p:txBody>
              <a:bodyPr wrap="none" lIns="72000" tIns="0" rIns="0" bIns="0" anchor="t" anchorCtr="0">
                <a:normAutofit fontScale="92500" lnSpcReduction="20000"/>
              </a:bodyPr>
              <a:lstStyle/>
              <a:p>
                <a:r>
                  <a:rPr lang="zh-CN" altLang="en-US" sz="1000" b="1"/>
                  <a:t>标题文本预设</a:t>
                </a:r>
              </a:p>
            </p:txBody>
          </p:sp>
          <p:sp>
            <p:nvSpPr>
              <p:cNvPr id="18" name="iS1ide-Rectangle: Rounded Corners 240"/>
              <p:cNvSpPr>
                <a:spLocks noChangeAspect="1"/>
              </p:cNvSpPr>
              <p:nvPr/>
            </p:nvSpPr>
            <p:spPr>
              <a:xfrm>
                <a:off x="1546618" y="5745613"/>
                <a:ext cx="283800" cy="275675"/>
              </a:xfrm>
              <a:prstGeom prst="round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14" name="矩形 213"/>
          <p:cNvSpPr/>
          <p:nvPr/>
        </p:nvSpPr>
        <p:spPr>
          <a:xfrm>
            <a:off x="121187" y="12347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accent1">
                    <a:lumMod val="100000"/>
                  </a:schemeClr>
                </a:solidFill>
              </a:rPr>
              <a:t>成功项目展示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íślíḋè-Rectangle: Rounded Corners 1"/>
          <p:cNvSpPr/>
          <p:nvPr/>
        </p:nvSpPr>
        <p:spPr>
          <a:xfrm>
            <a:off x="1416844" y="1118686"/>
            <a:ext cx="5946577" cy="2730102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b="-33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" name="íślíḋè-Arrow: Right 2"/>
          <p:cNvSpPr/>
          <p:nvPr/>
        </p:nvSpPr>
        <p:spPr bwMode="auto">
          <a:xfrm>
            <a:off x="6059687" y="3487434"/>
            <a:ext cx="1458516" cy="361355"/>
          </a:xfrm>
          <a:prstGeom prst="rightArrow">
            <a:avLst>
              <a:gd name="adj1" fmla="val 100000"/>
              <a:gd name="adj2" fmla="val 43165"/>
            </a:avLst>
          </a:prstGeom>
          <a:solidFill>
            <a:schemeClr val="accent6"/>
          </a:solidFill>
          <a:ln>
            <a:noFill/>
          </a:ln>
          <a:effectLst/>
        </p:spPr>
        <p:txBody>
          <a:bodyPr wrap="none" lIns="25400" tIns="25400" rIns="25400" bIns="25400" anchor="ctr">
            <a:normAutofit/>
          </a:bodyPr>
          <a:lstStyle/>
          <a:p>
            <a:pPr algn="r">
              <a:defRPr/>
            </a:pPr>
            <a:r>
              <a:rPr lang="zh-CN" altLang="en-US" sz="1400" b="1">
                <a:solidFill>
                  <a:schemeClr val="bg1">
                    <a:lumMod val="95000"/>
                  </a:schemeClr>
                </a:solidFill>
              </a:rPr>
              <a:t>标题文本预设</a:t>
            </a:r>
          </a:p>
        </p:txBody>
      </p:sp>
      <p:sp>
        <p:nvSpPr>
          <p:cNvPr id="5" name="îṣļîḑé-Arrow: Right 3"/>
          <p:cNvSpPr/>
          <p:nvPr/>
        </p:nvSpPr>
        <p:spPr bwMode="auto">
          <a:xfrm>
            <a:off x="4862513" y="3487434"/>
            <a:ext cx="1458516" cy="361355"/>
          </a:xfrm>
          <a:prstGeom prst="rightArrow">
            <a:avLst>
              <a:gd name="adj1" fmla="val 100000"/>
              <a:gd name="adj2" fmla="val 4316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wrap="none" lIns="25400" tIns="25400" rIns="25400" bIns="25400" anchor="ctr">
            <a:normAutofit/>
          </a:bodyPr>
          <a:lstStyle/>
          <a:p>
            <a:pPr algn="r">
              <a:defRPr/>
            </a:pPr>
            <a:r>
              <a:rPr lang="zh-CN" altLang="en-US" sz="1400" b="1">
                <a:solidFill>
                  <a:schemeClr val="bg1">
                    <a:lumMod val="95000"/>
                  </a:schemeClr>
                </a:solidFill>
              </a:rPr>
              <a:t>标题文本预设</a:t>
            </a:r>
          </a:p>
        </p:txBody>
      </p:sp>
      <p:sp>
        <p:nvSpPr>
          <p:cNvPr id="6" name="îṣļîḑé-Arrow: Right 4"/>
          <p:cNvSpPr/>
          <p:nvPr/>
        </p:nvSpPr>
        <p:spPr bwMode="auto">
          <a:xfrm>
            <a:off x="3676056" y="3487434"/>
            <a:ext cx="1459111" cy="361355"/>
          </a:xfrm>
          <a:prstGeom prst="rightArrow">
            <a:avLst>
              <a:gd name="adj1" fmla="val 100000"/>
              <a:gd name="adj2" fmla="val 43183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wrap="none" lIns="25400" tIns="25400" rIns="25400" bIns="25400" anchor="ctr">
            <a:normAutofit/>
          </a:bodyPr>
          <a:lstStyle/>
          <a:p>
            <a:pPr algn="r">
              <a:defRPr/>
            </a:pPr>
            <a:r>
              <a:rPr lang="zh-CN" altLang="en-US" sz="1400" b="1">
                <a:solidFill>
                  <a:schemeClr val="bg1">
                    <a:lumMod val="95000"/>
                  </a:schemeClr>
                </a:solidFill>
              </a:rPr>
              <a:t>标题文本预设</a:t>
            </a:r>
          </a:p>
        </p:txBody>
      </p:sp>
      <p:sp>
        <p:nvSpPr>
          <p:cNvPr id="7" name="îṣļîḑé-Arrow: Right 5"/>
          <p:cNvSpPr/>
          <p:nvPr/>
        </p:nvSpPr>
        <p:spPr bwMode="auto">
          <a:xfrm>
            <a:off x="2478882" y="3487434"/>
            <a:ext cx="1458516" cy="361355"/>
          </a:xfrm>
          <a:prstGeom prst="rightArrow">
            <a:avLst>
              <a:gd name="adj1" fmla="val 100000"/>
              <a:gd name="adj2" fmla="val 43165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wrap="none" lIns="25400" tIns="25400" rIns="25400" bIns="25400" anchor="ctr">
            <a:normAutofit/>
          </a:bodyPr>
          <a:lstStyle/>
          <a:p>
            <a:pPr algn="r">
              <a:defRPr/>
            </a:pPr>
            <a:r>
              <a:rPr lang="zh-CN" altLang="en-US" sz="1400" b="1">
                <a:solidFill>
                  <a:schemeClr val="bg1">
                    <a:lumMod val="95000"/>
                  </a:schemeClr>
                </a:solidFill>
              </a:rPr>
              <a:t>标题文本预设</a:t>
            </a:r>
          </a:p>
        </p:txBody>
      </p:sp>
      <p:sp>
        <p:nvSpPr>
          <p:cNvPr id="8" name="îṣļîḑé-Arrow: Right 6"/>
          <p:cNvSpPr/>
          <p:nvPr/>
        </p:nvSpPr>
        <p:spPr bwMode="auto">
          <a:xfrm>
            <a:off x="1347788" y="3487434"/>
            <a:ext cx="1458516" cy="361355"/>
          </a:xfrm>
          <a:prstGeom prst="rightArrow">
            <a:avLst>
              <a:gd name="adj1" fmla="val 100000"/>
              <a:gd name="adj2" fmla="val 43165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wrap="none" lIns="25400" tIns="25400" rIns="25400" bIns="25400" anchor="ctr">
            <a:normAutofit/>
          </a:bodyPr>
          <a:lstStyle/>
          <a:p>
            <a:pPr algn="r">
              <a:defRPr/>
            </a:pPr>
            <a:r>
              <a:rPr lang="zh-CN" altLang="en-US" sz="1400" b="1">
                <a:solidFill>
                  <a:srgbClr val="FFFFFF"/>
                </a:solidFill>
              </a:rPr>
              <a:t>标题文本预设</a:t>
            </a:r>
          </a:p>
        </p:txBody>
      </p:sp>
      <p:sp>
        <p:nvSpPr>
          <p:cNvPr id="9" name="îṣļîḑé-Freeform: Shape 12"/>
          <p:cNvSpPr/>
          <p:nvPr/>
        </p:nvSpPr>
        <p:spPr bwMode="auto">
          <a:xfrm>
            <a:off x="884635" y="3358846"/>
            <a:ext cx="595313" cy="609600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" name="îṣļîḑé-Freeform: Shape 13"/>
          <p:cNvSpPr/>
          <p:nvPr/>
        </p:nvSpPr>
        <p:spPr bwMode="auto">
          <a:xfrm>
            <a:off x="7673579" y="3358846"/>
            <a:ext cx="609600" cy="609600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1" name="îṣļîḑé-Freeform: Shape 14"/>
          <p:cNvSpPr/>
          <p:nvPr/>
        </p:nvSpPr>
        <p:spPr bwMode="auto">
          <a:xfrm>
            <a:off x="7849196" y="3531486"/>
            <a:ext cx="261938" cy="276225"/>
          </a:xfrm>
          <a:custGeom>
            <a:avLst/>
            <a:gdLst>
              <a:gd name="T0" fmla="*/ 349250 w 21600"/>
              <a:gd name="T1" fmla="*/ 368300 h 21600"/>
              <a:gd name="T2" fmla="*/ 349250 w 21600"/>
              <a:gd name="T3" fmla="*/ 368300 h 21600"/>
              <a:gd name="T4" fmla="*/ 349250 w 21600"/>
              <a:gd name="T5" fmla="*/ 368300 h 21600"/>
              <a:gd name="T6" fmla="*/ 349250 w 21600"/>
              <a:gd name="T7" fmla="*/ 36830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7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29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" name="îṣļîḑé-Freeform: Shape 15"/>
          <p:cNvSpPr/>
          <p:nvPr/>
        </p:nvSpPr>
        <p:spPr bwMode="auto">
          <a:xfrm>
            <a:off x="1070968" y="3544584"/>
            <a:ext cx="261938" cy="214313"/>
          </a:xfrm>
          <a:custGeom>
            <a:avLst/>
            <a:gdLst>
              <a:gd name="T0" fmla="*/ 349250 w 21600"/>
              <a:gd name="T1" fmla="*/ 285750 h 21600"/>
              <a:gd name="T2" fmla="*/ 349250 w 21600"/>
              <a:gd name="T3" fmla="*/ 285750 h 21600"/>
              <a:gd name="T4" fmla="*/ 349250 w 21600"/>
              <a:gd name="T5" fmla="*/ 285750 h 21600"/>
              <a:gd name="T6" fmla="*/ 349250 w 21600"/>
              <a:gd name="T7" fmla="*/ 28575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0708" y="14020"/>
                </a:moveTo>
                <a:cubicBezTo>
                  <a:pt x="20951" y="14020"/>
                  <a:pt x="21161" y="14125"/>
                  <a:pt x="21335" y="14334"/>
                </a:cubicBezTo>
                <a:cubicBezTo>
                  <a:pt x="21511" y="14548"/>
                  <a:pt x="21599" y="14810"/>
                  <a:pt x="21599" y="15115"/>
                </a:cubicBezTo>
                <a:lnTo>
                  <a:pt x="21599" y="20504"/>
                </a:lnTo>
                <a:cubicBezTo>
                  <a:pt x="21599" y="20815"/>
                  <a:pt x="21511" y="21071"/>
                  <a:pt x="21335" y="21285"/>
                </a:cubicBezTo>
                <a:cubicBezTo>
                  <a:pt x="21161" y="21494"/>
                  <a:pt x="20951" y="21600"/>
                  <a:pt x="20708" y="21600"/>
                </a:cubicBezTo>
                <a:lnTo>
                  <a:pt x="16197" y="21600"/>
                </a:lnTo>
                <a:cubicBezTo>
                  <a:pt x="15940" y="21600"/>
                  <a:pt x="15729" y="21494"/>
                  <a:pt x="15563" y="21285"/>
                </a:cubicBezTo>
                <a:cubicBezTo>
                  <a:pt x="15399" y="21071"/>
                  <a:pt x="15316" y="20815"/>
                  <a:pt x="15316" y="20504"/>
                </a:cubicBezTo>
                <a:lnTo>
                  <a:pt x="15316" y="15115"/>
                </a:lnTo>
                <a:cubicBezTo>
                  <a:pt x="15316" y="14810"/>
                  <a:pt x="15399" y="14548"/>
                  <a:pt x="15570" y="14334"/>
                </a:cubicBezTo>
                <a:cubicBezTo>
                  <a:pt x="15737" y="14125"/>
                  <a:pt x="15945" y="14020"/>
                  <a:pt x="16197" y="14020"/>
                </a:cubicBezTo>
                <a:lnTo>
                  <a:pt x="17788" y="14020"/>
                </a:lnTo>
                <a:lnTo>
                  <a:pt x="17788" y="11869"/>
                </a:lnTo>
                <a:cubicBezTo>
                  <a:pt x="17788" y="11699"/>
                  <a:pt x="17707" y="11610"/>
                  <a:pt x="17543" y="11602"/>
                </a:cubicBezTo>
                <a:lnTo>
                  <a:pt x="11473" y="11602"/>
                </a:lnTo>
                <a:lnTo>
                  <a:pt x="11473" y="14019"/>
                </a:lnTo>
                <a:lnTo>
                  <a:pt x="13054" y="14019"/>
                </a:lnTo>
                <a:cubicBezTo>
                  <a:pt x="13296" y="14019"/>
                  <a:pt x="13507" y="14125"/>
                  <a:pt x="13681" y="14334"/>
                </a:cubicBezTo>
                <a:cubicBezTo>
                  <a:pt x="13857" y="14548"/>
                  <a:pt x="13945" y="14810"/>
                  <a:pt x="13945" y="15115"/>
                </a:cubicBezTo>
                <a:lnTo>
                  <a:pt x="13945" y="20504"/>
                </a:lnTo>
                <a:cubicBezTo>
                  <a:pt x="13945" y="20815"/>
                  <a:pt x="13857" y="21071"/>
                  <a:pt x="13681" y="21285"/>
                </a:cubicBezTo>
                <a:cubicBezTo>
                  <a:pt x="13507" y="21494"/>
                  <a:pt x="13296" y="21599"/>
                  <a:pt x="13054" y="21599"/>
                </a:cubicBezTo>
                <a:lnTo>
                  <a:pt x="8543" y="21599"/>
                </a:lnTo>
                <a:cubicBezTo>
                  <a:pt x="8298" y="21599"/>
                  <a:pt x="8090" y="21494"/>
                  <a:pt x="7913" y="21285"/>
                </a:cubicBezTo>
                <a:cubicBezTo>
                  <a:pt x="7740" y="21071"/>
                  <a:pt x="7651" y="20815"/>
                  <a:pt x="7651" y="20504"/>
                </a:cubicBezTo>
                <a:lnTo>
                  <a:pt x="7651" y="15115"/>
                </a:lnTo>
                <a:cubicBezTo>
                  <a:pt x="7651" y="14810"/>
                  <a:pt x="7740" y="14548"/>
                  <a:pt x="7913" y="14334"/>
                </a:cubicBezTo>
                <a:cubicBezTo>
                  <a:pt x="8090" y="14125"/>
                  <a:pt x="8298" y="14019"/>
                  <a:pt x="8543" y="14019"/>
                </a:cubicBezTo>
                <a:lnTo>
                  <a:pt x="10124" y="14019"/>
                </a:lnTo>
                <a:lnTo>
                  <a:pt x="10124" y="11602"/>
                </a:lnTo>
                <a:lnTo>
                  <a:pt x="4056" y="11602"/>
                </a:lnTo>
                <a:cubicBezTo>
                  <a:pt x="3901" y="11602"/>
                  <a:pt x="3821" y="11690"/>
                  <a:pt x="3821" y="11869"/>
                </a:cubicBezTo>
                <a:lnTo>
                  <a:pt x="3821" y="14020"/>
                </a:lnTo>
                <a:lnTo>
                  <a:pt x="5402" y="14020"/>
                </a:lnTo>
                <a:cubicBezTo>
                  <a:pt x="5661" y="14020"/>
                  <a:pt x="5874" y="14125"/>
                  <a:pt x="6053" y="14334"/>
                </a:cubicBezTo>
                <a:cubicBezTo>
                  <a:pt x="6229" y="14548"/>
                  <a:pt x="6315" y="14810"/>
                  <a:pt x="6315" y="15115"/>
                </a:cubicBezTo>
                <a:lnTo>
                  <a:pt x="6315" y="20504"/>
                </a:lnTo>
                <a:cubicBezTo>
                  <a:pt x="6315" y="20815"/>
                  <a:pt x="6229" y="21071"/>
                  <a:pt x="6053" y="21285"/>
                </a:cubicBezTo>
                <a:cubicBezTo>
                  <a:pt x="5877" y="21494"/>
                  <a:pt x="5664" y="21600"/>
                  <a:pt x="5402" y="21600"/>
                </a:cubicBezTo>
                <a:lnTo>
                  <a:pt x="913" y="21600"/>
                </a:lnTo>
                <a:cubicBezTo>
                  <a:pt x="658" y="21600"/>
                  <a:pt x="440" y="21494"/>
                  <a:pt x="261" y="21285"/>
                </a:cubicBezTo>
                <a:cubicBezTo>
                  <a:pt x="88" y="21071"/>
                  <a:pt x="0" y="20815"/>
                  <a:pt x="0" y="20504"/>
                </a:cubicBezTo>
                <a:lnTo>
                  <a:pt x="0" y="15115"/>
                </a:lnTo>
                <a:cubicBezTo>
                  <a:pt x="0" y="14810"/>
                  <a:pt x="88" y="14548"/>
                  <a:pt x="261" y="14334"/>
                </a:cubicBezTo>
                <a:cubicBezTo>
                  <a:pt x="438" y="14125"/>
                  <a:pt x="656" y="14020"/>
                  <a:pt x="913" y="14020"/>
                </a:cubicBezTo>
                <a:lnTo>
                  <a:pt x="2472" y="14020"/>
                </a:lnTo>
                <a:lnTo>
                  <a:pt x="2472" y="11869"/>
                </a:lnTo>
                <a:cubicBezTo>
                  <a:pt x="2472" y="11352"/>
                  <a:pt x="2629" y="10911"/>
                  <a:pt x="2942" y="10544"/>
                </a:cubicBezTo>
                <a:cubicBezTo>
                  <a:pt x="3253" y="10180"/>
                  <a:pt x="3622" y="9997"/>
                  <a:pt x="4053" y="9997"/>
                </a:cubicBezTo>
                <a:lnTo>
                  <a:pt x="10121" y="9997"/>
                </a:lnTo>
                <a:lnTo>
                  <a:pt x="10121" y="7550"/>
                </a:lnTo>
                <a:lnTo>
                  <a:pt x="8540" y="7550"/>
                </a:lnTo>
                <a:cubicBezTo>
                  <a:pt x="8295" y="7550"/>
                  <a:pt x="8087" y="7450"/>
                  <a:pt x="7911" y="7248"/>
                </a:cubicBezTo>
                <a:cubicBezTo>
                  <a:pt x="7737" y="7045"/>
                  <a:pt x="7649" y="6789"/>
                  <a:pt x="7649" y="6484"/>
                </a:cubicBezTo>
                <a:lnTo>
                  <a:pt x="7649" y="1066"/>
                </a:lnTo>
                <a:cubicBezTo>
                  <a:pt x="7649" y="775"/>
                  <a:pt x="7737" y="522"/>
                  <a:pt x="7911" y="314"/>
                </a:cubicBezTo>
                <a:cubicBezTo>
                  <a:pt x="8087" y="102"/>
                  <a:pt x="8295" y="0"/>
                  <a:pt x="8540" y="0"/>
                </a:cubicBezTo>
                <a:lnTo>
                  <a:pt x="13052" y="0"/>
                </a:lnTo>
                <a:cubicBezTo>
                  <a:pt x="13294" y="0"/>
                  <a:pt x="13504" y="102"/>
                  <a:pt x="13678" y="314"/>
                </a:cubicBezTo>
                <a:cubicBezTo>
                  <a:pt x="13854" y="522"/>
                  <a:pt x="13943" y="775"/>
                  <a:pt x="13943" y="1066"/>
                </a:cubicBezTo>
                <a:lnTo>
                  <a:pt x="13943" y="6484"/>
                </a:lnTo>
                <a:cubicBezTo>
                  <a:pt x="13943" y="6789"/>
                  <a:pt x="13854" y="7045"/>
                  <a:pt x="13678" y="7248"/>
                </a:cubicBezTo>
                <a:cubicBezTo>
                  <a:pt x="13504" y="7450"/>
                  <a:pt x="13294" y="7550"/>
                  <a:pt x="13052" y="7550"/>
                </a:cubicBezTo>
                <a:lnTo>
                  <a:pt x="11470" y="7550"/>
                </a:lnTo>
                <a:lnTo>
                  <a:pt x="11470" y="9997"/>
                </a:lnTo>
                <a:lnTo>
                  <a:pt x="17541" y="9997"/>
                </a:lnTo>
                <a:cubicBezTo>
                  <a:pt x="17969" y="9997"/>
                  <a:pt x="18339" y="10177"/>
                  <a:pt x="18652" y="10538"/>
                </a:cubicBezTo>
                <a:cubicBezTo>
                  <a:pt x="18966" y="10899"/>
                  <a:pt x="19122" y="11343"/>
                  <a:pt x="19122" y="11869"/>
                </a:cubicBezTo>
                <a:lnTo>
                  <a:pt x="19122" y="14020"/>
                </a:lnTo>
                <a:lnTo>
                  <a:pt x="20708" y="1402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3" name="îṣļîḑé-Freeform: Shape 17"/>
          <p:cNvSpPr/>
          <p:nvPr/>
        </p:nvSpPr>
        <p:spPr bwMode="auto">
          <a:xfrm>
            <a:off x="1444229" y="3900488"/>
            <a:ext cx="1185863" cy="68699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norm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800" dirty="0">
                <a:solidFill>
                  <a:schemeClr val="dk1">
                    <a:lumMod val="100000"/>
                  </a:schemeClr>
                </a:solidFill>
              </a:rPr>
              <a:t>点击输入替换</a:t>
            </a:r>
            <a:r>
              <a:rPr lang="zh-CN" altLang="en-US" sz="800" dirty="0" smtClean="0">
                <a:solidFill>
                  <a:schemeClr val="dk1">
                    <a:lumMod val="100000"/>
                  </a:schemeClr>
                </a:solidFill>
              </a:rPr>
              <a:t>内容</a:t>
            </a:r>
            <a:r>
              <a:rPr lang="en-US" altLang="zh-CN" sz="800" dirty="0" smtClean="0">
                <a:solidFill>
                  <a:schemeClr val="dk1">
                    <a:lumMod val="100000"/>
                  </a:schemeClr>
                </a:solidFill>
              </a:rPr>
              <a:t>xxx</a:t>
            </a:r>
            <a:endParaRPr lang="en-US" altLang="zh-CN" sz="800" dirty="0">
              <a:solidFill>
                <a:schemeClr val="dk1">
                  <a:lumMod val="100000"/>
                </a:schemeClr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800" dirty="0">
                <a:solidFill>
                  <a:schemeClr val="dk1">
                    <a:lumMod val="100000"/>
                  </a:schemeClr>
                </a:solidFill>
              </a:rPr>
              <a:t>点击输入替换</a:t>
            </a:r>
            <a:r>
              <a:rPr lang="zh-CN" altLang="en-US" sz="800" dirty="0" smtClean="0">
                <a:solidFill>
                  <a:schemeClr val="dk1">
                    <a:lumMod val="100000"/>
                  </a:schemeClr>
                </a:solidFill>
              </a:rPr>
              <a:t>内容</a:t>
            </a:r>
            <a:r>
              <a:rPr lang="en-US" altLang="zh-CN" sz="800" dirty="0" smtClean="0">
                <a:solidFill>
                  <a:schemeClr val="dk1">
                    <a:lumMod val="100000"/>
                  </a:schemeClr>
                </a:solidFill>
              </a:rPr>
              <a:t>xxx</a:t>
            </a:r>
            <a:endParaRPr lang="zh-CN" altLang="en-US" sz="800" dirty="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14" name="îṣļîḑé-Freeform: Shape 19"/>
          <p:cNvSpPr/>
          <p:nvPr/>
        </p:nvSpPr>
        <p:spPr bwMode="auto">
          <a:xfrm>
            <a:off x="2656881" y="3900488"/>
            <a:ext cx="1185863" cy="68699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norm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800" dirty="0">
                <a:solidFill>
                  <a:schemeClr val="dk1">
                    <a:lumMod val="100000"/>
                  </a:schemeClr>
                </a:solidFill>
              </a:rPr>
              <a:t>点击输入替换</a:t>
            </a:r>
            <a:r>
              <a:rPr lang="zh-CN" altLang="en-US" sz="800" dirty="0" smtClean="0">
                <a:solidFill>
                  <a:schemeClr val="dk1">
                    <a:lumMod val="100000"/>
                  </a:schemeClr>
                </a:solidFill>
              </a:rPr>
              <a:t>内容</a:t>
            </a:r>
            <a:r>
              <a:rPr lang="en-US" altLang="zh-CN" sz="800" dirty="0" smtClean="0">
                <a:solidFill>
                  <a:schemeClr val="dk1">
                    <a:lumMod val="100000"/>
                  </a:schemeClr>
                </a:solidFill>
              </a:rPr>
              <a:t>xxx</a:t>
            </a:r>
            <a:endParaRPr lang="en-US" altLang="zh-CN" sz="800" dirty="0">
              <a:solidFill>
                <a:schemeClr val="dk1">
                  <a:lumMod val="100000"/>
                </a:schemeClr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800" dirty="0">
                <a:solidFill>
                  <a:schemeClr val="dk1">
                    <a:lumMod val="100000"/>
                  </a:schemeClr>
                </a:solidFill>
              </a:rPr>
              <a:t>点击输入替换</a:t>
            </a:r>
            <a:r>
              <a:rPr lang="zh-CN" altLang="en-US" sz="800" dirty="0" smtClean="0">
                <a:solidFill>
                  <a:schemeClr val="dk1">
                    <a:lumMod val="100000"/>
                  </a:schemeClr>
                </a:solidFill>
              </a:rPr>
              <a:t>内容</a:t>
            </a:r>
            <a:r>
              <a:rPr lang="en-US" altLang="zh-CN" sz="800" dirty="0" smtClean="0">
                <a:solidFill>
                  <a:schemeClr val="dk1">
                    <a:lumMod val="100000"/>
                  </a:schemeClr>
                </a:solidFill>
              </a:rPr>
              <a:t>xxx</a:t>
            </a:r>
            <a:endParaRPr lang="zh-CN" altLang="en-US" sz="800" dirty="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15" name="îṣļîḑé-Freeform: Shape 21"/>
          <p:cNvSpPr/>
          <p:nvPr/>
        </p:nvSpPr>
        <p:spPr bwMode="auto">
          <a:xfrm>
            <a:off x="3873104" y="3900488"/>
            <a:ext cx="1185863" cy="68699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norm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800" dirty="0">
                <a:solidFill>
                  <a:schemeClr val="dk1">
                    <a:lumMod val="100000"/>
                  </a:schemeClr>
                </a:solidFill>
              </a:rPr>
              <a:t>点击输入替换</a:t>
            </a:r>
            <a:r>
              <a:rPr lang="zh-CN" altLang="en-US" sz="800" dirty="0" smtClean="0">
                <a:solidFill>
                  <a:schemeClr val="dk1">
                    <a:lumMod val="100000"/>
                  </a:schemeClr>
                </a:solidFill>
              </a:rPr>
              <a:t>内容</a:t>
            </a:r>
            <a:r>
              <a:rPr lang="en-US" altLang="zh-CN" sz="800" dirty="0" smtClean="0">
                <a:solidFill>
                  <a:schemeClr val="dk1">
                    <a:lumMod val="100000"/>
                  </a:schemeClr>
                </a:solidFill>
              </a:rPr>
              <a:t>xxx</a:t>
            </a:r>
            <a:endParaRPr lang="en-US" altLang="zh-CN" sz="800" dirty="0">
              <a:solidFill>
                <a:schemeClr val="dk1">
                  <a:lumMod val="100000"/>
                </a:schemeClr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800" dirty="0">
                <a:solidFill>
                  <a:schemeClr val="dk1">
                    <a:lumMod val="100000"/>
                  </a:schemeClr>
                </a:solidFill>
              </a:rPr>
              <a:t>点击输入替换</a:t>
            </a:r>
            <a:r>
              <a:rPr lang="zh-CN" altLang="en-US" sz="800" dirty="0" smtClean="0">
                <a:solidFill>
                  <a:schemeClr val="dk1">
                    <a:lumMod val="100000"/>
                  </a:schemeClr>
                </a:solidFill>
              </a:rPr>
              <a:t>内容</a:t>
            </a:r>
            <a:r>
              <a:rPr lang="en-US" altLang="zh-CN" sz="800" dirty="0" smtClean="0">
                <a:solidFill>
                  <a:schemeClr val="dk1">
                    <a:lumMod val="100000"/>
                  </a:schemeClr>
                </a:solidFill>
              </a:rPr>
              <a:t>xxx</a:t>
            </a:r>
            <a:endParaRPr lang="zh-CN" altLang="en-US" sz="800" dirty="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16" name="îṣļîḑé-Freeform: Shape 23"/>
          <p:cNvSpPr/>
          <p:nvPr/>
        </p:nvSpPr>
        <p:spPr bwMode="auto">
          <a:xfrm>
            <a:off x="5029796" y="3900488"/>
            <a:ext cx="1185863" cy="68699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norm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800" dirty="0">
                <a:solidFill>
                  <a:schemeClr val="dk1">
                    <a:lumMod val="100000"/>
                  </a:schemeClr>
                </a:solidFill>
              </a:rPr>
              <a:t>点击输入替换</a:t>
            </a:r>
            <a:r>
              <a:rPr lang="zh-CN" altLang="en-US" sz="800" dirty="0" smtClean="0">
                <a:solidFill>
                  <a:schemeClr val="dk1">
                    <a:lumMod val="100000"/>
                  </a:schemeClr>
                </a:solidFill>
              </a:rPr>
              <a:t>内容</a:t>
            </a:r>
            <a:r>
              <a:rPr lang="en-US" altLang="zh-CN" sz="800" dirty="0" smtClean="0">
                <a:solidFill>
                  <a:schemeClr val="dk1">
                    <a:lumMod val="100000"/>
                  </a:schemeClr>
                </a:solidFill>
              </a:rPr>
              <a:t>xxx</a:t>
            </a:r>
            <a:endParaRPr lang="en-US" altLang="zh-CN" sz="800" dirty="0">
              <a:solidFill>
                <a:schemeClr val="dk1">
                  <a:lumMod val="100000"/>
                </a:schemeClr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800" dirty="0">
                <a:solidFill>
                  <a:schemeClr val="dk1">
                    <a:lumMod val="100000"/>
                  </a:schemeClr>
                </a:solidFill>
              </a:rPr>
              <a:t>点击输入替换</a:t>
            </a:r>
            <a:r>
              <a:rPr lang="zh-CN" altLang="en-US" sz="800" dirty="0" smtClean="0">
                <a:solidFill>
                  <a:schemeClr val="dk1">
                    <a:lumMod val="100000"/>
                  </a:schemeClr>
                </a:solidFill>
              </a:rPr>
              <a:t>内容</a:t>
            </a:r>
            <a:r>
              <a:rPr lang="en-US" altLang="zh-CN" sz="800" dirty="0" smtClean="0">
                <a:solidFill>
                  <a:schemeClr val="dk1">
                    <a:lumMod val="100000"/>
                  </a:schemeClr>
                </a:solidFill>
              </a:rPr>
              <a:t>xxx</a:t>
            </a:r>
            <a:endParaRPr lang="zh-CN" altLang="en-US" sz="800" dirty="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17" name="îṣļîḑé-Freeform: Shape 25"/>
          <p:cNvSpPr/>
          <p:nvPr/>
        </p:nvSpPr>
        <p:spPr bwMode="auto">
          <a:xfrm>
            <a:off x="6239471" y="3900488"/>
            <a:ext cx="1185863" cy="68699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norm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800" dirty="0">
                <a:solidFill>
                  <a:schemeClr val="dk1">
                    <a:lumMod val="100000"/>
                  </a:schemeClr>
                </a:solidFill>
              </a:rPr>
              <a:t>点击输入替换</a:t>
            </a:r>
            <a:r>
              <a:rPr lang="zh-CN" altLang="en-US" sz="800" dirty="0" smtClean="0">
                <a:solidFill>
                  <a:schemeClr val="dk1">
                    <a:lumMod val="100000"/>
                  </a:schemeClr>
                </a:solidFill>
              </a:rPr>
              <a:t>内容</a:t>
            </a:r>
            <a:r>
              <a:rPr lang="en-US" altLang="zh-CN" sz="800" dirty="0" smtClean="0">
                <a:solidFill>
                  <a:schemeClr val="dk1">
                    <a:lumMod val="100000"/>
                  </a:schemeClr>
                </a:solidFill>
              </a:rPr>
              <a:t>xxx</a:t>
            </a:r>
            <a:endParaRPr lang="en-US" altLang="zh-CN" sz="800" dirty="0">
              <a:solidFill>
                <a:schemeClr val="dk1">
                  <a:lumMod val="100000"/>
                </a:schemeClr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800" dirty="0">
                <a:solidFill>
                  <a:schemeClr val="dk1">
                    <a:lumMod val="100000"/>
                  </a:schemeClr>
                </a:solidFill>
              </a:rPr>
              <a:t>点击输入替换</a:t>
            </a:r>
            <a:r>
              <a:rPr lang="zh-CN" altLang="en-US" sz="800" dirty="0" smtClean="0">
                <a:solidFill>
                  <a:schemeClr val="dk1">
                    <a:lumMod val="100000"/>
                  </a:schemeClr>
                </a:solidFill>
              </a:rPr>
              <a:t>内容</a:t>
            </a:r>
            <a:r>
              <a:rPr lang="en-US" altLang="zh-CN" sz="800" dirty="0" smtClean="0">
                <a:solidFill>
                  <a:schemeClr val="dk1">
                    <a:lumMod val="100000"/>
                  </a:schemeClr>
                </a:solidFill>
              </a:rPr>
              <a:t>xxx</a:t>
            </a:r>
            <a:endParaRPr lang="zh-CN" altLang="en-US" sz="800" dirty="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21187" y="12347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accent1">
                    <a:lumMod val="100000"/>
                  </a:schemeClr>
                </a:solidFill>
              </a:rPr>
              <a:t>成功项目展示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48"/>
          <p:cNvSpPr txBox="1"/>
          <p:nvPr/>
        </p:nvSpPr>
        <p:spPr>
          <a:xfrm>
            <a:off x="3398493" y="2102826"/>
            <a:ext cx="290169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altLang="zh-CN" sz="3200" dirty="0">
                <a:latin typeface="Ravie" panose="04040805050809020602" pitchFamily="82" charset="0"/>
                <a:ea typeface="华康雅宋体W9(P)" panose="02020900000000000000" pitchFamily="18" charset="-122"/>
                <a:cs typeface="+mn-ea"/>
                <a:sym typeface="+mn-lt"/>
              </a:rPr>
              <a:t> 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明年工作计划</a:t>
            </a:r>
            <a:endParaRPr lang="en-GB" altLang="zh-CN" sz="32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TextBox 48"/>
          <p:cNvSpPr txBox="1"/>
          <p:nvPr/>
        </p:nvSpPr>
        <p:spPr>
          <a:xfrm>
            <a:off x="2966445" y="2102826"/>
            <a:ext cx="59744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</a:t>
            </a:r>
            <a:endParaRPr lang="en-GB" altLang="zh-CN" sz="32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8623" y="0"/>
            <a:ext cx="5226754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6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369823" y="2119426"/>
            <a:ext cx="2342541" cy="2286785"/>
            <a:chOff x="2218272" y="2204864"/>
            <a:chExt cx="3123388" cy="3049047"/>
          </a:xfrm>
        </p:grpSpPr>
        <p:grpSp>
          <p:nvGrpSpPr>
            <p:cNvPr id="28" name="组合 27"/>
            <p:cNvGrpSpPr/>
            <p:nvPr/>
          </p:nvGrpSpPr>
          <p:grpSpPr>
            <a:xfrm>
              <a:off x="2279576" y="2204864"/>
              <a:ext cx="487542" cy="2908067"/>
              <a:chOff x="2279576" y="2204864"/>
              <a:chExt cx="487542" cy="2908067"/>
            </a:xfrm>
          </p:grpSpPr>
          <p:cxnSp>
            <p:nvCxnSpPr>
              <p:cNvPr id="41" name="îṣļîḑé-Straight Connector 40"/>
              <p:cNvCxnSpPr/>
              <p:nvPr/>
            </p:nvCxnSpPr>
            <p:spPr>
              <a:xfrm flipV="1">
                <a:off x="2523347" y="2448635"/>
                <a:ext cx="0" cy="2664296"/>
              </a:xfrm>
              <a:prstGeom prst="line">
                <a:avLst/>
              </a:prstGeom>
              <a:ln w="635000" cap="rnd">
                <a:solidFill>
                  <a:schemeClr val="accent6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2" name="组合 41"/>
              <p:cNvGrpSpPr/>
              <p:nvPr/>
            </p:nvGrpSpPr>
            <p:grpSpPr>
              <a:xfrm>
                <a:off x="2279576" y="2204864"/>
                <a:ext cx="487542" cy="487542"/>
                <a:chOff x="7370158" y="2764592"/>
                <a:chExt cx="648072" cy="648072"/>
              </a:xfrm>
            </p:grpSpPr>
            <p:sp>
              <p:nvSpPr>
                <p:cNvPr id="43" name="îṣļîḑé-Oval 42"/>
                <p:cNvSpPr/>
                <p:nvPr/>
              </p:nvSpPr>
              <p:spPr>
                <a:xfrm>
                  <a:off x="7370158" y="2764592"/>
                  <a:ext cx="648072" cy="648072"/>
                </a:xfrm>
                <a:prstGeom prst="ellipse">
                  <a:avLst/>
                </a:prstGeom>
                <a:solidFill>
                  <a:schemeClr val="accent1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dirty="0"/>
                </a:p>
              </p:txBody>
            </p:sp>
            <p:sp>
              <p:nvSpPr>
                <p:cNvPr id="44" name="îṣļîḑé-university7"/>
                <p:cNvSpPr/>
                <p:nvPr/>
              </p:nvSpPr>
              <p:spPr bwMode="auto">
                <a:xfrm>
                  <a:off x="7504048" y="2884467"/>
                  <a:ext cx="380293" cy="366291"/>
                </a:xfrm>
                <a:custGeom>
                  <a:avLst/>
                  <a:gdLst>
                    <a:gd name="T0" fmla="*/ 3413 w 6827"/>
                    <a:gd name="T1" fmla="*/ 0 h 5912"/>
                    <a:gd name="T2" fmla="*/ 0 w 6827"/>
                    <a:gd name="T3" fmla="*/ 5912 h 5912"/>
                    <a:gd name="T4" fmla="*/ 6827 w 6827"/>
                    <a:gd name="T5" fmla="*/ 5912 h 5912"/>
                    <a:gd name="T6" fmla="*/ 3413 w 6827"/>
                    <a:gd name="T7" fmla="*/ 0 h 5912"/>
                    <a:gd name="T8" fmla="*/ 3413 w 6827"/>
                    <a:gd name="T9" fmla="*/ 972 h 5912"/>
                    <a:gd name="T10" fmla="*/ 4489 w 6827"/>
                    <a:gd name="T11" fmla="*/ 2835 h 5912"/>
                    <a:gd name="T12" fmla="*/ 2338 w 6827"/>
                    <a:gd name="T13" fmla="*/ 2835 h 5912"/>
                    <a:gd name="T14" fmla="*/ 3413 w 6827"/>
                    <a:gd name="T15" fmla="*/ 972 h 5912"/>
                    <a:gd name="T16" fmla="*/ 842 w 6827"/>
                    <a:gd name="T17" fmla="*/ 5426 h 5912"/>
                    <a:gd name="T18" fmla="*/ 1917 w 6827"/>
                    <a:gd name="T19" fmla="*/ 3564 h 5912"/>
                    <a:gd name="T20" fmla="*/ 2993 w 6827"/>
                    <a:gd name="T21" fmla="*/ 5426 h 5912"/>
                    <a:gd name="T22" fmla="*/ 842 w 6827"/>
                    <a:gd name="T23" fmla="*/ 5426 h 5912"/>
                    <a:gd name="T24" fmla="*/ 2338 w 6827"/>
                    <a:gd name="T25" fmla="*/ 3321 h 5912"/>
                    <a:gd name="T26" fmla="*/ 4489 w 6827"/>
                    <a:gd name="T27" fmla="*/ 3321 h 5912"/>
                    <a:gd name="T28" fmla="*/ 3413 w 6827"/>
                    <a:gd name="T29" fmla="*/ 5183 h 5912"/>
                    <a:gd name="T30" fmla="*/ 2338 w 6827"/>
                    <a:gd name="T31" fmla="*/ 3321 h 5912"/>
                    <a:gd name="T32" fmla="*/ 4910 w 6827"/>
                    <a:gd name="T33" fmla="*/ 3564 h 5912"/>
                    <a:gd name="T34" fmla="*/ 5985 w 6827"/>
                    <a:gd name="T35" fmla="*/ 5426 h 5912"/>
                    <a:gd name="T36" fmla="*/ 3834 w 6827"/>
                    <a:gd name="T37" fmla="*/ 5426 h 5912"/>
                    <a:gd name="T38" fmla="*/ 4910 w 6827"/>
                    <a:gd name="T39" fmla="*/ 3564 h 59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827" h="5912">
                      <a:moveTo>
                        <a:pt x="3413" y="0"/>
                      </a:moveTo>
                      <a:lnTo>
                        <a:pt x="0" y="5912"/>
                      </a:lnTo>
                      <a:lnTo>
                        <a:pt x="6827" y="5912"/>
                      </a:lnTo>
                      <a:lnTo>
                        <a:pt x="3413" y="0"/>
                      </a:lnTo>
                      <a:close/>
                      <a:moveTo>
                        <a:pt x="3413" y="972"/>
                      </a:moveTo>
                      <a:lnTo>
                        <a:pt x="4489" y="2835"/>
                      </a:lnTo>
                      <a:lnTo>
                        <a:pt x="2338" y="2835"/>
                      </a:lnTo>
                      <a:lnTo>
                        <a:pt x="3413" y="972"/>
                      </a:lnTo>
                      <a:close/>
                      <a:moveTo>
                        <a:pt x="842" y="5426"/>
                      </a:moveTo>
                      <a:lnTo>
                        <a:pt x="1917" y="3564"/>
                      </a:lnTo>
                      <a:lnTo>
                        <a:pt x="2993" y="5426"/>
                      </a:lnTo>
                      <a:lnTo>
                        <a:pt x="842" y="5426"/>
                      </a:lnTo>
                      <a:close/>
                      <a:moveTo>
                        <a:pt x="2338" y="3321"/>
                      </a:moveTo>
                      <a:lnTo>
                        <a:pt x="4489" y="3321"/>
                      </a:lnTo>
                      <a:lnTo>
                        <a:pt x="3413" y="5183"/>
                      </a:lnTo>
                      <a:lnTo>
                        <a:pt x="2338" y="3321"/>
                      </a:lnTo>
                      <a:close/>
                      <a:moveTo>
                        <a:pt x="4910" y="3564"/>
                      </a:moveTo>
                      <a:lnTo>
                        <a:pt x="5985" y="5426"/>
                      </a:lnTo>
                      <a:lnTo>
                        <a:pt x="3834" y="5426"/>
                      </a:lnTo>
                      <a:lnTo>
                        <a:pt x="4910" y="356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noAutofit/>
                </a:bodyPr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dirty="0"/>
                </a:p>
              </p:txBody>
            </p:sp>
          </p:grpSp>
        </p:grpSp>
        <p:grpSp>
          <p:nvGrpSpPr>
            <p:cNvPr id="29" name="组合 28"/>
            <p:cNvGrpSpPr/>
            <p:nvPr/>
          </p:nvGrpSpPr>
          <p:grpSpPr>
            <a:xfrm>
              <a:off x="3099411" y="2470656"/>
              <a:ext cx="806761" cy="2783255"/>
              <a:chOff x="3099411" y="2470656"/>
              <a:chExt cx="806761" cy="2783255"/>
            </a:xfrm>
          </p:grpSpPr>
          <p:cxnSp>
            <p:nvCxnSpPr>
              <p:cNvPr id="38" name="îṣļîḑé-Straight Connector 37"/>
              <p:cNvCxnSpPr/>
              <p:nvPr/>
            </p:nvCxnSpPr>
            <p:spPr>
              <a:xfrm rot="1500000" flipV="1">
                <a:off x="3099411" y="2589615"/>
                <a:ext cx="0" cy="2664296"/>
              </a:xfrm>
              <a:prstGeom prst="line">
                <a:avLst/>
              </a:prstGeom>
              <a:ln w="635000" cap="rnd">
                <a:solidFill>
                  <a:schemeClr val="accent6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îṣļîḑé-Oval 38"/>
              <p:cNvSpPr/>
              <p:nvPr/>
            </p:nvSpPr>
            <p:spPr>
              <a:xfrm rot="1500000">
                <a:off x="3418630" y="2470656"/>
                <a:ext cx="487542" cy="487542"/>
              </a:xfrm>
              <a:prstGeom prst="ellipse">
                <a:avLst/>
              </a:prstGeom>
              <a:solidFill>
                <a:schemeClr val="accent2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40" name="îṣļîḑé-university7"/>
              <p:cNvSpPr/>
              <p:nvPr/>
            </p:nvSpPr>
            <p:spPr bwMode="auto">
              <a:xfrm>
                <a:off x="3526036" y="2557268"/>
                <a:ext cx="286093" cy="285661"/>
              </a:xfrm>
              <a:custGeom>
                <a:avLst/>
                <a:gdLst>
                  <a:gd name="T0" fmla="*/ 4096 w 6827"/>
                  <a:gd name="T1" fmla="*/ 4551 h 6827"/>
                  <a:gd name="T2" fmla="*/ 6258 w 6827"/>
                  <a:gd name="T3" fmla="*/ 4096 h 6827"/>
                  <a:gd name="T4" fmla="*/ 2348 w 6827"/>
                  <a:gd name="T5" fmla="*/ 4911 h 6827"/>
                  <a:gd name="T6" fmla="*/ 569 w 6827"/>
                  <a:gd name="T7" fmla="*/ 4551 h 6827"/>
                  <a:gd name="T8" fmla="*/ 569 w 6827"/>
                  <a:gd name="T9" fmla="*/ 3982 h 6827"/>
                  <a:gd name="T10" fmla="*/ 1707 w 6827"/>
                  <a:gd name="T11" fmla="*/ 2503 h 6827"/>
                  <a:gd name="T12" fmla="*/ 3868 w 6827"/>
                  <a:gd name="T13" fmla="*/ 2731 h 6827"/>
                  <a:gd name="T14" fmla="*/ 5827 w 6827"/>
                  <a:gd name="T15" fmla="*/ 2004 h 6827"/>
                  <a:gd name="T16" fmla="*/ 6258 w 6827"/>
                  <a:gd name="T17" fmla="*/ 1820 h 6827"/>
                  <a:gd name="T18" fmla="*/ 4779 w 6827"/>
                  <a:gd name="T19" fmla="*/ 0 h 6827"/>
                  <a:gd name="T20" fmla="*/ 2854 w 6827"/>
                  <a:gd name="T21" fmla="*/ 2381 h 6827"/>
                  <a:gd name="T22" fmla="*/ 1239 w 6827"/>
                  <a:gd name="T23" fmla="*/ 2257 h 6827"/>
                  <a:gd name="T24" fmla="*/ 569 w 6827"/>
                  <a:gd name="T25" fmla="*/ 2844 h 6827"/>
                  <a:gd name="T26" fmla="*/ 569 w 6827"/>
                  <a:gd name="T27" fmla="*/ 2276 h 6827"/>
                  <a:gd name="T28" fmla="*/ 569 w 6827"/>
                  <a:gd name="T29" fmla="*/ 1707 h 6827"/>
                  <a:gd name="T30" fmla="*/ 569 w 6827"/>
                  <a:gd name="T31" fmla="*/ 1138 h 6827"/>
                  <a:gd name="T32" fmla="*/ 569 w 6827"/>
                  <a:gd name="T33" fmla="*/ 569 h 6827"/>
                  <a:gd name="T34" fmla="*/ 341 w 6827"/>
                  <a:gd name="T35" fmla="*/ 0 h 6827"/>
                  <a:gd name="T36" fmla="*/ 114 w 6827"/>
                  <a:gd name="T37" fmla="*/ 569 h 6827"/>
                  <a:gd name="T38" fmla="*/ 114 w 6827"/>
                  <a:gd name="T39" fmla="*/ 1138 h 6827"/>
                  <a:gd name="T40" fmla="*/ 114 w 6827"/>
                  <a:gd name="T41" fmla="*/ 1707 h 6827"/>
                  <a:gd name="T42" fmla="*/ 114 w 6827"/>
                  <a:gd name="T43" fmla="*/ 2276 h 6827"/>
                  <a:gd name="T44" fmla="*/ 114 w 6827"/>
                  <a:gd name="T45" fmla="*/ 2844 h 6827"/>
                  <a:gd name="T46" fmla="*/ 114 w 6827"/>
                  <a:gd name="T47" fmla="*/ 3413 h 6827"/>
                  <a:gd name="T48" fmla="*/ 114 w 6827"/>
                  <a:gd name="T49" fmla="*/ 3982 h 6827"/>
                  <a:gd name="T50" fmla="*/ 114 w 6827"/>
                  <a:gd name="T51" fmla="*/ 4551 h 6827"/>
                  <a:gd name="T52" fmla="*/ 114 w 6827"/>
                  <a:gd name="T53" fmla="*/ 5120 h 6827"/>
                  <a:gd name="T54" fmla="*/ 114 w 6827"/>
                  <a:gd name="T55" fmla="*/ 5689 h 6827"/>
                  <a:gd name="T56" fmla="*/ 114 w 6827"/>
                  <a:gd name="T57" fmla="*/ 6258 h 6827"/>
                  <a:gd name="T58" fmla="*/ 683 w 6827"/>
                  <a:gd name="T59" fmla="*/ 6713 h 6827"/>
                  <a:gd name="T60" fmla="*/ 1252 w 6827"/>
                  <a:gd name="T61" fmla="*/ 6713 h 6827"/>
                  <a:gd name="T62" fmla="*/ 1820 w 6827"/>
                  <a:gd name="T63" fmla="*/ 6713 h 6827"/>
                  <a:gd name="T64" fmla="*/ 2389 w 6827"/>
                  <a:gd name="T65" fmla="*/ 6713 h 6827"/>
                  <a:gd name="T66" fmla="*/ 2958 w 6827"/>
                  <a:gd name="T67" fmla="*/ 6713 h 6827"/>
                  <a:gd name="T68" fmla="*/ 3527 w 6827"/>
                  <a:gd name="T69" fmla="*/ 6713 h 6827"/>
                  <a:gd name="T70" fmla="*/ 4096 w 6827"/>
                  <a:gd name="T71" fmla="*/ 6713 h 6827"/>
                  <a:gd name="T72" fmla="*/ 4665 w 6827"/>
                  <a:gd name="T73" fmla="*/ 6713 h 6827"/>
                  <a:gd name="T74" fmla="*/ 5234 w 6827"/>
                  <a:gd name="T75" fmla="*/ 6713 h 6827"/>
                  <a:gd name="T76" fmla="*/ 5803 w 6827"/>
                  <a:gd name="T77" fmla="*/ 6713 h 6827"/>
                  <a:gd name="T78" fmla="*/ 6371 w 6827"/>
                  <a:gd name="T79" fmla="*/ 6713 h 6827"/>
                  <a:gd name="T80" fmla="*/ 6827 w 6827"/>
                  <a:gd name="T81" fmla="*/ 6485 h 6827"/>
                  <a:gd name="T82" fmla="*/ 6371 w 6827"/>
                  <a:gd name="T83" fmla="*/ 6258 h 6827"/>
                  <a:gd name="T84" fmla="*/ 5803 w 6827"/>
                  <a:gd name="T85" fmla="*/ 6258 h 6827"/>
                  <a:gd name="T86" fmla="*/ 5234 w 6827"/>
                  <a:gd name="T87" fmla="*/ 6258 h 6827"/>
                  <a:gd name="T88" fmla="*/ 4665 w 6827"/>
                  <a:gd name="T89" fmla="*/ 6258 h 6827"/>
                  <a:gd name="T90" fmla="*/ 4096 w 6827"/>
                  <a:gd name="T91" fmla="*/ 6258 h 6827"/>
                  <a:gd name="T92" fmla="*/ 3527 w 6827"/>
                  <a:gd name="T93" fmla="*/ 6258 h 6827"/>
                  <a:gd name="T94" fmla="*/ 2958 w 6827"/>
                  <a:gd name="T95" fmla="*/ 6258 h 6827"/>
                  <a:gd name="T96" fmla="*/ 2389 w 6827"/>
                  <a:gd name="T97" fmla="*/ 6258 h 6827"/>
                  <a:gd name="T98" fmla="*/ 1820 w 6827"/>
                  <a:gd name="T99" fmla="*/ 6258 h 6827"/>
                  <a:gd name="T100" fmla="*/ 1252 w 6827"/>
                  <a:gd name="T101" fmla="*/ 6258 h 6827"/>
                  <a:gd name="T102" fmla="*/ 683 w 6827"/>
                  <a:gd name="T103" fmla="*/ 6258 h 68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827" h="6827">
                    <a:moveTo>
                      <a:pt x="1263" y="5234"/>
                    </a:moveTo>
                    <a:cubicBezTo>
                      <a:pt x="1316" y="5493"/>
                      <a:pt x="1546" y="5689"/>
                      <a:pt x="1820" y="5689"/>
                    </a:cubicBezTo>
                    <a:cubicBezTo>
                      <a:pt x="2114" y="5689"/>
                      <a:pt x="2354" y="5464"/>
                      <a:pt x="2383" y="5178"/>
                    </a:cubicBezTo>
                    <a:lnTo>
                      <a:pt x="3568" y="4191"/>
                    </a:lnTo>
                    <a:cubicBezTo>
                      <a:pt x="3652" y="4401"/>
                      <a:pt x="3856" y="4551"/>
                      <a:pt x="4096" y="4551"/>
                    </a:cubicBezTo>
                    <a:cubicBezTo>
                      <a:pt x="4348" y="4551"/>
                      <a:pt x="4560" y="4385"/>
                      <a:pt x="4635" y="4157"/>
                    </a:cubicBezTo>
                    <a:lnTo>
                      <a:pt x="5696" y="4736"/>
                    </a:lnTo>
                    <a:cubicBezTo>
                      <a:pt x="5732" y="5016"/>
                      <a:pt x="5969" y="5234"/>
                      <a:pt x="6258" y="5234"/>
                    </a:cubicBezTo>
                    <a:cubicBezTo>
                      <a:pt x="6571" y="5234"/>
                      <a:pt x="6827" y="4979"/>
                      <a:pt x="6827" y="4665"/>
                    </a:cubicBezTo>
                    <a:cubicBezTo>
                      <a:pt x="6827" y="4351"/>
                      <a:pt x="6571" y="4096"/>
                      <a:pt x="6258" y="4096"/>
                    </a:cubicBezTo>
                    <a:cubicBezTo>
                      <a:pt x="6006" y="4096"/>
                      <a:pt x="5794" y="4262"/>
                      <a:pt x="5719" y="4490"/>
                    </a:cubicBezTo>
                    <a:lnTo>
                      <a:pt x="4658" y="3911"/>
                    </a:lnTo>
                    <a:cubicBezTo>
                      <a:pt x="4622" y="3631"/>
                      <a:pt x="4385" y="3413"/>
                      <a:pt x="4096" y="3413"/>
                    </a:cubicBezTo>
                    <a:cubicBezTo>
                      <a:pt x="3802" y="3413"/>
                      <a:pt x="3563" y="3638"/>
                      <a:pt x="3533" y="3924"/>
                    </a:cubicBezTo>
                    <a:lnTo>
                      <a:pt x="2348" y="4911"/>
                    </a:lnTo>
                    <a:cubicBezTo>
                      <a:pt x="2265" y="4701"/>
                      <a:pt x="2060" y="4551"/>
                      <a:pt x="1820" y="4551"/>
                    </a:cubicBezTo>
                    <a:cubicBezTo>
                      <a:pt x="1546" y="4551"/>
                      <a:pt x="1316" y="4747"/>
                      <a:pt x="1263" y="5006"/>
                    </a:cubicBezTo>
                    <a:lnTo>
                      <a:pt x="455" y="5006"/>
                    </a:lnTo>
                    <a:lnTo>
                      <a:pt x="455" y="4551"/>
                    </a:lnTo>
                    <a:lnTo>
                      <a:pt x="569" y="4551"/>
                    </a:lnTo>
                    <a:cubicBezTo>
                      <a:pt x="632" y="4551"/>
                      <a:pt x="683" y="4500"/>
                      <a:pt x="683" y="4437"/>
                    </a:cubicBezTo>
                    <a:cubicBezTo>
                      <a:pt x="683" y="4374"/>
                      <a:pt x="632" y="4324"/>
                      <a:pt x="569" y="4324"/>
                    </a:cubicBezTo>
                    <a:lnTo>
                      <a:pt x="455" y="4324"/>
                    </a:lnTo>
                    <a:lnTo>
                      <a:pt x="455" y="3982"/>
                    </a:lnTo>
                    <a:lnTo>
                      <a:pt x="569" y="3982"/>
                    </a:lnTo>
                    <a:cubicBezTo>
                      <a:pt x="632" y="3982"/>
                      <a:pt x="683" y="3931"/>
                      <a:pt x="683" y="3868"/>
                    </a:cubicBezTo>
                    <a:cubicBezTo>
                      <a:pt x="683" y="3806"/>
                      <a:pt x="632" y="3755"/>
                      <a:pt x="569" y="3755"/>
                    </a:cubicBezTo>
                    <a:lnTo>
                      <a:pt x="480" y="3755"/>
                    </a:lnTo>
                    <a:lnTo>
                      <a:pt x="1407" y="2416"/>
                    </a:lnTo>
                    <a:cubicBezTo>
                      <a:pt x="1494" y="2470"/>
                      <a:pt x="1596" y="2503"/>
                      <a:pt x="1707" y="2503"/>
                    </a:cubicBezTo>
                    <a:cubicBezTo>
                      <a:pt x="1888" y="2503"/>
                      <a:pt x="2048" y="2416"/>
                      <a:pt x="2152" y="2284"/>
                    </a:cubicBezTo>
                    <a:lnTo>
                      <a:pt x="2752" y="2584"/>
                    </a:lnTo>
                    <a:cubicBezTo>
                      <a:pt x="2740" y="2631"/>
                      <a:pt x="2731" y="2680"/>
                      <a:pt x="2731" y="2731"/>
                    </a:cubicBezTo>
                    <a:cubicBezTo>
                      <a:pt x="2731" y="3044"/>
                      <a:pt x="2986" y="3300"/>
                      <a:pt x="3300" y="3300"/>
                    </a:cubicBezTo>
                    <a:cubicBezTo>
                      <a:pt x="3613" y="3300"/>
                      <a:pt x="3868" y="3044"/>
                      <a:pt x="3868" y="2731"/>
                    </a:cubicBezTo>
                    <a:cubicBezTo>
                      <a:pt x="3868" y="2608"/>
                      <a:pt x="3829" y="2496"/>
                      <a:pt x="3763" y="2403"/>
                    </a:cubicBezTo>
                    <a:lnTo>
                      <a:pt x="4488" y="1055"/>
                    </a:lnTo>
                    <a:cubicBezTo>
                      <a:pt x="4574" y="1107"/>
                      <a:pt x="4672" y="1138"/>
                      <a:pt x="4779" y="1138"/>
                    </a:cubicBezTo>
                    <a:cubicBezTo>
                      <a:pt x="4891" y="1138"/>
                      <a:pt x="4995" y="1104"/>
                      <a:pt x="5083" y="1048"/>
                    </a:cubicBezTo>
                    <a:lnTo>
                      <a:pt x="5827" y="2004"/>
                    </a:lnTo>
                    <a:cubicBezTo>
                      <a:pt x="5829" y="2007"/>
                      <a:pt x="5833" y="2009"/>
                      <a:pt x="5836" y="2011"/>
                    </a:cubicBezTo>
                    <a:cubicBezTo>
                      <a:pt x="5745" y="2112"/>
                      <a:pt x="5689" y="2244"/>
                      <a:pt x="5689" y="2389"/>
                    </a:cubicBezTo>
                    <a:cubicBezTo>
                      <a:pt x="5689" y="2703"/>
                      <a:pt x="5944" y="2958"/>
                      <a:pt x="6258" y="2958"/>
                    </a:cubicBezTo>
                    <a:cubicBezTo>
                      <a:pt x="6571" y="2958"/>
                      <a:pt x="6827" y="2703"/>
                      <a:pt x="6827" y="2389"/>
                    </a:cubicBezTo>
                    <a:cubicBezTo>
                      <a:pt x="6827" y="2076"/>
                      <a:pt x="6571" y="1820"/>
                      <a:pt x="6258" y="1820"/>
                    </a:cubicBezTo>
                    <a:cubicBezTo>
                      <a:pt x="6170" y="1820"/>
                      <a:pt x="6087" y="1842"/>
                      <a:pt x="6013" y="1878"/>
                    </a:cubicBezTo>
                    <a:cubicBezTo>
                      <a:pt x="6010" y="1874"/>
                      <a:pt x="6010" y="1869"/>
                      <a:pt x="6006" y="1864"/>
                    </a:cubicBezTo>
                    <a:lnTo>
                      <a:pt x="5248" y="890"/>
                    </a:lnTo>
                    <a:cubicBezTo>
                      <a:pt x="5311" y="798"/>
                      <a:pt x="5348" y="688"/>
                      <a:pt x="5348" y="569"/>
                    </a:cubicBezTo>
                    <a:cubicBezTo>
                      <a:pt x="5348" y="255"/>
                      <a:pt x="5092" y="0"/>
                      <a:pt x="4779" y="0"/>
                    </a:cubicBezTo>
                    <a:cubicBezTo>
                      <a:pt x="4465" y="0"/>
                      <a:pt x="4210" y="255"/>
                      <a:pt x="4210" y="569"/>
                    </a:cubicBezTo>
                    <a:cubicBezTo>
                      <a:pt x="4210" y="691"/>
                      <a:pt x="4249" y="804"/>
                      <a:pt x="4315" y="897"/>
                    </a:cubicBezTo>
                    <a:lnTo>
                      <a:pt x="3590" y="2244"/>
                    </a:lnTo>
                    <a:cubicBezTo>
                      <a:pt x="3505" y="2193"/>
                      <a:pt x="3406" y="2162"/>
                      <a:pt x="3300" y="2162"/>
                    </a:cubicBezTo>
                    <a:cubicBezTo>
                      <a:pt x="3118" y="2162"/>
                      <a:pt x="2959" y="2248"/>
                      <a:pt x="2854" y="2381"/>
                    </a:cubicBezTo>
                    <a:lnTo>
                      <a:pt x="2254" y="2081"/>
                    </a:lnTo>
                    <a:cubicBezTo>
                      <a:pt x="2267" y="2034"/>
                      <a:pt x="2276" y="1985"/>
                      <a:pt x="2276" y="1934"/>
                    </a:cubicBezTo>
                    <a:cubicBezTo>
                      <a:pt x="2276" y="1621"/>
                      <a:pt x="2020" y="1365"/>
                      <a:pt x="1707" y="1365"/>
                    </a:cubicBezTo>
                    <a:cubicBezTo>
                      <a:pt x="1393" y="1365"/>
                      <a:pt x="1138" y="1621"/>
                      <a:pt x="1138" y="1934"/>
                    </a:cubicBezTo>
                    <a:cubicBezTo>
                      <a:pt x="1138" y="2054"/>
                      <a:pt x="1176" y="2166"/>
                      <a:pt x="1239" y="2257"/>
                    </a:cubicBezTo>
                    <a:lnTo>
                      <a:pt x="593" y="3191"/>
                    </a:lnTo>
                    <a:cubicBezTo>
                      <a:pt x="585" y="3189"/>
                      <a:pt x="578" y="3186"/>
                      <a:pt x="569" y="3186"/>
                    </a:cubicBezTo>
                    <a:lnTo>
                      <a:pt x="455" y="3186"/>
                    </a:lnTo>
                    <a:lnTo>
                      <a:pt x="455" y="2844"/>
                    </a:lnTo>
                    <a:lnTo>
                      <a:pt x="569" y="2844"/>
                    </a:lnTo>
                    <a:cubicBezTo>
                      <a:pt x="632" y="2844"/>
                      <a:pt x="683" y="2794"/>
                      <a:pt x="683" y="2731"/>
                    </a:cubicBezTo>
                    <a:cubicBezTo>
                      <a:pt x="683" y="2668"/>
                      <a:pt x="632" y="2617"/>
                      <a:pt x="569" y="2617"/>
                    </a:cubicBezTo>
                    <a:lnTo>
                      <a:pt x="455" y="2617"/>
                    </a:lnTo>
                    <a:lnTo>
                      <a:pt x="455" y="2276"/>
                    </a:lnTo>
                    <a:lnTo>
                      <a:pt x="569" y="2276"/>
                    </a:lnTo>
                    <a:cubicBezTo>
                      <a:pt x="632" y="2276"/>
                      <a:pt x="683" y="2225"/>
                      <a:pt x="683" y="2162"/>
                    </a:cubicBezTo>
                    <a:cubicBezTo>
                      <a:pt x="683" y="2099"/>
                      <a:pt x="632" y="2048"/>
                      <a:pt x="569" y="2048"/>
                    </a:cubicBezTo>
                    <a:lnTo>
                      <a:pt x="455" y="2048"/>
                    </a:lnTo>
                    <a:lnTo>
                      <a:pt x="455" y="1707"/>
                    </a:lnTo>
                    <a:lnTo>
                      <a:pt x="569" y="1707"/>
                    </a:lnTo>
                    <a:cubicBezTo>
                      <a:pt x="632" y="1707"/>
                      <a:pt x="683" y="1656"/>
                      <a:pt x="683" y="1593"/>
                    </a:cubicBezTo>
                    <a:cubicBezTo>
                      <a:pt x="683" y="1530"/>
                      <a:pt x="632" y="1479"/>
                      <a:pt x="569" y="1479"/>
                    </a:cubicBezTo>
                    <a:lnTo>
                      <a:pt x="455" y="1479"/>
                    </a:lnTo>
                    <a:lnTo>
                      <a:pt x="455" y="1138"/>
                    </a:lnTo>
                    <a:lnTo>
                      <a:pt x="569" y="1138"/>
                    </a:lnTo>
                    <a:cubicBezTo>
                      <a:pt x="632" y="1138"/>
                      <a:pt x="683" y="1087"/>
                      <a:pt x="683" y="1024"/>
                    </a:cubicBezTo>
                    <a:cubicBezTo>
                      <a:pt x="683" y="961"/>
                      <a:pt x="632" y="910"/>
                      <a:pt x="569" y="910"/>
                    </a:cubicBezTo>
                    <a:lnTo>
                      <a:pt x="455" y="910"/>
                    </a:lnTo>
                    <a:lnTo>
                      <a:pt x="455" y="569"/>
                    </a:lnTo>
                    <a:lnTo>
                      <a:pt x="569" y="569"/>
                    </a:lnTo>
                    <a:cubicBezTo>
                      <a:pt x="632" y="569"/>
                      <a:pt x="683" y="518"/>
                      <a:pt x="683" y="455"/>
                    </a:cubicBezTo>
                    <a:cubicBezTo>
                      <a:pt x="683" y="392"/>
                      <a:pt x="632" y="341"/>
                      <a:pt x="569" y="341"/>
                    </a:cubicBezTo>
                    <a:lnTo>
                      <a:pt x="455" y="341"/>
                    </a:lnTo>
                    <a:lnTo>
                      <a:pt x="455" y="114"/>
                    </a:lnTo>
                    <a:cubicBezTo>
                      <a:pt x="455" y="51"/>
                      <a:pt x="404" y="0"/>
                      <a:pt x="341" y="0"/>
                    </a:cubicBezTo>
                    <a:cubicBezTo>
                      <a:pt x="278" y="0"/>
                      <a:pt x="228" y="51"/>
                      <a:pt x="228" y="114"/>
                    </a:cubicBezTo>
                    <a:lnTo>
                      <a:pt x="228" y="341"/>
                    </a:lnTo>
                    <a:lnTo>
                      <a:pt x="114" y="341"/>
                    </a:lnTo>
                    <a:cubicBezTo>
                      <a:pt x="51" y="341"/>
                      <a:pt x="0" y="392"/>
                      <a:pt x="0" y="455"/>
                    </a:cubicBezTo>
                    <a:cubicBezTo>
                      <a:pt x="0" y="518"/>
                      <a:pt x="51" y="569"/>
                      <a:pt x="114" y="569"/>
                    </a:cubicBezTo>
                    <a:lnTo>
                      <a:pt x="228" y="569"/>
                    </a:lnTo>
                    <a:lnTo>
                      <a:pt x="228" y="910"/>
                    </a:lnTo>
                    <a:lnTo>
                      <a:pt x="114" y="910"/>
                    </a:lnTo>
                    <a:cubicBezTo>
                      <a:pt x="51" y="910"/>
                      <a:pt x="0" y="961"/>
                      <a:pt x="0" y="1024"/>
                    </a:cubicBezTo>
                    <a:cubicBezTo>
                      <a:pt x="0" y="1087"/>
                      <a:pt x="51" y="1138"/>
                      <a:pt x="114" y="1138"/>
                    </a:cubicBezTo>
                    <a:lnTo>
                      <a:pt x="228" y="1138"/>
                    </a:lnTo>
                    <a:lnTo>
                      <a:pt x="228" y="1479"/>
                    </a:lnTo>
                    <a:lnTo>
                      <a:pt x="114" y="1479"/>
                    </a:lnTo>
                    <a:cubicBezTo>
                      <a:pt x="51" y="1479"/>
                      <a:pt x="0" y="1530"/>
                      <a:pt x="0" y="1593"/>
                    </a:cubicBezTo>
                    <a:cubicBezTo>
                      <a:pt x="0" y="1656"/>
                      <a:pt x="51" y="1707"/>
                      <a:pt x="114" y="1707"/>
                    </a:cubicBezTo>
                    <a:lnTo>
                      <a:pt x="228" y="1707"/>
                    </a:lnTo>
                    <a:lnTo>
                      <a:pt x="228" y="2048"/>
                    </a:lnTo>
                    <a:lnTo>
                      <a:pt x="114" y="2048"/>
                    </a:lnTo>
                    <a:cubicBezTo>
                      <a:pt x="51" y="2048"/>
                      <a:pt x="0" y="2099"/>
                      <a:pt x="0" y="2162"/>
                    </a:cubicBezTo>
                    <a:cubicBezTo>
                      <a:pt x="0" y="2225"/>
                      <a:pt x="51" y="2276"/>
                      <a:pt x="114" y="2276"/>
                    </a:cubicBezTo>
                    <a:lnTo>
                      <a:pt x="228" y="2276"/>
                    </a:lnTo>
                    <a:lnTo>
                      <a:pt x="228" y="2617"/>
                    </a:lnTo>
                    <a:lnTo>
                      <a:pt x="114" y="2617"/>
                    </a:lnTo>
                    <a:cubicBezTo>
                      <a:pt x="51" y="2617"/>
                      <a:pt x="0" y="2668"/>
                      <a:pt x="0" y="2731"/>
                    </a:cubicBezTo>
                    <a:cubicBezTo>
                      <a:pt x="0" y="2794"/>
                      <a:pt x="51" y="2844"/>
                      <a:pt x="114" y="2844"/>
                    </a:cubicBezTo>
                    <a:lnTo>
                      <a:pt x="228" y="2844"/>
                    </a:lnTo>
                    <a:lnTo>
                      <a:pt x="228" y="3186"/>
                    </a:lnTo>
                    <a:lnTo>
                      <a:pt x="114" y="3186"/>
                    </a:lnTo>
                    <a:cubicBezTo>
                      <a:pt x="51" y="3186"/>
                      <a:pt x="0" y="3237"/>
                      <a:pt x="0" y="3300"/>
                    </a:cubicBezTo>
                    <a:cubicBezTo>
                      <a:pt x="0" y="3362"/>
                      <a:pt x="51" y="3413"/>
                      <a:pt x="114" y="3413"/>
                    </a:cubicBezTo>
                    <a:lnTo>
                      <a:pt x="228" y="3413"/>
                    </a:lnTo>
                    <a:lnTo>
                      <a:pt x="228" y="3755"/>
                    </a:lnTo>
                    <a:lnTo>
                      <a:pt x="114" y="3755"/>
                    </a:lnTo>
                    <a:cubicBezTo>
                      <a:pt x="51" y="3755"/>
                      <a:pt x="0" y="3806"/>
                      <a:pt x="0" y="3868"/>
                    </a:cubicBezTo>
                    <a:cubicBezTo>
                      <a:pt x="0" y="3931"/>
                      <a:pt x="51" y="3982"/>
                      <a:pt x="114" y="3982"/>
                    </a:cubicBezTo>
                    <a:lnTo>
                      <a:pt x="228" y="3982"/>
                    </a:lnTo>
                    <a:lnTo>
                      <a:pt x="228" y="4324"/>
                    </a:lnTo>
                    <a:lnTo>
                      <a:pt x="114" y="4324"/>
                    </a:lnTo>
                    <a:cubicBezTo>
                      <a:pt x="51" y="4324"/>
                      <a:pt x="0" y="4374"/>
                      <a:pt x="0" y="4437"/>
                    </a:cubicBezTo>
                    <a:cubicBezTo>
                      <a:pt x="0" y="4500"/>
                      <a:pt x="51" y="4551"/>
                      <a:pt x="114" y="4551"/>
                    </a:cubicBezTo>
                    <a:lnTo>
                      <a:pt x="228" y="4551"/>
                    </a:lnTo>
                    <a:lnTo>
                      <a:pt x="228" y="4892"/>
                    </a:lnTo>
                    <a:lnTo>
                      <a:pt x="114" y="4892"/>
                    </a:lnTo>
                    <a:cubicBezTo>
                      <a:pt x="51" y="4892"/>
                      <a:pt x="0" y="4943"/>
                      <a:pt x="0" y="5006"/>
                    </a:cubicBezTo>
                    <a:cubicBezTo>
                      <a:pt x="0" y="5069"/>
                      <a:pt x="51" y="5120"/>
                      <a:pt x="114" y="5120"/>
                    </a:cubicBezTo>
                    <a:lnTo>
                      <a:pt x="228" y="5120"/>
                    </a:lnTo>
                    <a:lnTo>
                      <a:pt x="228" y="5461"/>
                    </a:lnTo>
                    <a:lnTo>
                      <a:pt x="114" y="5461"/>
                    </a:lnTo>
                    <a:cubicBezTo>
                      <a:pt x="51" y="5461"/>
                      <a:pt x="0" y="5512"/>
                      <a:pt x="0" y="5575"/>
                    </a:cubicBezTo>
                    <a:cubicBezTo>
                      <a:pt x="0" y="5638"/>
                      <a:pt x="51" y="5689"/>
                      <a:pt x="114" y="5689"/>
                    </a:cubicBezTo>
                    <a:lnTo>
                      <a:pt x="228" y="5689"/>
                    </a:lnTo>
                    <a:lnTo>
                      <a:pt x="228" y="6030"/>
                    </a:lnTo>
                    <a:lnTo>
                      <a:pt x="114" y="6030"/>
                    </a:lnTo>
                    <a:cubicBezTo>
                      <a:pt x="51" y="6030"/>
                      <a:pt x="0" y="6081"/>
                      <a:pt x="0" y="6144"/>
                    </a:cubicBezTo>
                    <a:cubicBezTo>
                      <a:pt x="0" y="6207"/>
                      <a:pt x="51" y="6258"/>
                      <a:pt x="114" y="6258"/>
                    </a:cubicBezTo>
                    <a:lnTo>
                      <a:pt x="228" y="6258"/>
                    </a:lnTo>
                    <a:lnTo>
                      <a:pt x="228" y="6485"/>
                    </a:lnTo>
                    <a:cubicBezTo>
                      <a:pt x="228" y="6548"/>
                      <a:pt x="278" y="6599"/>
                      <a:pt x="341" y="6599"/>
                    </a:cubicBezTo>
                    <a:lnTo>
                      <a:pt x="683" y="6599"/>
                    </a:lnTo>
                    <a:lnTo>
                      <a:pt x="683" y="6713"/>
                    </a:lnTo>
                    <a:cubicBezTo>
                      <a:pt x="683" y="6776"/>
                      <a:pt x="734" y="6827"/>
                      <a:pt x="796" y="6827"/>
                    </a:cubicBezTo>
                    <a:cubicBezTo>
                      <a:pt x="859" y="6827"/>
                      <a:pt x="910" y="6776"/>
                      <a:pt x="910" y="6713"/>
                    </a:cubicBezTo>
                    <a:lnTo>
                      <a:pt x="910" y="6599"/>
                    </a:lnTo>
                    <a:lnTo>
                      <a:pt x="1252" y="6599"/>
                    </a:lnTo>
                    <a:lnTo>
                      <a:pt x="1252" y="6713"/>
                    </a:lnTo>
                    <a:cubicBezTo>
                      <a:pt x="1252" y="6776"/>
                      <a:pt x="1302" y="6827"/>
                      <a:pt x="1365" y="6827"/>
                    </a:cubicBezTo>
                    <a:cubicBezTo>
                      <a:pt x="1428" y="6827"/>
                      <a:pt x="1479" y="6776"/>
                      <a:pt x="1479" y="6713"/>
                    </a:cubicBezTo>
                    <a:lnTo>
                      <a:pt x="1479" y="6599"/>
                    </a:lnTo>
                    <a:lnTo>
                      <a:pt x="1820" y="6599"/>
                    </a:lnTo>
                    <a:lnTo>
                      <a:pt x="1820" y="6713"/>
                    </a:lnTo>
                    <a:cubicBezTo>
                      <a:pt x="1820" y="6776"/>
                      <a:pt x="1871" y="6827"/>
                      <a:pt x="1934" y="6827"/>
                    </a:cubicBezTo>
                    <a:cubicBezTo>
                      <a:pt x="1997" y="6827"/>
                      <a:pt x="2048" y="6776"/>
                      <a:pt x="2048" y="6713"/>
                    </a:cubicBezTo>
                    <a:lnTo>
                      <a:pt x="2048" y="6599"/>
                    </a:lnTo>
                    <a:lnTo>
                      <a:pt x="2389" y="6599"/>
                    </a:lnTo>
                    <a:lnTo>
                      <a:pt x="2389" y="6713"/>
                    </a:lnTo>
                    <a:cubicBezTo>
                      <a:pt x="2389" y="6776"/>
                      <a:pt x="2440" y="6827"/>
                      <a:pt x="2503" y="6827"/>
                    </a:cubicBezTo>
                    <a:cubicBezTo>
                      <a:pt x="2566" y="6827"/>
                      <a:pt x="2617" y="6776"/>
                      <a:pt x="2617" y="6713"/>
                    </a:cubicBezTo>
                    <a:lnTo>
                      <a:pt x="2617" y="6599"/>
                    </a:lnTo>
                    <a:lnTo>
                      <a:pt x="2958" y="6599"/>
                    </a:lnTo>
                    <a:lnTo>
                      <a:pt x="2958" y="6713"/>
                    </a:lnTo>
                    <a:cubicBezTo>
                      <a:pt x="2958" y="6776"/>
                      <a:pt x="3009" y="6827"/>
                      <a:pt x="3072" y="6827"/>
                    </a:cubicBezTo>
                    <a:cubicBezTo>
                      <a:pt x="3135" y="6827"/>
                      <a:pt x="3186" y="6776"/>
                      <a:pt x="3186" y="6713"/>
                    </a:cubicBezTo>
                    <a:lnTo>
                      <a:pt x="3186" y="6599"/>
                    </a:lnTo>
                    <a:lnTo>
                      <a:pt x="3527" y="6599"/>
                    </a:lnTo>
                    <a:lnTo>
                      <a:pt x="3527" y="6713"/>
                    </a:lnTo>
                    <a:cubicBezTo>
                      <a:pt x="3527" y="6776"/>
                      <a:pt x="3578" y="6827"/>
                      <a:pt x="3641" y="6827"/>
                    </a:cubicBezTo>
                    <a:cubicBezTo>
                      <a:pt x="3704" y="6827"/>
                      <a:pt x="3755" y="6776"/>
                      <a:pt x="3755" y="6713"/>
                    </a:cubicBezTo>
                    <a:lnTo>
                      <a:pt x="3755" y="6599"/>
                    </a:lnTo>
                    <a:lnTo>
                      <a:pt x="4096" y="6599"/>
                    </a:lnTo>
                    <a:lnTo>
                      <a:pt x="4096" y="6713"/>
                    </a:lnTo>
                    <a:cubicBezTo>
                      <a:pt x="4096" y="6776"/>
                      <a:pt x="4147" y="6827"/>
                      <a:pt x="4210" y="6827"/>
                    </a:cubicBezTo>
                    <a:cubicBezTo>
                      <a:pt x="4273" y="6827"/>
                      <a:pt x="4323" y="6776"/>
                      <a:pt x="4323" y="6713"/>
                    </a:cubicBezTo>
                    <a:lnTo>
                      <a:pt x="4323" y="6599"/>
                    </a:lnTo>
                    <a:lnTo>
                      <a:pt x="4665" y="6599"/>
                    </a:lnTo>
                    <a:lnTo>
                      <a:pt x="4665" y="6713"/>
                    </a:lnTo>
                    <a:cubicBezTo>
                      <a:pt x="4665" y="6776"/>
                      <a:pt x="4716" y="6827"/>
                      <a:pt x="4779" y="6827"/>
                    </a:cubicBezTo>
                    <a:cubicBezTo>
                      <a:pt x="4842" y="6827"/>
                      <a:pt x="4892" y="6776"/>
                      <a:pt x="4892" y="6713"/>
                    </a:cubicBezTo>
                    <a:lnTo>
                      <a:pt x="4892" y="6599"/>
                    </a:lnTo>
                    <a:lnTo>
                      <a:pt x="5234" y="6599"/>
                    </a:lnTo>
                    <a:lnTo>
                      <a:pt x="5234" y="6713"/>
                    </a:lnTo>
                    <a:cubicBezTo>
                      <a:pt x="5234" y="6776"/>
                      <a:pt x="5285" y="6827"/>
                      <a:pt x="5347" y="6827"/>
                    </a:cubicBezTo>
                    <a:cubicBezTo>
                      <a:pt x="5410" y="6827"/>
                      <a:pt x="5461" y="6776"/>
                      <a:pt x="5461" y="6713"/>
                    </a:cubicBezTo>
                    <a:lnTo>
                      <a:pt x="5461" y="6599"/>
                    </a:lnTo>
                    <a:lnTo>
                      <a:pt x="5803" y="6599"/>
                    </a:lnTo>
                    <a:lnTo>
                      <a:pt x="5803" y="6713"/>
                    </a:lnTo>
                    <a:cubicBezTo>
                      <a:pt x="5803" y="6776"/>
                      <a:pt x="5853" y="6827"/>
                      <a:pt x="5916" y="6827"/>
                    </a:cubicBezTo>
                    <a:cubicBezTo>
                      <a:pt x="5979" y="6827"/>
                      <a:pt x="6030" y="6776"/>
                      <a:pt x="6030" y="6713"/>
                    </a:cubicBezTo>
                    <a:lnTo>
                      <a:pt x="6030" y="6599"/>
                    </a:lnTo>
                    <a:lnTo>
                      <a:pt x="6371" y="6599"/>
                    </a:lnTo>
                    <a:lnTo>
                      <a:pt x="6371" y="6713"/>
                    </a:lnTo>
                    <a:cubicBezTo>
                      <a:pt x="6371" y="6776"/>
                      <a:pt x="6422" y="6827"/>
                      <a:pt x="6485" y="6827"/>
                    </a:cubicBezTo>
                    <a:cubicBezTo>
                      <a:pt x="6548" y="6827"/>
                      <a:pt x="6599" y="6776"/>
                      <a:pt x="6599" y="6713"/>
                    </a:cubicBezTo>
                    <a:lnTo>
                      <a:pt x="6599" y="6599"/>
                    </a:lnTo>
                    <a:lnTo>
                      <a:pt x="6713" y="6599"/>
                    </a:lnTo>
                    <a:cubicBezTo>
                      <a:pt x="6776" y="6599"/>
                      <a:pt x="6827" y="6548"/>
                      <a:pt x="6827" y="6485"/>
                    </a:cubicBezTo>
                    <a:cubicBezTo>
                      <a:pt x="6827" y="6422"/>
                      <a:pt x="6776" y="6372"/>
                      <a:pt x="6713" y="6372"/>
                    </a:cubicBezTo>
                    <a:lnTo>
                      <a:pt x="6599" y="6372"/>
                    </a:lnTo>
                    <a:lnTo>
                      <a:pt x="6599" y="6258"/>
                    </a:lnTo>
                    <a:cubicBezTo>
                      <a:pt x="6599" y="6195"/>
                      <a:pt x="6548" y="6144"/>
                      <a:pt x="6485" y="6144"/>
                    </a:cubicBezTo>
                    <a:cubicBezTo>
                      <a:pt x="6422" y="6144"/>
                      <a:pt x="6371" y="6195"/>
                      <a:pt x="6371" y="6258"/>
                    </a:cubicBezTo>
                    <a:lnTo>
                      <a:pt x="6371" y="6372"/>
                    </a:lnTo>
                    <a:lnTo>
                      <a:pt x="6030" y="6372"/>
                    </a:lnTo>
                    <a:lnTo>
                      <a:pt x="6030" y="6258"/>
                    </a:lnTo>
                    <a:cubicBezTo>
                      <a:pt x="6030" y="6195"/>
                      <a:pt x="5979" y="6144"/>
                      <a:pt x="5916" y="6144"/>
                    </a:cubicBezTo>
                    <a:cubicBezTo>
                      <a:pt x="5853" y="6144"/>
                      <a:pt x="5803" y="6195"/>
                      <a:pt x="5803" y="6258"/>
                    </a:cubicBezTo>
                    <a:lnTo>
                      <a:pt x="5803" y="6372"/>
                    </a:lnTo>
                    <a:lnTo>
                      <a:pt x="5461" y="6372"/>
                    </a:lnTo>
                    <a:lnTo>
                      <a:pt x="5461" y="6258"/>
                    </a:lnTo>
                    <a:cubicBezTo>
                      <a:pt x="5461" y="6195"/>
                      <a:pt x="5410" y="6144"/>
                      <a:pt x="5347" y="6144"/>
                    </a:cubicBezTo>
                    <a:cubicBezTo>
                      <a:pt x="5285" y="6144"/>
                      <a:pt x="5234" y="6195"/>
                      <a:pt x="5234" y="6258"/>
                    </a:cubicBezTo>
                    <a:lnTo>
                      <a:pt x="5234" y="6372"/>
                    </a:lnTo>
                    <a:lnTo>
                      <a:pt x="4892" y="6372"/>
                    </a:lnTo>
                    <a:lnTo>
                      <a:pt x="4892" y="6258"/>
                    </a:lnTo>
                    <a:cubicBezTo>
                      <a:pt x="4892" y="6195"/>
                      <a:pt x="4842" y="6144"/>
                      <a:pt x="4779" y="6144"/>
                    </a:cubicBezTo>
                    <a:cubicBezTo>
                      <a:pt x="4716" y="6144"/>
                      <a:pt x="4665" y="6195"/>
                      <a:pt x="4665" y="6258"/>
                    </a:cubicBezTo>
                    <a:lnTo>
                      <a:pt x="4665" y="6372"/>
                    </a:lnTo>
                    <a:lnTo>
                      <a:pt x="4323" y="6372"/>
                    </a:lnTo>
                    <a:lnTo>
                      <a:pt x="4323" y="6258"/>
                    </a:lnTo>
                    <a:cubicBezTo>
                      <a:pt x="4323" y="6195"/>
                      <a:pt x="4273" y="6144"/>
                      <a:pt x="4210" y="6144"/>
                    </a:cubicBezTo>
                    <a:cubicBezTo>
                      <a:pt x="4147" y="6144"/>
                      <a:pt x="4096" y="6195"/>
                      <a:pt x="4096" y="6258"/>
                    </a:cubicBezTo>
                    <a:lnTo>
                      <a:pt x="4096" y="6372"/>
                    </a:lnTo>
                    <a:lnTo>
                      <a:pt x="3755" y="6372"/>
                    </a:lnTo>
                    <a:lnTo>
                      <a:pt x="3755" y="6258"/>
                    </a:lnTo>
                    <a:cubicBezTo>
                      <a:pt x="3755" y="6195"/>
                      <a:pt x="3704" y="6144"/>
                      <a:pt x="3641" y="6144"/>
                    </a:cubicBezTo>
                    <a:cubicBezTo>
                      <a:pt x="3578" y="6144"/>
                      <a:pt x="3527" y="6195"/>
                      <a:pt x="3527" y="6258"/>
                    </a:cubicBezTo>
                    <a:lnTo>
                      <a:pt x="3527" y="6372"/>
                    </a:lnTo>
                    <a:lnTo>
                      <a:pt x="3186" y="6372"/>
                    </a:lnTo>
                    <a:lnTo>
                      <a:pt x="3186" y="6258"/>
                    </a:lnTo>
                    <a:cubicBezTo>
                      <a:pt x="3186" y="6195"/>
                      <a:pt x="3135" y="6144"/>
                      <a:pt x="3072" y="6144"/>
                    </a:cubicBezTo>
                    <a:cubicBezTo>
                      <a:pt x="3009" y="6144"/>
                      <a:pt x="2958" y="6195"/>
                      <a:pt x="2958" y="6258"/>
                    </a:cubicBezTo>
                    <a:lnTo>
                      <a:pt x="2958" y="6372"/>
                    </a:lnTo>
                    <a:lnTo>
                      <a:pt x="2617" y="6372"/>
                    </a:lnTo>
                    <a:lnTo>
                      <a:pt x="2617" y="6258"/>
                    </a:lnTo>
                    <a:cubicBezTo>
                      <a:pt x="2617" y="6195"/>
                      <a:pt x="2566" y="6144"/>
                      <a:pt x="2503" y="6144"/>
                    </a:cubicBezTo>
                    <a:cubicBezTo>
                      <a:pt x="2440" y="6144"/>
                      <a:pt x="2389" y="6195"/>
                      <a:pt x="2389" y="6258"/>
                    </a:cubicBezTo>
                    <a:lnTo>
                      <a:pt x="2389" y="6372"/>
                    </a:lnTo>
                    <a:lnTo>
                      <a:pt x="2048" y="6372"/>
                    </a:lnTo>
                    <a:lnTo>
                      <a:pt x="2048" y="6258"/>
                    </a:lnTo>
                    <a:cubicBezTo>
                      <a:pt x="2048" y="6195"/>
                      <a:pt x="1997" y="6144"/>
                      <a:pt x="1934" y="6144"/>
                    </a:cubicBezTo>
                    <a:cubicBezTo>
                      <a:pt x="1871" y="6144"/>
                      <a:pt x="1820" y="6195"/>
                      <a:pt x="1820" y="6258"/>
                    </a:cubicBezTo>
                    <a:lnTo>
                      <a:pt x="1820" y="6372"/>
                    </a:lnTo>
                    <a:lnTo>
                      <a:pt x="1479" y="6372"/>
                    </a:lnTo>
                    <a:lnTo>
                      <a:pt x="1479" y="6258"/>
                    </a:lnTo>
                    <a:cubicBezTo>
                      <a:pt x="1479" y="6195"/>
                      <a:pt x="1428" y="6144"/>
                      <a:pt x="1365" y="6144"/>
                    </a:cubicBezTo>
                    <a:cubicBezTo>
                      <a:pt x="1302" y="6144"/>
                      <a:pt x="1252" y="6195"/>
                      <a:pt x="1252" y="6258"/>
                    </a:cubicBezTo>
                    <a:lnTo>
                      <a:pt x="1252" y="6372"/>
                    </a:lnTo>
                    <a:lnTo>
                      <a:pt x="910" y="6372"/>
                    </a:lnTo>
                    <a:lnTo>
                      <a:pt x="910" y="6258"/>
                    </a:lnTo>
                    <a:cubicBezTo>
                      <a:pt x="910" y="6195"/>
                      <a:pt x="859" y="6144"/>
                      <a:pt x="796" y="6144"/>
                    </a:cubicBezTo>
                    <a:cubicBezTo>
                      <a:pt x="734" y="6144"/>
                      <a:pt x="683" y="6195"/>
                      <a:pt x="683" y="6258"/>
                    </a:cubicBezTo>
                    <a:lnTo>
                      <a:pt x="683" y="6372"/>
                    </a:lnTo>
                    <a:lnTo>
                      <a:pt x="455" y="6372"/>
                    </a:lnTo>
                    <a:lnTo>
                      <a:pt x="455" y="5234"/>
                    </a:lnTo>
                    <a:lnTo>
                      <a:pt x="1263" y="523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dirty="0"/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2218272" y="3165721"/>
              <a:ext cx="2664296" cy="1100059"/>
              <a:chOff x="2218272" y="3165721"/>
              <a:chExt cx="2664296" cy="1100059"/>
            </a:xfrm>
          </p:grpSpPr>
          <p:cxnSp>
            <p:nvCxnSpPr>
              <p:cNvPr id="35" name="îṣļîḑé-Straight Connector 34"/>
              <p:cNvCxnSpPr/>
              <p:nvPr/>
            </p:nvCxnSpPr>
            <p:spPr>
              <a:xfrm rot="3000000" flipV="1">
                <a:off x="3550420" y="2933632"/>
                <a:ext cx="0" cy="2664296"/>
              </a:xfrm>
              <a:prstGeom prst="line">
                <a:avLst/>
              </a:prstGeom>
              <a:ln w="635000" cap="rnd">
                <a:solidFill>
                  <a:schemeClr val="accent6">
                    <a:lumMod val="60000"/>
                    <a:lumOff val="4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îṣļîḑé-Oval 35"/>
              <p:cNvSpPr/>
              <p:nvPr/>
            </p:nvSpPr>
            <p:spPr>
              <a:xfrm rot="3000000">
                <a:off x="4327134" y="3165721"/>
                <a:ext cx="487542" cy="487542"/>
              </a:xfrm>
              <a:prstGeom prst="ellipse">
                <a:avLst/>
              </a:prstGeom>
              <a:solidFill>
                <a:schemeClr val="accent3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37" name="îṣļîḑé-university7"/>
              <p:cNvSpPr/>
              <p:nvPr/>
            </p:nvSpPr>
            <p:spPr bwMode="auto">
              <a:xfrm>
                <a:off x="4440066" y="3256283"/>
                <a:ext cx="285900" cy="286093"/>
              </a:xfrm>
              <a:custGeom>
                <a:avLst/>
                <a:gdLst>
                  <a:gd name="connsiteX0" fmla="*/ 297615 w 597921"/>
                  <a:gd name="connsiteY0" fmla="*/ 96957 h 598324"/>
                  <a:gd name="connsiteX1" fmla="*/ 323434 w 597921"/>
                  <a:gd name="connsiteY1" fmla="*/ 122740 h 598324"/>
                  <a:gd name="connsiteX2" fmla="*/ 323434 w 597921"/>
                  <a:gd name="connsiteY2" fmla="*/ 289852 h 598324"/>
                  <a:gd name="connsiteX3" fmla="*/ 462572 w 597921"/>
                  <a:gd name="connsiteY3" fmla="*/ 289852 h 598324"/>
                  <a:gd name="connsiteX4" fmla="*/ 487913 w 597921"/>
                  <a:gd name="connsiteY4" fmla="*/ 315157 h 598324"/>
                  <a:gd name="connsiteX5" fmla="*/ 462572 w 597921"/>
                  <a:gd name="connsiteY5" fmla="*/ 340463 h 598324"/>
                  <a:gd name="connsiteX6" fmla="*/ 297615 w 597921"/>
                  <a:gd name="connsiteY6" fmla="*/ 340463 h 598324"/>
                  <a:gd name="connsiteX7" fmla="*/ 272274 w 597921"/>
                  <a:gd name="connsiteY7" fmla="*/ 315157 h 598324"/>
                  <a:gd name="connsiteX8" fmla="*/ 272274 w 597921"/>
                  <a:gd name="connsiteY8" fmla="*/ 122740 h 598324"/>
                  <a:gd name="connsiteX9" fmla="*/ 297615 w 597921"/>
                  <a:gd name="connsiteY9" fmla="*/ 96957 h 598324"/>
                  <a:gd name="connsiteX10" fmla="*/ 298127 w 597921"/>
                  <a:gd name="connsiteY10" fmla="*/ 0 h 598324"/>
                  <a:gd name="connsiteX11" fmla="*/ 597921 w 597921"/>
                  <a:gd name="connsiteY11" fmla="*/ 299401 h 598324"/>
                  <a:gd name="connsiteX12" fmla="*/ 298127 w 597921"/>
                  <a:gd name="connsiteY12" fmla="*/ 598324 h 598324"/>
                  <a:gd name="connsiteX13" fmla="*/ 35150 w 597921"/>
                  <a:gd name="connsiteY13" fmla="*/ 442177 h 598324"/>
                  <a:gd name="connsiteX14" fmla="*/ 34194 w 597921"/>
                  <a:gd name="connsiteY14" fmla="*/ 432149 h 598324"/>
                  <a:gd name="connsiteX15" fmla="*/ 40410 w 597921"/>
                  <a:gd name="connsiteY15" fmla="*/ 424509 h 598324"/>
                  <a:gd name="connsiteX16" fmla="*/ 74836 w 597921"/>
                  <a:gd name="connsiteY16" fmla="*/ 407796 h 598324"/>
                  <a:gd name="connsiteX17" fmla="*/ 91571 w 597921"/>
                  <a:gd name="connsiteY17" fmla="*/ 413049 h 598324"/>
                  <a:gd name="connsiteX18" fmla="*/ 298127 w 597921"/>
                  <a:gd name="connsiteY18" fmla="*/ 534815 h 598324"/>
                  <a:gd name="connsiteX19" fmla="*/ 534328 w 597921"/>
                  <a:gd name="connsiteY19" fmla="*/ 299401 h 598324"/>
                  <a:gd name="connsiteX20" fmla="*/ 298127 w 597921"/>
                  <a:gd name="connsiteY20" fmla="*/ 63509 h 598324"/>
                  <a:gd name="connsiteX21" fmla="*/ 145123 w 597921"/>
                  <a:gd name="connsiteY21" fmla="*/ 120333 h 598324"/>
                  <a:gd name="connsiteX22" fmla="*/ 200587 w 597921"/>
                  <a:gd name="connsiteY22" fmla="*/ 142299 h 598324"/>
                  <a:gd name="connsiteX23" fmla="*/ 208237 w 597921"/>
                  <a:gd name="connsiteY23" fmla="*/ 152327 h 598324"/>
                  <a:gd name="connsiteX24" fmla="*/ 203456 w 597921"/>
                  <a:gd name="connsiteY24" fmla="*/ 164265 h 598324"/>
                  <a:gd name="connsiteX25" fmla="*/ 48060 w 597921"/>
                  <a:gd name="connsiteY25" fmla="*/ 285553 h 598324"/>
                  <a:gd name="connsiteX26" fmla="*/ 35150 w 597921"/>
                  <a:gd name="connsiteY26" fmla="*/ 287463 h 598324"/>
                  <a:gd name="connsiteX27" fmla="*/ 27500 w 597921"/>
                  <a:gd name="connsiteY27" fmla="*/ 277435 h 598324"/>
                  <a:gd name="connsiteX28" fmla="*/ 246 w 597921"/>
                  <a:gd name="connsiteY28" fmla="*/ 82132 h 598324"/>
                  <a:gd name="connsiteX29" fmla="*/ 4550 w 597921"/>
                  <a:gd name="connsiteY29" fmla="*/ 70194 h 598324"/>
                  <a:gd name="connsiteX30" fmla="*/ 17459 w 597921"/>
                  <a:gd name="connsiteY30" fmla="*/ 68762 h 598324"/>
                  <a:gd name="connsiteX31" fmla="*/ 80574 w 597921"/>
                  <a:gd name="connsiteY31" fmla="*/ 94070 h 598324"/>
                  <a:gd name="connsiteX32" fmla="*/ 298127 w 597921"/>
                  <a:gd name="connsiteY32" fmla="*/ 0 h 598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597921" h="598324">
                    <a:moveTo>
                      <a:pt x="297615" y="96957"/>
                    </a:moveTo>
                    <a:cubicBezTo>
                      <a:pt x="311959" y="96957"/>
                      <a:pt x="323434" y="108416"/>
                      <a:pt x="323434" y="122740"/>
                    </a:cubicBezTo>
                    <a:lnTo>
                      <a:pt x="323434" y="289852"/>
                    </a:lnTo>
                    <a:lnTo>
                      <a:pt x="462572" y="289852"/>
                    </a:lnTo>
                    <a:cubicBezTo>
                      <a:pt x="476438" y="289852"/>
                      <a:pt x="487913" y="301311"/>
                      <a:pt x="487913" y="315157"/>
                    </a:cubicBezTo>
                    <a:cubicBezTo>
                      <a:pt x="487913" y="329004"/>
                      <a:pt x="476438" y="340463"/>
                      <a:pt x="462572" y="340463"/>
                    </a:cubicBezTo>
                    <a:lnTo>
                      <a:pt x="297615" y="340463"/>
                    </a:lnTo>
                    <a:cubicBezTo>
                      <a:pt x="283749" y="340463"/>
                      <a:pt x="272274" y="329004"/>
                      <a:pt x="272274" y="315157"/>
                    </a:cubicBezTo>
                    <a:lnTo>
                      <a:pt x="272274" y="122740"/>
                    </a:lnTo>
                    <a:cubicBezTo>
                      <a:pt x="272274" y="108416"/>
                      <a:pt x="283749" y="96957"/>
                      <a:pt x="297615" y="96957"/>
                    </a:cubicBezTo>
                    <a:close/>
                    <a:moveTo>
                      <a:pt x="298127" y="0"/>
                    </a:moveTo>
                    <a:cubicBezTo>
                      <a:pt x="463564" y="0"/>
                      <a:pt x="597921" y="134181"/>
                      <a:pt x="597921" y="299401"/>
                    </a:cubicBezTo>
                    <a:cubicBezTo>
                      <a:pt x="597921" y="464143"/>
                      <a:pt x="463564" y="598324"/>
                      <a:pt x="298127" y="598324"/>
                    </a:cubicBezTo>
                    <a:cubicBezTo>
                      <a:pt x="188155" y="598324"/>
                      <a:pt x="87268" y="538635"/>
                      <a:pt x="35150" y="442177"/>
                    </a:cubicBezTo>
                    <a:cubicBezTo>
                      <a:pt x="33238" y="438835"/>
                      <a:pt x="32760" y="435492"/>
                      <a:pt x="34194" y="432149"/>
                    </a:cubicBezTo>
                    <a:cubicBezTo>
                      <a:pt x="35150" y="428807"/>
                      <a:pt x="37541" y="425942"/>
                      <a:pt x="40410" y="424509"/>
                    </a:cubicBezTo>
                    <a:lnTo>
                      <a:pt x="74836" y="407796"/>
                    </a:lnTo>
                    <a:cubicBezTo>
                      <a:pt x="81052" y="404931"/>
                      <a:pt x="88702" y="407319"/>
                      <a:pt x="91571" y="413049"/>
                    </a:cubicBezTo>
                    <a:cubicBezTo>
                      <a:pt x="133169" y="488018"/>
                      <a:pt x="212540" y="534815"/>
                      <a:pt x="298127" y="534815"/>
                    </a:cubicBezTo>
                    <a:cubicBezTo>
                      <a:pt x="428181" y="534815"/>
                      <a:pt x="534328" y="429284"/>
                      <a:pt x="534328" y="299401"/>
                    </a:cubicBezTo>
                    <a:cubicBezTo>
                      <a:pt x="534328" y="169517"/>
                      <a:pt x="428181" y="63509"/>
                      <a:pt x="298127" y="63509"/>
                    </a:cubicBezTo>
                    <a:cubicBezTo>
                      <a:pt x="242185" y="63509"/>
                      <a:pt x="187677" y="83565"/>
                      <a:pt x="145123" y="120333"/>
                    </a:cubicBezTo>
                    <a:lnTo>
                      <a:pt x="200587" y="142299"/>
                    </a:lnTo>
                    <a:cubicBezTo>
                      <a:pt x="204890" y="144209"/>
                      <a:pt x="207759" y="148029"/>
                      <a:pt x="208237" y="152327"/>
                    </a:cubicBezTo>
                    <a:cubicBezTo>
                      <a:pt x="208715" y="157102"/>
                      <a:pt x="207281" y="161399"/>
                      <a:pt x="203456" y="164265"/>
                    </a:cubicBezTo>
                    <a:lnTo>
                      <a:pt x="48060" y="285553"/>
                    </a:lnTo>
                    <a:cubicBezTo>
                      <a:pt x="44235" y="288418"/>
                      <a:pt x="39454" y="289373"/>
                      <a:pt x="35150" y="287463"/>
                    </a:cubicBezTo>
                    <a:cubicBezTo>
                      <a:pt x="31325" y="285553"/>
                      <a:pt x="27978" y="281733"/>
                      <a:pt x="27500" y="277435"/>
                    </a:cubicBezTo>
                    <a:lnTo>
                      <a:pt x="246" y="82132"/>
                    </a:lnTo>
                    <a:cubicBezTo>
                      <a:pt x="-710" y="77835"/>
                      <a:pt x="1203" y="73060"/>
                      <a:pt x="4550" y="70194"/>
                    </a:cubicBezTo>
                    <a:cubicBezTo>
                      <a:pt x="8375" y="67807"/>
                      <a:pt x="13156" y="66852"/>
                      <a:pt x="17459" y="68762"/>
                    </a:cubicBezTo>
                    <a:lnTo>
                      <a:pt x="80574" y="94070"/>
                    </a:lnTo>
                    <a:cubicBezTo>
                      <a:pt x="137472" y="33426"/>
                      <a:pt x="214931" y="0"/>
                      <a:pt x="29812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dirty="0"/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2478985" y="4202769"/>
              <a:ext cx="2862675" cy="588556"/>
              <a:chOff x="2478985" y="4202769"/>
              <a:chExt cx="2862675" cy="588556"/>
            </a:xfrm>
          </p:grpSpPr>
          <p:cxnSp>
            <p:nvCxnSpPr>
              <p:cNvPr id="32" name="îṣļîḑé-Straight Connector 31"/>
              <p:cNvCxnSpPr/>
              <p:nvPr/>
            </p:nvCxnSpPr>
            <p:spPr>
              <a:xfrm rot="4500000" flipV="1">
                <a:off x="3811133" y="3459177"/>
                <a:ext cx="0" cy="2664296"/>
              </a:xfrm>
              <a:prstGeom prst="line">
                <a:avLst/>
              </a:prstGeom>
              <a:ln w="635000" cap="rnd">
                <a:solidFill>
                  <a:schemeClr val="accent6">
                    <a:lumMod val="40000"/>
                    <a:lumOff val="6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îṣļîḑé-Oval 32"/>
              <p:cNvSpPr/>
              <p:nvPr/>
            </p:nvSpPr>
            <p:spPr>
              <a:xfrm rot="4500000">
                <a:off x="4854118" y="4202769"/>
                <a:ext cx="487542" cy="487542"/>
              </a:xfrm>
              <a:prstGeom prst="ellipse">
                <a:avLst/>
              </a:prstGeom>
              <a:solidFill>
                <a:schemeClr val="accent4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34" name="îṣļîḑé-university7"/>
              <p:cNvSpPr/>
              <p:nvPr/>
            </p:nvSpPr>
            <p:spPr bwMode="auto">
              <a:xfrm>
                <a:off x="4970114" y="4299868"/>
                <a:ext cx="286093" cy="285162"/>
              </a:xfrm>
              <a:custGeom>
                <a:avLst/>
                <a:gdLst>
                  <a:gd name="connsiteX0" fmla="*/ 405260 w 606397"/>
                  <a:gd name="connsiteY0" fmla="*/ 106736 h 604424"/>
                  <a:gd name="connsiteX1" fmla="*/ 427541 w 606397"/>
                  <a:gd name="connsiteY1" fmla="*/ 119654 h 604424"/>
                  <a:gd name="connsiteX2" fmla="*/ 446850 w 606397"/>
                  <a:gd name="connsiteY2" fmla="*/ 154410 h 604424"/>
                  <a:gd name="connsiteX3" fmla="*/ 476465 w 606397"/>
                  <a:gd name="connsiteY3" fmla="*/ 116966 h 604424"/>
                  <a:gd name="connsiteX4" fmla="*/ 511278 w 606397"/>
                  <a:gd name="connsiteY4" fmla="*/ 113073 h 604424"/>
                  <a:gd name="connsiteX5" fmla="*/ 515084 w 606397"/>
                  <a:gd name="connsiteY5" fmla="*/ 147829 h 604424"/>
                  <a:gd name="connsiteX6" fmla="*/ 462261 w 606397"/>
                  <a:gd name="connsiteY6" fmla="*/ 215952 h 604424"/>
                  <a:gd name="connsiteX7" fmla="*/ 419743 w 606397"/>
                  <a:gd name="connsiteY7" fmla="*/ 213356 h 604424"/>
                  <a:gd name="connsiteX8" fmla="*/ 399226 w 606397"/>
                  <a:gd name="connsiteY8" fmla="*/ 177395 h 604424"/>
                  <a:gd name="connsiteX9" fmla="*/ 297479 w 606397"/>
                  <a:gd name="connsiteY9" fmla="*/ 296957 h 604424"/>
                  <a:gd name="connsiteX10" fmla="*/ 260066 w 606397"/>
                  <a:gd name="connsiteY10" fmla="*/ 299552 h 604424"/>
                  <a:gd name="connsiteX11" fmla="*/ 193132 w 606397"/>
                  <a:gd name="connsiteY11" fmla="*/ 237918 h 604424"/>
                  <a:gd name="connsiteX12" fmla="*/ 124898 w 606397"/>
                  <a:gd name="connsiteY12" fmla="*/ 315030 h 604424"/>
                  <a:gd name="connsiteX13" fmla="*/ 92777 w 606397"/>
                  <a:gd name="connsiteY13" fmla="*/ 316235 h 604424"/>
                  <a:gd name="connsiteX14" fmla="*/ 90178 w 606397"/>
                  <a:gd name="connsiteY14" fmla="*/ 280459 h 604424"/>
                  <a:gd name="connsiteX15" fmla="*/ 175215 w 606397"/>
                  <a:gd name="connsiteY15" fmla="*/ 184069 h 604424"/>
                  <a:gd name="connsiteX16" fmla="*/ 211235 w 606397"/>
                  <a:gd name="connsiteY16" fmla="*/ 181473 h 604424"/>
                  <a:gd name="connsiteX17" fmla="*/ 278169 w 606397"/>
                  <a:gd name="connsiteY17" fmla="*/ 243108 h 604424"/>
                  <a:gd name="connsiteX18" fmla="*/ 386322 w 606397"/>
                  <a:gd name="connsiteY18" fmla="*/ 115854 h 604424"/>
                  <a:gd name="connsiteX19" fmla="*/ 405260 w 606397"/>
                  <a:gd name="connsiteY19" fmla="*/ 106736 h 604424"/>
                  <a:gd name="connsiteX20" fmla="*/ 50231 w 606397"/>
                  <a:gd name="connsiteY20" fmla="*/ 50241 h 604424"/>
                  <a:gd name="connsiteX21" fmla="*/ 50231 w 606397"/>
                  <a:gd name="connsiteY21" fmla="*/ 349836 h 604424"/>
                  <a:gd name="connsiteX22" fmla="*/ 555142 w 606397"/>
                  <a:gd name="connsiteY22" fmla="*/ 349836 h 604424"/>
                  <a:gd name="connsiteX23" fmla="*/ 555142 w 606397"/>
                  <a:gd name="connsiteY23" fmla="*/ 50241 h 604424"/>
                  <a:gd name="connsiteX24" fmla="*/ 25719 w 606397"/>
                  <a:gd name="connsiteY24" fmla="*/ 0 h 604424"/>
                  <a:gd name="connsiteX25" fmla="*/ 580861 w 606397"/>
                  <a:gd name="connsiteY25" fmla="*/ 0 h 604424"/>
                  <a:gd name="connsiteX26" fmla="*/ 606395 w 606397"/>
                  <a:gd name="connsiteY26" fmla="*/ 25862 h 604424"/>
                  <a:gd name="connsiteX27" fmla="*/ 606395 w 606397"/>
                  <a:gd name="connsiteY27" fmla="*/ 375606 h 604424"/>
                  <a:gd name="connsiteX28" fmla="*/ 579376 w 606397"/>
                  <a:gd name="connsiteY28" fmla="*/ 401376 h 604424"/>
                  <a:gd name="connsiteX29" fmla="*/ 350968 w 606397"/>
                  <a:gd name="connsiteY29" fmla="*/ 401376 h 604424"/>
                  <a:gd name="connsiteX30" fmla="*/ 422276 w 606397"/>
                  <a:gd name="connsiteY30" fmla="*/ 569063 h 604424"/>
                  <a:gd name="connsiteX31" fmla="*/ 409370 w 606397"/>
                  <a:gd name="connsiteY31" fmla="*/ 602434 h 604424"/>
                  <a:gd name="connsiteX32" fmla="*/ 375944 w 606397"/>
                  <a:gd name="connsiteY32" fmla="*/ 589549 h 604424"/>
                  <a:gd name="connsiteX33" fmla="*/ 302408 w 606397"/>
                  <a:gd name="connsiteY33" fmla="*/ 416392 h 604424"/>
                  <a:gd name="connsiteX34" fmla="*/ 229151 w 606397"/>
                  <a:gd name="connsiteY34" fmla="*/ 588993 h 604424"/>
                  <a:gd name="connsiteX35" fmla="*/ 195725 w 606397"/>
                  <a:gd name="connsiteY35" fmla="*/ 601785 h 604424"/>
                  <a:gd name="connsiteX36" fmla="*/ 182819 w 606397"/>
                  <a:gd name="connsiteY36" fmla="*/ 568415 h 604424"/>
                  <a:gd name="connsiteX37" fmla="*/ 253941 w 606397"/>
                  <a:gd name="connsiteY37" fmla="*/ 401190 h 604424"/>
                  <a:gd name="connsiteX38" fmla="*/ 25719 w 606397"/>
                  <a:gd name="connsiteY38" fmla="*/ 401190 h 604424"/>
                  <a:gd name="connsiteX39" fmla="*/ 0 w 606397"/>
                  <a:gd name="connsiteY39" fmla="*/ 375513 h 604424"/>
                  <a:gd name="connsiteX40" fmla="*/ 0 w 606397"/>
                  <a:gd name="connsiteY40" fmla="*/ 25770 h 604424"/>
                  <a:gd name="connsiteX41" fmla="*/ 25719 w 606397"/>
                  <a:gd name="connsiteY41" fmla="*/ 0 h 6044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606397" h="604424">
                    <a:moveTo>
                      <a:pt x="405260" y="106736"/>
                    </a:moveTo>
                    <a:cubicBezTo>
                      <a:pt x="413383" y="106284"/>
                      <a:pt x="422063" y="109505"/>
                      <a:pt x="427541" y="119654"/>
                    </a:cubicBezTo>
                    <a:lnTo>
                      <a:pt x="446850" y="154410"/>
                    </a:lnTo>
                    <a:lnTo>
                      <a:pt x="476465" y="116966"/>
                    </a:lnTo>
                    <a:cubicBezTo>
                      <a:pt x="485470" y="105473"/>
                      <a:pt x="500973" y="104083"/>
                      <a:pt x="511278" y="113073"/>
                    </a:cubicBezTo>
                    <a:cubicBezTo>
                      <a:pt x="522790" y="122156"/>
                      <a:pt x="524089" y="137542"/>
                      <a:pt x="515084" y="147829"/>
                    </a:cubicBezTo>
                    <a:lnTo>
                      <a:pt x="462261" y="215952"/>
                    </a:lnTo>
                    <a:cubicBezTo>
                      <a:pt x="451492" y="229483"/>
                      <a:pt x="429676" y="230596"/>
                      <a:pt x="419743" y="213356"/>
                    </a:cubicBezTo>
                    <a:lnTo>
                      <a:pt x="399226" y="177395"/>
                    </a:lnTo>
                    <a:lnTo>
                      <a:pt x="297479" y="296957"/>
                    </a:lnTo>
                    <a:cubicBezTo>
                      <a:pt x="286431" y="310118"/>
                      <a:pt x="272321" y="307615"/>
                      <a:pt x="260066" y="299552"/>
                    </a:cubicBezTo>
                    <a:lnTo>
                      <a:pt x="193132" y="237918"/>
                    </a:lnTo>
                    <a:lnTo>
                      <a:pt x="124898" y="315030"/>
                    </a:lnTo>
                    <a:cubicBezTo>
                      <a:pt x="115058" y="327635"/>
                      <a:pt x="100204" y="322723"/>
                      <a:pt x="92777" y="316235"/>
                    </a:cubicBezTo>
                    <a:cubicBezTo>
                      <a:pt x="82473" y="307337"/>
                      <a:pt x="81080" y="291952"/>
                      <a:pt x="90178" y="280459"/>
                    </a:cubicBezTo>
                    <a:lnTo>
                      <a:pt x="175215" y="184069"/>
                    </a:lnTo>
                    <a:cubicBezTo>
                      <a:pt x="185427" y="171649"/>
                      <a:pt x="202509" y="173132"/>
                      <a:pt x="211235" y="181473"/>
                    </a:cubicBezTo>
                    <a:lnTo>
                      <a:pt x="278169" y="243108"/>
                    </a:lnTo>
                    <a:lnTo>
                      <a:pt x="386322" y="115854"/>
                    </a:lnTo>
                    <a:cubicBezTo>
                      <a:pt x="389571" y="111313"/>
                      <a:pt x="397137" y="107188"/>
                      <a:pt x="405260" y="106736"/>
                    </a:cubicBezTo>
                    <a:close/>
                    <a:moveTo>
                      <a:pt x="50231" y="50241"/>
                    </a:moveTo>
                    <a:lnTo>
                      <a:pt x="50231" y="349836"/>
                    </a:lnTo>
                    <a:lnTo>
                      <a:pt x="555142" y="349836"/>
                    </a:lnTo>
                    <a:lnTo>
                      <a:pt x="555142" y="50241"/>
                    </a:lnTo>
                    <a:close/>
                    <a:moveTo>
                      <a:pt x="25719" y="0"/>
                    </a:moveTo>
                    <a:lnTo>
                      <a:pt x="580861" y="0"/>
                    </a:lnTo>
                    <a:cubicBezTo>
                      <a:pt x="594974" y="0"/>
                      <a:pt x="606580" y="11680"/>
                      <a:pt x="606395" y="25862"/>
                    </a:cubicBezTo>
                    <a:lnTo>
                      <a:pt x="606395" y="375606"/>
                    </a:lnTo>
                    <a:cubicBezTo>
                      <a:pt x="605095" y="389696"/>
                      <a:pt x="593489" y="401376"/>
                      <a:pt x="579376" y="401376"/>
                    </a:cubicBezTo>
                    <a:lnTo>
                      <a:pt x="350968" y="401376"/>
                    </a:lnTo>
                    <a:lnTo>
                      <a:pt x="422276" y="569063"/>
                    </a:lnTo>
                    <a:cubicBezTo>
                      <a:pt x="427475" y="581948"/>
                      <a:pt x="422276" y="596038"/>
                      <a:pt x="409370" y="602434"/>
                    </a:cubicBezTo>
                    <a:cubicBezTo>
                      <a:pt x="396557" y="607625"/>
                      <a:pt x="382444" y="602434"/>
                      <a:pt x="375944" y="589549"/>
                    </a:cubicBezTo>
                    <a:lnTo>
                      <a:pt x="302408" y="416392"/>
                    </a:lnTo>
                    <a:lnTo>
                      <a:pt x="229151" y="588993"/>
                    </a:lnTo>
                    <a:cubicBezTo>
                      <a:pt x="224044" y="601785"/>
                      <a:pt x="208631" y="608274"/>
                      <a:pt x="195725" y="601785"/>
                    </a:cubicBezTo>
                    <a:cubicBezTo>
                      <a:pt x="182819" y="596780"/>
                      <a:pt x="176413" y="581299"/>
                      <a:pt x="182819" y="568415"/>
                    </a:cubicBezTo>
                    <a:lnTo>
                      <a:pt x="253941" y="401190"/>
                    </a:lnTo>
                    <a:lnTo>
                      <a:pt x="25719" y="401190"/>
                    </a:lnTo>
                    <a:cubicBezTo>
                      <a:pt x="11606" y="401190"/>
                      <a:pt x="0" y="389603"/>
                      <a:pt x="0" y="375513"/>
                    </a:cubicBezTo>
                    <a:lnTo>
                      <a:pt x="0" y="25770"/>
                    </a:lnTo>
                    <a:cubicBezTo>
                      <a:pt x="0" y="11680"/>
                      <a:pt x="11606" y="0"/>
                      <a:pt x="2571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dirty="0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3688982" y="1388684"/>
            <a:ext cx="1933522" cy="588005"/>
            <a:chOff x="251866" y="1988839"/>
            <a:chExt cx="3288629" cy="784007"/>
          </a:xfrm>
        </p:grpSpPr>
        <p:sp>
          <p:nvSpPr>
            <p:cNvPr id="26" name="îṣļîḑé-TextBox 5"/>
            <p:cNvSpPr txBox="1"/>
            <p:nvPr/>
          </p:nvSpPr>
          <p:spPr>
            <a:xfrm>
              <a:off x="251866" y="2295215"/>
              <a:ext cx="3288629" cy="47763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 fontScale="92500"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1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en-US" altLang="zh-CN" sz="11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1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7" name="îṣļîḑé-Rectangle 26"/>
            <p:cNvSpPr/>
            <p:nvPr/>
          </p:nvSpPr>
          <p:spPr>
            <a:xfrm>
              <a:off x="251866" y="1988839"/>
              <a:ext cx="3288629" cy="306375"/>
            </a:xfrm>
            <a:prstGeom prst="rect">
              <a:avLst/>
            </a:prstGeom>
          </p:spPr>
          <p:txBody>
            <a:bodyPr wrap="none" lIns="0" tIns="0" rIns="0" bIns="0" anchor="ctr">
              <a:normAutofit lnSpcReduction="10000"/>
            </a:bodyPr>
            <a:lstStyle/>
            <a:p>
              <a:pPr lvl="0" defTabSz="913765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  <a:endParaRPr lang="en-US" altLang="zh-CN" sz="16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166276" y="2210815"/>
            <a:ext cx="1933522" cy="588005"/>
            <a:chOff x="128816" y="2217083"/>
            <a:chExt cx="3288629" cy="784007"/>
          </a:xfrm>
        </p:grpSpPr>
        <p:sp>
          <p:nvSpPr>
            <p:cNvPr id="24" name="îṣļîḑé-TextBox 5"/>
            <p:cNvSpPr txBox="1"/>
            <p:nvPr/>
          </p:nvSpPr>
          <p:spPr>
            <a:xfrm>
              <a:off x="128816" y="2523459"/>
              <a:ext cx="3288629" cy="47763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 fontScale="92500"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1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en-US" altLang="zh-CN" sz="11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1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5" name="îṣļîḑé-Rectangle 24"/>
            <p:cNvSpPr/>
            <p:nvPr/>
          </p:nvSpPr>
          <p:spPr>
            <a:xfrm>
              <a:off x="128816" y="2217083"/>
              <a:ext cx="3288629" cy="306375"/>
            </a:xfrm>
            <a:prstGeom prst="rect">
              <a:avLst/>
            </a:prstGeom>
          </p:spPr>
          <p:txBody>
            <a:bodyPr wrap="none" lIns="0" tIns="0" rIns="0" bIns="0" anchor="ctr">
              <a:normAutofit lnSpcReduction="10000"/>
            </a:bodyPr>
            <a:lstStyle/>
            <a:p>
              <a:pPr lvl="0" defTabSz="913765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  <a:endParaRPr lang="en-US" altLang="zh-CN" sz="1600" b="1" dirty="0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610347" y="3032945"/>
            <a:ext cx="1881838" cy="588005"/>
            <a:chOff x="251866" y="1988839"/>
            <a:chExt cx="3288629" cy="784007"/>
          </a:xfrm>
        </p:grpSpPr>
        <p:sp>
          <p:nvSpPr>
            <p:cNvPr id="22" name="îṣļîḑé-TextBox 5"/>
            <p:cNvSpPr txBox="1"/>
            <p:nvPr/>
          </p:nvSpPr>
          <p:spPr>
            <a:xfrm>
              <a:off x="251866" y="2295215"/>
              <a:ext cx="3288629" cy="47763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 fontScale="92500"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1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en-US" altLang="zh-CN" sz="11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1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3" name="îṣļîḑé-Rectangle 22"/>
            <p:cNvSpPr/>
            <p:nvPr/>
          </p:nvSpPr>
          <p:spPr>
            <a:xfrm>
              <a:off x="251866" y="1988839"/>
              <a:ext cx="3288629" cy="306375"/>
            </a:xfrm>
            <a:prstGeom prst="rect">
              <a:avLst/>
            </a:prstGeom>
          </p:spPr>
          <p:txBody>
            <a:bodyPr wrap="none" lIns="0" tIns="0" rIns="0" bIns="0" anchor="ctr">
              <a:normAutofit lnSpcReduction="10000"/>
            </a:bodyPr>
            <a:lstStyle/>
            <a:p>
              <a:pPr lvl="0" defTabSz="913765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3"/>
                  </a:solidFill>
                  <a:cs typeface="+mn-ea"/>
                  <a:sym typeface="+mn-lt"/>
                </a:rPr>
                <a:t>标题文本预设</a:t>
              </a:r>
              <a:endParaRPr lang="en-US" altLang="zh-CN" sz="1600" b="1" dirty="0"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058054" y="3855076"/>
            <a:ext cx="1933522" cy="588005"/>
            <a:chOff x="251866" y="1988839"/>
            <a:chExt cx="3288629" cy="784007"/>
          </a:xfrm>
        </p:grpSpPr>
        <p:sp>
          <p:nvSpPr>
            <p:cNvPr id="20" name="îṣļîḑé-TextBox 5"/>
            <p:cNvSpPr txBox="1"/>
            <p:nvPr/>
          </p:nvSpPr>
          <p:spPr>
            <a:xfrm>
              <a:off x="251866" y="2295215"/>
              <a:ext cx="3288629" cy="47763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 fontScale="92500"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1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en-US" altLang="zh-CN" sz="11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1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1" name="îṣļîḑé-Rectangle 20"/>
            <p:cNvSpPr/>
            <p:nvPr/>
          </p:nvSpPr>
          <p:spPr>
            <a:xfrm>
              <a:off x="251866" y="1988839"/>
              <a:ext cx="3288629" cy="306375"/>
            </a:xfrm>
            <a:prstGeom prst="rect">
              <a:avLst/>
            </a:prstGeom>
          </p:spPr>
          <p:txBody>
            <a:bodyPr wrap="none" lIns="0" tIns="0" rIns="0" bIns="0" anchor="ctr">
              <a:normAutofit lnSpcReduction="10000"/>
            </a:bodyPr>
            <a:lstStyle/>
            <a:p>
              <a:pPr lvl="0" defTabSz="913765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  <a:endParaRPr lang="en-US" altLang="zh-CN" sz="1600" b="1" dirty="0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8" name="îṣļîḑé-Elbow Connector 7"/>
          <p:cNvCxnSpPr>
            <a:stCxn id="9" idx="0"/>
          </p:cNvCxnSpPr>
          <p:nvPr/>
        </p:nvCxnSpPr>
        <p:spPr>
          <a:xfrm rot="5400000" flipH="1" flipV="1">
            <a:off x="2322542" y="764255"/>
            <a:ext cx="542557" cy="1980500"/>
          </a:xfrm>
          <a:prstGeom prst="bentConnector2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îṣļîḑé-Oval 8"/>
          <p:cNvSpPr/>
          <p:nvPr/>
        </p:nvSpPr>
        <p:spPr>
          <a:xfrm>
            <a:off x="1570288" y="2025782"/>
            <a:ext cx="66564" cy="6656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îṣļîḑé-Elbow Connector 9"/>
          <p:cNvCxnSpPr>
            <a:stCxn id="15" idx="6"/>
          </p:cNvCxnSpPr>
          <p:nvPr/>
        </p:nvCxnSpPr>
        <p:spPr>
          <a:xfrm>
            <a:off x="3810007" y="3794991"/>
            <a:ext cx="1142867" cy="199409"/>
          </a:xfrm>
          <a:prstGeom prst="bentConnector3">
            <a:avLst>
              <a:gd name="adj1" fmla="val 50000"/>
            </a:avLst>
          </a:prstGeom>
          <a:ln>
            <a:solidFill>
              <a:schemeClr val="accent6">
                <a:lumMod val="40000"/>
                <a:lumOff val="6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îṣļîḑé-Elbow Connector 10"/>
          <p:cNvCxnSpPr>
            <a:stCxn id="14" idx="6"/>
          </p:cNvCxnSpPr>
          <p:nvPr/>
        </p:nvCxnSpPr>
        <p:spPr>
          <a:xfrm>
            <a:off x="3382994" y="2894389"/>
            <a:ext cx="1106760" cy="248287"/>
          </a:xfrm>
          <a:prstGeom prst="bentConnector3">
            <a:avLst>
              <a:gd name="adj1" fmla="val 50000"/>
            </a:avLst>
          </a:prstGeom>
          <a:ln>
            <a:solidFill>
              <a:schemeClr val="accent6">
                <a:lumMod val="40000"/>
                <a:lumOff val="6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îṣļîḑé-Elbow Connector 11"/>
          <p:cNvCxnSpPr>
            <a:stCxn id="13" idx="0"/>
          </p:cNvCxnSpPr>
          <p:nvPr/>
        </p:nvCxnSpPr>
        <p:spPr>
          <a:xfrm rot="16200000" flipH="1">
            <a:off x="3241794" y="1506799"/>
            <a:ext cx="84545" cy="1524835"/>
          </a:xfrm>
          <a:prstGeom prst="bentConnector4">
            <a:avLst>
              <a:gd name="adj1" fmla="val -202791"/>
              <a:gd name="adj2" fmla="val 51091"/>
            </a:avLst>
          </a:prstGeom>
          <a:ln>
            <a:solidFill>
              <a:schemeClr val="accent6">
                <a:lumMod val="40000"/>
                <a:lumOff val="6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îṣļîḑé-Oval 12"/>
          <p:cNvSpPr/>
          <p:nvPr/>
        </p:nvSpPr>
        <p:spPr>
          <a:xfrm>
            <a:off x="2488368" y="2226944"/>
            <a:ext cx="66564" cy="66564"/>
          </a:xfrm>
          <a:prstGeom prst="ellipse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îṣļîḑé-Oval 13"/>
          <p:cNvSpPr/>
          <p:nvPr/>
        </p:nvSpPr>
        <p:spPr>
          <a:xfrm>
            <a:off x="3316430" y="2861107"/>
            <a:ext cx="66564" cy="6656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îṣļîḑé-Oval 14"/>
          <p:cNvSpPr/>
          <p:nvPr/>
        </p:nvSpPr>
        <p:spPr>
          <a:xfrm>
            <a:off x="3743443" y="3761709"/>
            <a:ext cx="66564" cy="6656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5976156" y="1108408"/>
            <a:ext cx="2318401" cy="1207456"/>
            <a:chOff x="7968208" y="1477877"/>
            <a:chExt cx="3091201" cy="1609942"/>
          </a:xfrm>
        </p:grpSpPr>
        <p:sp>
          <p:nvSpPr>
            <p:cNvPr id="17" name="îṣļîḑé-TextBox 16"/>
            <p:cNvSpPr txBox="1"/>
            <p:nvPr/>
          </p:nvSpPr>
          <p:spPr>
            <a:xfrm>
              <a:off x="7968208" y="1689629"/>
              <a:ext cx="3091200" cy="966945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 lnSpcReduction="10000"/>
            </a:bodyPr>
            <a:lstStyle/>
            <a:p>
              <a:r>
                <a:rPr lang="zh-CN" altLang="en-US" sz="2400" b="1"/>
                <a:t>更能够让枯燥的段落赋予变化！</a:t>
              </a:r>
              <a:endParaRPr lang="zh-CN" altLang="en-US" sz="2400" b="1" dirty="0"/>
            </a:p>
          </p:txBody>
        </p:sp>
        <p:sp>
          <p:nvSpPr>
            <p:cNvPr id="18" name="îṣļîḑé-TextBox 17"/>
            <p:cNvSpPr txBox="1"/>
            <p:nvPr/>
          </p:nvSpPr>
          <p:spPr>
            <a:xfrm>
              <a:off x="7968209" y="1477877"/>
              <a:ext cx="3091200" cy="21175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 fontScale="92500" lnSpcReduction="10000"/>
            </a:bodyPr>
            <a:lstStyle/>
            <a:p>
              <a:r>
                <a:rPr lang="zh-CN" altLang="en-US" sz="1200"/>
                <a:t>或许大小不同的文字错落的排版</a:t>
              </a:r>
              <a:endParaRPr lang="zh-CN" altLang="en-US" sz="1200" dirty="0"/>
            </a:p>
          </p:txBody>
        </p:sp>
        <p:sp>
          <p:nvSpPr>
            <p:cNvPr id="19" name="îṣļîḑé-TextBox 18"/>
            <p:cNvSpPr txBox="1"/>
            <p:nvPr/>
          </p:nvSpPr>
          <p:spPr>
            <a:xfrm>
              <a:off x="7968209" y="2656574"/>
              <a:ext cx="3091200" cy="431245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 fontScale="70000" lnSpcReduction="2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4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4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en-US" altLang="zh-CN" sz="14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4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r>
                <a:rPr lang="en-US" altLang="zh-CN" sz="1400" dirty="0" smtClean="0">
                  <a:solidFill>
                    <a:schemeClr val="dk1">
                      <a:lumMod val="100000"/>
                    </a:schemeClr>
                  </a:solidFill>
                </a:rPr>
                <a:t>xxx</a:t>
              </a:r>
              <a:endParaRPr lang="zh-CN" altLang="en-US" sz="14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sp>
        <p:nvSpPr>
          <p:cNvPr id="45" name="矩形 44"/>
          <p:cNvSpPr/>
          <p:nvPr/>
        </p:nvSpPr>
        <p:spPr>
          <a:xfrm>
            <a:off x="121187" y="12347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accent1">
                    <a:lumMod val="100000"/>
                  </a:schemeClr>
                </a:solidFill>
              </a:rPr>
              <a:t>明年工作计划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4" grpId="0" animBg="1"/>
      <p:bldP spid="1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1295430" y="1577523"/>
            <a:ext cx="6598416" cy="1972439"/>
            <a:chOff x="1295430" y="1577523"/>
            <a:chExt cx="6598416" cy="1972439"/>
          </a:xfrm>
        </p:grpSpPr>
        <p:grpSp>
          <p:nvGrpSpPr>
            <p:cNvPr id="7" name="Group 5"/>
            <p:cNvGrpSpPr/>
            <p:nvPr/>
          </p:nvGrpSpPr>
          <p:grpSpPr>
            <a:xfrm>
              <a:off x="1295430" y="1577523"/>
              <a:ext cx="1368818" cy="521276"/>
              <a:chOff x="523935" y="2908277"/>
              <a:chExt cx="1717441" cy="695035"/>
            </a:xfrm>
          </p:grpSpPr>
          <p:cxnSp>
            <p:nvCxnSpPr>
              <p:cNvPr id="21" name="íślíḋè-Straight Connector 6"/>
              <p:cNvCxnSpPr/>
              <p:nvPr/>
            </p:nvCxnSpPr>
            <p:spPr>
              <a:xfrm>
                <a:off x="1327448" y="3212976"/>
                <a:ext cx="913928" cy="0"/>
              </a:xfrm>
              <a:prstGeom prst="line">
                <a:avLst/>
              </a:prstGeom>
              <a:ln>
                <a:solidFill>
                  <a:schemeClr val="accent1"/>
                </a:solidFill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íślíḋè-TextBox 7"/>
              <p:cNvSpPr txBox="1"/>
              <p:nvPr/>
            </p:nvSpPr>
            <p:spPr bwMode="auto">
              <a:xfrm>
                <a:off x="523935" y="2908277"/>
                <a:ext cx="715006" cy="695035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 fontScale="77500" lnSpcReduction="20000"/>
              </a:bodyPr>
              <a:lstStyle/>
              <a:p>
                <a:pPr algn="ctr">
                  <a:buClr>
                    <a:prstClr val="white"/>
                  </a:buClr>
                  <a:defRPr/>
                </a:pPr>
                <a:r>
                  <a:rPr lang="en-US" altLang="ko-KR" sz="5335" b="1">
                    <a:solidFill>
                      <a:schemeClr val="accent1"/>
                    </a:solidFill>
                  </a:rPr>
                  <a:t>01</a:t>
                </a:r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1295430" y="3028686"/>
              <a:ext cx="1368818" cy="521276"/>
              <a:chOff x="523935" y="2908277"/>
              <a:chExt cx="1717441" cy="695035"/>
            </a:xfrm>
          </p:grpSpPr>
          <p:cxnSp>
            <p:nvCxnSpPr>
              <p:cNvPr id="19" name="íślíḋè-Straight Connector 9"/>
              <p:cNvCxnSpPr/>
              <p:nvPr/>
            </p:nvCxnSpPr>
            <p:spPr>
              <a:xfrm>
                <a:off x="1327448" y="3212976"/>
                <a:ext cx="913928" cy="0"/>
              </a:xfrm>
              <a:prstGeom prst="line">
                <a:avLst/>
              </a:prstGeom>
              <a:ln>
                <a:solidFill>
                  <a:schemeClr val="accent4"/>
                </a:solidFill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íślíḋè-TextBox 10"/>
              <p:cNvSpPr txBox="1"/>
              <p:nvPr/>
            </p:nvSpPr>
            <p:spPr bwMode="auto">
              <a:xfrm>
                <a:off x="523935" y="2908277"/>
                <a:ext cx="715006" cy="695035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 fontScale="77500" lnSpcReduction="20000"/>
              </a:bodyPr>
              <a:lstStyle/>
              <a:p>
                <a:pPr algn="ctr">
                  <a:buClr>
                    <a:prstClr val="white"/>
                  </a:buClr>
                  <a:defRPr/>
                </a:pPr>
                <a:r>
                  <a:rPr lang="en-US" altLang="ko-KR" sz="5335" b="1">
                    <a:solidFill>
                      <a:schemeClr val="accent4"/>
                    </a:solidFill>
                  </a:rPr>
                  <a:t>03</a:t>
                </a:r>
              </a:p>
            </p:txBody>
          </p:sp>
        </p:grpSp>
        <p:grpSp>
          <p:nvGrpSpPr>
            <p:cNvPr id="9" name="Group 11"/>
            <p:cNvGrpSpPr/>
            <p:nvPr/>
          </p:nvGrpSpPr>
          <p:grpSpPr>
            <a:xfrm flipH="1">
              <a:off x="6525029" y="1577523"/>
              <a:ext cx="1368817" cy="521276"/>
              <a:chOff x="523936" y="2908277"/>
              <a:chExt cx="1717440" cy="695035"/>
            </a:xfrm>
          </p:grpSpPr>
          <p:cxnSp>
            <p:nvCxnSpPr>
              <p:cNvPr id="17" name="íślíḋè-Straight Connector 12"/>
              <p:cNvCxnSpPr/>
              <p:nvPr/>
            </p:nvCxnSpPr>
            <p:spPr>
              <a:xfrm>
                <a:off x="1327448" y="3212976"/>
                <a:ext cx="913928" cy="0"/>
              </a:xfrm>
              <a:prstGeom prst="line">
                <a:avLst/>
              </a:prstGeom>
              <a:ln>
                <a:solidFill>
                  <a:schemeClr val="accent2"/>
                </a:solidFill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íślíḋè-TextBox 13"/>
              <p:cNvSpPr txBox="1"/>
              <p:nvPr/>
            </p:nvSpPr>
            <p:spPr bwMode="auto">
              <a:xfrm>
                <a:off x="523936" y="2908277"/>
                <a:ext cx="715006" cy="695035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 fontScale="77500" lnSpcReduction="20000"/>
              </a:bodyPr>
              <a:lstStyle/>
              <a:p>
                <a:pPr algn="ctr">
                  <a:buClr>
                    <a:prstClr val="white"/>
                  </a:buClr>
                  <a:defRPr/>
                </a:pPr>
                <a:r>
                  <a:rPr lang="en-US" altLang="ko-KR" sz="5335" b="1">
                    <a:solidFill>
                      <a:schemeClr val="accent2"/>
                    </a:solidFill>
                  </a:rPr>
                  <a:t>02</a:t>
                </a:r>
              </a:p>
            </p:txBody>
          </p:sp>
        </p:grpSp>
        <p:grpSp>
          <p:nvGrpSpPr>
            <p:cNvPr id="10" name="Group 14"/>
            <p:cNvGrpSpPr/>
            <p:nvPr/>
          </p:nvGrpSpPr>
          <p:grpSpPr>
            <a:xfrm flipH="1">
              <a:off x="6525029" y="3028686"/>
              <a:ext cx="1368817" cy="521276"/>
              <a:chOff x="523936" y="2908277"/>
              <a:chExt cx="1717440" cy="695035"/>
            </a:xfrm>
          </p:grpSpPr>
          <p:cxnSp>
            <p:nvCxnSpPr>
              <p:cNvPr id="15" name="íślíḋè-Straight Connector 15"/>
              <p:cNvCxnSpPr/>
              <p:nvPr/>
            </p:nvCxnSpPr>
            <p:spPr>
              <a:xfrm>
                <a:off x="1327448" y="3212976"/>
                <a:ext cx="913928" cy="0"/>
              </a:xfrm>
              <a:prstGeom prst="line">
                <a:avLst/>
              </a:prstGeom>
              <a:ln>
                <a:solidFill>
                  <a:schemeClr val="accent3"/>
                </a:solidFill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íślíḋè-TextBox 16"/>
              <p:cNvSpPr txBox="1"/>
              <p:nvPr/>
            </p:nvSpPr>
            <p:spPr bwMode="auto">
              <a:xfrm>
                <a:off x="523936" y="2908277"/>
                <a:ext cx="715006" cy="695035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 fontScale="77500" lnSpcReduction="20000"/>
              </a:bodyPr>
              <a:lstStyle/>
              <a:p>
                <a:pPr algn="ctr">
                  <a:buClr>
                    <a:prstClr val="white"/>
                  </a:buClr>
                  <a:defRPr/>
                </a:pPr>
                <a:r>
                  <a:rPr lang="en-US" altLang="ko-KR" sz="5335" b="1">
                    <a:solidFill>
                      <a:schemeClr val="accent3"/>
                    </a:solidFill>
                  </a:rPr>
                  <a:t>04</a:t>
                </a: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2818445" y="1032579"/>
            <a:ext cx="3561117" cy="3394676"/>
            <a:chOff x="2818445" y="1032579"/>
            <a:chExt cx="3561117" cy="3394676"/>
          </a:xfrm>
        </p:grpSpPr>
        <p:sp>
          <p:nvSpPr>
            <p:cNvPr id="3" name="íślíḋè-Freeform: Shape 1"/>
            <p:cNvSpPr/>
            <p:nvPr/>
          </p:nvSpPr>
          <p:spPr bwMode="auto">
            <a:xfrm>
              <a:off x="4340361" y="2729318"/>
              <a:ext cx="2039201" cy="1697937"/>
            </a:xfrm>
            <a:custGeom>
              <a:avLst/>
              <a:gdLst>
                <a:gd name="T0" fmla="*/ 2914 w 3407"/>
                <a:gd name="T1" fmla="*/ 65 h 2837"/>
                <a:gd name="T2" fmla="*/ 2785 w 3407"/>
                <a:gd name="T3" fmla="*/ 183 h 2837"/>
                <a:gd name="T4" fmla="*/ 2642 w 3407"/>
                <a:gd name="T5" fmla="*/ 287 h 2837"/>
                <a:gd name="T6" fmla="*/ 2491 w 3407"/>
                <a:gd name="T7" fmla="*/ 378 h 2837"/>
                <a:gd name="T8" fmla="*/ 2329 w 3407"/>
                <a:gd name="T9" fmla="*/ 453 h 2837"/>
                <a:gd name="T10" fmla="*/ 2159 w 3407"/>
                <a:gd name="T11" fmla="*/ 508 h 2837"/>
                <a:gd name="T12" fmla="*/ 1981 w 3407"/>
                <a:gd name="T13" fmla="*/ 548 h 2837"/>
                <a:gd name="T14" fmla="*/ 1798 w 3407"/>
                <a:gd name="T15" fmla="*/ 567 h 2837"/>
                <a:gd name="T16" fmla="*/ 1656 w 3407"/>
                <a:gd name="T17" fmla="*/ 569 h 2837"/>
                <a:gd name="T18" fmla="*/ 1471 w 3407"/>
                <a:gd name="T19" fmla="*/ 555 h 2837"/>
                <a:gd name="T20" fmla="*/ 1292 w 3407"/>
                <a:gd name="T21" fmla="*/ 520 h 2837"/>
                <a:gd name="T22" fmla="*/ 1119 w 3407"/>
                <a:gd name="T23" fmla="*/ 468 h 2837"/>
                <a:gd name="T24" fmla="*/ 954 w 3407"/>
                <a:gd name="T25" fmla="*/ 399 h 2837"/>
                <a:gd name="T26" fmla="*/ 801 w 3407"/>
                <a:gd name="T27" fmla="*/ 312 h 2837"/>
                <a:gd name="T28" fmla="*/ 657 w 3407"/>
                <a:gd name="T29" fmla="*/ 211 h 2837"/>
                <a:gd name="T30" fmla="*/ 524 w 3407"/>
                <a:gd name="T31" fmla="*/ 96 h 2837"/>
                <a:gd name="T32" fmla="*/ 432 w 3407"/>
                <a:gd name="T33" fmla="*/ 0 h 2837"/>
                <a:gd name="T34" fmla="*/ 336 w 3407"/>
                <a:gd name="T35" fmla="*/ 118 h 2837"/>
                <a:gd name="T36" fmla="*/ 178 w 3407"/>
                <a:gd name="T37" fmla="*/ 378 h 2837"/>
                <a:gd name="T38" fmla="*/ 66 w 3407"/>
                <a:gd name="T39" fmla="*/ 663 h 2837"/>
                <a:gd name="T40" fmla="*/ 7 w 3407"/>
                <a:gd name="T41" fmla="*/ 973 h 2837"/>
                <a:gd name="T42" fmla="*/ 2 w 3407"/>
                <a:gd name="T43" fmla="*/ 1215 h 2837"/>
                <a:gd name="T44" fmla="*/ 46 w 3407"/>
                <a:gd name="T45" fmla="*/ 1528 h 2837"/>
                <a:gd name="T46" fmla="*/ 145 w 3407"/>
                <a:gd name="T47" fmla="*/ 1822 h 2837"/>
                <a:gd name="T48" fmla="*/ 293 w 3407"/>
                <a:gd name="T49" fmla="*/ 2088 h 2837"/>
                <a:gd name="T50" fmla="*/ 432 w 3407"/>
                <a:gd name="T51" fmla="*/ 2266 h 2837"/>
                <a:gd name="T52" fmla="*/ 556 w 3407"/>
                <a:gd name="T53" fmla="*/ 2391 h 2837"/>
                <a:gd name="T54" fmla="*/ 691 w 3407"/>
                <a:gd name="T55" fmla="*/ 2502 h 2837"/>
                <a:gd name="T56" fmla="*/ 838 w 3407"/>
                <a:gd name="T57" fmla="*/ 2600 h 2837"/>
                <a:gd name="T58" fmla="*/ 994 w 3407"/>
                <a:gd name="T59" fmla="*/ 2683 h 2837"/>
                <a:gd name="T60" fmla="*/ 1161 w 3407"/>
                <a:gd name="T61" fmla="*/ 2748 h 2837"/>
                <a:gd name="T62" fmla="*/ 1335 w 3407"/>
                <a:gd name="T63" fmla="*/ 2796 h 2837"/>
                <a:gd name="T64" fmla="*/ 1516 w 3407"/>
                <a:gd name="T65" fmla="*/ 2826 h 2837"/>
                <a:gd name="T66" fmla="*/ 1703 w 3407"/>
                <a:gd name="T67" fmla="*/ 2837 h 2837"/>
                <a:gd name="T68" fmla="*/ 1835 w 3407"/>
                <a:gd name="T69" fmla="*/ 2831 h 2837"/>
                <a:gd name="T70" fmla="*/ 2005 w 3407"/>
                <a:gd name="T71" fmla="*/ 2810 h 2837"/>
                <a:gd name="T72" fmla="*/ 2169 w 3407"/>
                <a:gd name="T73" fmla="*/ 2772 h 2837"/>
                <a:gd name="T74" fmla="*/ 2442 w 3407"/>
                <a:gd name="T75" fmla="*/ 2668 h 2837"/>
                <a:gd name="T76" fmla="*/ 2723 w 3407"/>
                <a:gd name="T77" fmla="*/ 2499 h 2837"/>
                <a:gd name="T78" fmla="*/ 2964 w 3407"/>
                <a:gd name="T79" fmla="*/ 2278 h 2837"/>
                <a:gd name="T80" fmla="*/ 3159 w 3407"/>
                <a:gd name="T81" fmla="*/ 2017 h 2837"/>
                <a:gd name="T82" fmla="*/ 3304 w 3407"/>
                <a:gd name="T83" fmla="*/ 1719 h 2837"/>
                <a:gd name="T84" fmla="*/ 3363 w 3407"/>
                <a:gd name="T85" fmla="*/ 1518 h 2837"/>
                <a:gd name="T86" fmla="*/ 3393 w 3407"/>
                <a:gd name="T87" fmla="*/ 1350 h 2837"/>
                <a:gd name="T88" fmla="*/ 3407 w 3407"/>
                <a:gd name="T89" fmla="*/ 1178 h 2837"/>
                <a:gd name="T90" fmla="*/ 3400 w 3407"/>
                <a:gd name="T91" fmla="*/ 973 h 2837"/>
                <a:gd name="T92" fmla="*/ 3340 w 3407"/>
                <a:gd name="T93" fmla="*/ 663 h 2837"/>
                <a:gd name="T94" fmla="*/ 3229 w 3407"/>
                <a:gd name="T95" fmla="*/ 376 h 2837"/>
                <a:gd name="T96" fmla="*/ 3071 w 3407"/>
                <a:gd name="T97" fmla="*/ 118 h 28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07" h="2837">
                  <a:moveTo>
                    <a:pt x="2975" y="0"/>
                  </a:moveTo>
                  <a:lnTo>
                    <a:pt x="2975" y="0"/>
                  </a:lnTo>
                  <a:lnTo>
                    <a:pt x="2945" y="33"/>
                  </a:lnTo>
                  <a:lnTo>
                    <a:pt x="2914" y="65"/>
                  </a:lnTo>
                  <a:lnTo>
                    <a:pt x="2883" y="96"/>
                  </a:lnTo>
                  <a:lnTo>
                    <a:pt x="2851" y="125"/>
                  </a:lnTo>
                  <a:lnTo>
                    <a:pt x="2818" y="155"/>
                  </a:lnTo>
                  <a:lnTo>
                    <a:pt x="2785" y="183"/>
                  </a:lnTo>
                  <a:lnTo>
                    <a:pt x="2750" y="211"/>
                  </a:lnTo>
                  <a:lnTo>
                    <a:pt x="2716" y="237"/>
                  </a:lnTo>
                  <a:lnTo>
                    <a:pt x="2679" y="263"/>
                  </a:lnTo>
                  <a:lnTo>
                    <a:pt x="2642" y="287"/>
                  </a:lnTo>
                  <a:lnTo>
                    <a:pt x="2606" y="312"/>
                  </a:lnTo>
                  <a:lnTo>
                    <a:pt x="2569" y="334"/>
                  </a:lnTo>
                  <a:lnTo>
                    <a:pt x="2529" y="357"/>
                  </a:lnTo>
                  <a:lnTo>
                    <a:pt x="2491" y="378"/>
                  </a:lnTo>
                  <a:lnTo>
                    <a:pt x="2451" y="399"/>
                  </a:lnTo>
                  <a:lnTo>
                    <a:pt x="2411" y="416"/>
                  </a:lnTo>
                  <a:lnTo>
                    <a:pt x="2371" y="435"/>
                  </a:lnTo>
                  <a:lnTo>
                    <a:pt x="2329" y="453"/>
                  </a:lnTo>
                  <a:lnTo>
                    <a:pt x="2287" y="468"/>
                  </a:lnTo>
                  <a:lnTo>
                    <a:pt x="2246" y="482"/>
                  </a:lnTo>
                  <a:lnTo>
                    <a:pt x="2202" y="496"/>
                  </a:lnTo>
                  <a:lnTo>
                    <a:pt x="2159" y="508"/>
                  </a:lnTo>
                  <a:lnTo>
                    <a:pt x="2115" y="520"/>
                  </a:lnTo>
                  <a:lnTo>
                    <a:pt x="2072" y="531"/>
                  </a:lnTo>
                  <a:lnTo>
                    <a:pt x="2026" y="540"/>
                  </a:lnTo>
                  <a:lnTo>
                    <a:pt x="1981" y="548"/>
                  </a:lnTo>
                  <a:lnTo>
                    <a:pt x="1936" y="555"/>
                  </a:lnTo>
                  <a:lnTo>
                    <a:pt x="1891" y="560"/>
                  </a:lnTo>
                  <a:lnTo>
                    <a:pt x="1844" y="566"/>
                  </a:lnTo>
                  <a:lnTo>
                    <a:pt x="1798" y="567"/>
                  </a:lnTo>
                  <a:lnTo>
                    <a:pt x="1751" y="569"/>
                  </a:lnTo>
                  <a:lnTo>
                    <a:pt x="1703" y="571"/>
                  </a:lnTo>
                  <a:lnTo>
                    <a:pt x="1703" y="571"/>
                  </a:lnTo>
                  <a:lnTo>
                    <a:pt x="1656" y="569"/>
                  </a:lnTo>
                  <a:lnTo>
                    <a:pt x="1609" y="567"/>
                  </a:lnTo>
                  <a:lnTo>
                    <a:pt x="1563" y="566"/>
                  </a:lnTo>
                  <a:lnTo>
                    <a:pt x="1516" y="560"/>
                  </a:lnTo>
                  <a:lnTo>
                    <a:pt x="1471" y="555"/>
                  </a:lnTo>
                  <a:lnTo>
                    <a:pt x="1426" y="548"/>
                  </a:lnTo>
                  <a:lnTo>
                    <a:pt x="1381" y="540"/>
                  </a:lnTo>
                  <a:lnTo>
                    <a:pt x="1335" y="531"/>
                  </a:lnTo>
                  <a:lnTo>
                    <a:pt x="1292" y="520"/>
                  </a:lnTo>
                  <a:lnTo>
                    <a:pt x="1247" y="508"/>
                  </a:lnTo>
                  <a:lnTo>
                    <a:pt x="1205" y="496"/>
                  </a:lnTo>
                  <a:lnTo>
                    <a:pt x="1161" y="482"/>
                  </a:lnTo>
                  <a:lnTo>
                    <a:pt x="1119" y="468"/>
                  </a:lnTo>
                  <a:lnTo>
                    <a:pt x="1078" y="453"/>
                  </a:lnTo>
                  <a:lnTo>
                    <a:pt x="1036" y="435"/>
                  </a:lnTo>
                  <a:lnTo>
                    <a:pt x="996" y="416"/>
                  </a:lnTo>
                  <a:lnTo>
                    <a:pt x="954" y="399"/>
                  </a:lnTo>
                  <a:lnTo>
                    <a:pt x="916" y="378"/>
                  </a:lnTo>
                  <a:lnTo>
                    <a:pt x="876" y="357"/>
                  </a:lnTo>
                  <a:lnTo>
                    <a:pt x="838" y="334"/>
                  </a:lnTo>
                  <a:lnTo>
                    <a:pt x="801" y="312"/>
                  </a:lnTo>
                  <a:lnTo>
                    <a:pt x="763" y="287"/>
                  </a:lnTo>
                  <a:lnTo>
                    <a:pt x="726" y="263"/>
                  </a:lnTo>
                  <a:lnTo>
                    <a:pt x="691" y="237"/>
                  </a:lnTo>
                  <a:lnTo>
                    <a:pt x="657" y="211"/>
                  </a:lnTo>
                  <a:lnTo>
                    <a:pt x="622" y="183"/>
                  </a:lnTo>
                  <a:lnTo>
                    <a:pt x="589" y="155"/>
                  </a:lnTo>
                  <a:lnTo>
                    <a:pt x="556" y="125"/>
                  </a:lnTo>
                  <a:lnTo>
                    <a:pt x="524" y="96"/>
                  </a:lnTo>
                  <a:lnTo>
                    <a:pt x="493" y="65"/>
                  </a:lnTo>
                  <a:lnTo>
                    <a:pt x="462" y="33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432" y="0"/>
                  </a:lnTo>
                  <a:lnTo>
                    <a:pt x="383" y="59"/>
                  </a:lnTo>
                  <a:lnTo>
                    <a:pt x="336" y="118"/>
                  </a:lnTo>
                  <a:lnTo>
                    <a:pt x="293" y="179"/>
                  </a:lnTo>
                  <a:lnTo>
                    <a:pt x="251" y="244"/>
                  </a:lnTo>
                  <a:lnTo>
                    <a:pt x="213" y="310"/>
                  </a:lnTo>
                  <a:lnTo>
                    <a:pt x="178" y="378"/>
                  </a:lnTo>
                  <a:lnTo>
                    <a:pt x="145" y="446"/>
                  </a:lnTo>
                  <a:lnTo>
                    <a:pt x="115" y="517"/>
                  </a:lnTo>
                  <a:lnTo>
                    <a:pt x="89" y="590"/>
                  </a:lnTo>
                  <a:lnTo>
                    <a:pt x="66" y="663"/>
                  </a:lnTo>
                  <a:lnTo>
                    <a:pt x="46" y="740"/>
                  </a:lnTo>
                  <a:lnTo>
                    <a:pt x="30" y="816"/>
                  </a:lnTo>
                  <a:lnTo>
                    <a:pt x="18" y="893"/>
                  </a:lnTo>
                  <a:lnTo>
                    <a:pt x="7" y="973"/>
                  </a:lnTo>
                  <a:lnTo>
                    <a:pt x="2" y="1053"/>
                  </a:lnTo>
                  <a:lnTo>
                    <a:pt x="0" y="1133"/>
                  </a:lnTo>
                  <a:lnTo>
                    <a:pt x="0" y="1133"/>
                  </a:lnTo>
                  <a:lnTo>
                    <a:pt x="2" y="1215"/>
                  </a:lnTo>
                  <a:lnTo>
                    <a:pt x="7" y="1295"/>
                  </a:lnTo>
                  <a:lnTo>
                    <a:pt x="18" y="1375"/>
                  </a:lnTo>
                  <a:lnTo>
                    <a:pt x="30" y="1451"/>
                  </a:lnTo>
                  <a:lnTo>
                    <a:pt x="46" y="1528"/>
                  </a:lnTo>
                  <a:lnTo>
                    <a:pt x="66" y="1605"/>
                  </a:lnTo>
                  <a:lnTo>
                    <a:pt x="89" y="1678"/>
                  </a:lnTo>
                  <a:lnTo>
                    <a:pt x="115" y="1751"/>
                  </a:lnTo>
                  <a:lnTo>
                    <a:pt x="145" y="1822"/>
                  </a:lnTo>
                  <a:lnTo>
                    <a:pt x="178" y="1890"/>
                  </a:lnTo>
                  <a:lnTo>
                    <a:pt x="213" y="1958"/>
                  </a:lnTo>
                  <a:lnTo>
                    <a:pt x="251" y="2024"/>
                  </a:lnTo>
                  <a:lnTo>
                    <a:pt x="293" y="2088"/>
                  </a:lnTo>
                  <a:lnTo>
                    <a:pt x="336" y="2149"/>
                  </a:lnTo>
                  <a:lnTo>
                    <a:pt x="383" y="2208"/>
                  </a:lnTo>
                  <a:lnTo>
                    <a:pt x="432" y="2266"/>
                  </a:lnTo>
                  <a:lnTo>
                    <a:pt x="432" y="2266"/>
                  </a:lnTo>
                  <a:lnTo>
                    <a:pt x="462" y="2299"/>
                  </a:lnTo>
                  <a:lnTo>
                    <a:pt x="493" y="2330"/>
                  </a:lnTo>
                  <a:lnTo>
                    <a:pt x="523" y="2361"/>
                  </a:lnTo>
                  <a:lnTo>
                    <a:pt x="556" y="2391"/>
                  </a:lnTo>
                  <a:lnTo>
                    <a:pt x="589" y="2421"/>
                  </a:lnTo>
                  <a:lnTo>
                    <a:pt x="622" y="2448"/>
                  </a:lnTo>
                  <a:lnTo>
                    <a:pt x="657" y="2476"/>
                  </a:lnTo>
                  <a:lnTo>
                    <a:pt x="691" y="2502"/>
                  </a:lnTo>
                  <a:lnTo>
                    <a:pt x="726" y="2529"/>
                  </a:lnTo>
                  <a:lnTo>
                    <a:pt x="763" y="2553"/>
                  </a:lnTo>
                  <a:lnTo>
                    <a:pt x="801" y="2577"/>
                  </a:lnTo>
                  <a:lnTo>
                    <a:pt x="838" y="2600"/>
                  </a:lnTo>
                  <a:lnTo>
                    <a:pt x="876" y="2622"/>
                  </a:lnTo>
                  <a:lnTo>
                    <a:pt x="916" y="2643"/>
                  </a:lnTo>
                  <a:lnTo>
                    <a:pt x="954" y="2664"/>
                  </a:lnTo>
                  <a:lnTo>
                    <a:pt x="994" y="2683"/>
                  </a:lnTo>
                  <a:lnTo>
                    <a:pt x="1036" y="2701"/>
                  </a:lnTo>
                  <a:lnTo>
                    <a:pt x="1078" y="2718"/>
                  </a:lnTo>
                  <a:lnTo>
                    <a:pt x="1119" y="2734"/>
                  </a:lnTo>
                  <a:lnTo>
                    <a:pt x="1161" y="2748"/>
                  </a:lnTo>
                  <a:lnTo>
                    <a:pt x="1205" y="2762"/>
                  </a:lnTo>
                  <a:lnTo>
                    <a:pt x="1247" y="2774"/>
                  </a:lnTo>
                  <a:lnTo>
                    <a:pt x="1292" y="2786"/>
                  </a:lnTo>
                  <a:lnTo>
                    <a:pt x="1335" y="2796"/>
                  </a:lnTo>
                  <a:lnTo>
                    <a:pt x="1381" y="2805"/>
                  </a:lnTo>
                  <a:lnTo>
                    <a:pt x="1426" y="2814"/>
                  </a:lnTo>
                  <a:lnTo>
                    <a:pt x="1471" y="2821"/>
                  </a:lnTo>
                  <a:lnTo>
                    <a:pt x="1516" y="2826"/>
                  </a:lnTo>
                  <a:lnTo>
                    <a:pt x="1563" y="2831"/>
                  </a:lnTo>
                  <a:lnTo>
                    <a:pt x="1609" y="2833"/>
                  </a:lnTo>
                  <a:lnTo>
                    <a:pt x="1656" y="2837"/>
                  </a:lnTo>
                  <a:lnTo>
                    <a:pt x="1703" y="2837"/>
                  </a:lnTo>
                  <a:lnTo>
                    <a:pt x="1703" y="2837"/>
                  </a:lnTo>
                  <a:lnTo>
                    <a:pt x="1748" y="2837"/>
                  </a:lnTo>
                  <a:lnTo>
                    <a:pt x="1791" y="2835"/>
                  </a:lnTo>
                  <a:lnTo>
                    <a:pt x="1835" y="2831"/>
                  </a:lnTo>
                  <a:lnTo>
                    <a:pt x="1877" y="2828"/>
                  </a:lnTo>
                  <a:lnTo>
                    <a:pt x="1920" y="2823"/>
                  </a:lnTo>
                  <a:lnTo>
                    <a:pt x="1962" y="2817"/>
                  </a:lnTo>
                  <a:lnTo>
                    <a:pt x="2005" y="2810"/>
                  </a:lnTo>
                  <a:lnTo>
                    <a:pt x="2047" y="2802"/>
                  </a:lnTo>
                  <a:lnTo>
                    <a:pt x="2087" y="2793"/>
                  </a:lnTo>
                  <a:lnTo>
                    <a:pt x="2129" y="2783"/>
                  </a:lnTo>
                  <a:lnTo>
                    <a:pt x="2169" y="2772"/>
                  </a:lnTo>
                  <a:lnTo>
                    <a:pt x="2209" y="2760"/>
                  </a:lnTo>
                  <a:lnTo>
                    <a:pt x="2289" y="2734"/>
                  </a:lnTo>
                  <a:lnTo>
                    <a:pt x="2366" y="2703"/>
                  </a:lnTo>
                  <a:lnTo>
                    <a:pt x="2442" y="2668"/>
                  </a:lnTo>
                  <a:lnTo>
                    <a:pt x="2515" y="2631"/>
                  </a:lnTo>
                  <a:lnTo>
                    <a:pt x="2587" y="2589"/>
                  </a:lnTo>
                  <a:lnTo>
                    <a:pt x="2656" y="2546"/>
                  </a:lnTo>
                  <a:lnTo>
                    <a:pt x="2723" y="2499"/>
                  </a:lnTo>
                  <a:lnTo>
                    <a:pt x="2787" y="2448"/>
                  </a:lnTo>
                  <a:lnTo>
                    <a:pt x="2848" y="2395"/>
                  </a:lnTo>
                  <a:lnTo>
                    <a:pt x="2907" y="2337"/>
                  </a:lnTo>
                  <a:lnTo>
                    <a:pt x="2964" y="2278"/>
                  </a:lnTo>
                  <a:lnTo>
                    <a:pt x="3017" y="2217"/>
                  </a:lnTo>
                  <a:lnTo>
                    <a:pt x="3069" y="2153"/>
                  </a:lnTo>
                  <a:lnTo>
                    <a:pt x="3116" y="2087"/>
                  </a:lnTo>
                  <a:lnTo>
                    <a:pt x="3159" y="2017"/>
                  </a:lnTo>
                  <a:lnTo>
                    <a:pt x="3201" y="1946"/>
                  </a:lnTo>
                  <a:lnTo>
                    <a:pt x="3238" y="1872"/>
                  </a:lnTo>
                  <a:lnTo>
                    <a:pt x="3273" y="1796"/>
                  </a:lnTo>
                  <a:lnTo>
                    <a:pt x="3304" y="1719"/>
                  </a:lnTo>
                  <a:lnTo>
                    <a:pt x="3330" y="1639"/>
                  </a:lnTo>
                  <a:lnTo>
                    <a:pt x="3342" y="1599"/>
                  </a:lnTo>
                  <a:lnTo>
                    <a:pt x="3353" y="1559"/>
                  </a:lnTo>
                  <a:lnTo>
                    <a:pt x="3363" y="1518"/>
                  </a:lnTo>
                  <a:lnTo>
                    <a:pt x="3372" y="1477"/>
                  </a:lnTo>
                  <a:lnTo>
                    <a:pt x="3380" y="1436"/>
                  </a:lnTo>
                  <a:lnTo>
                    <a:pt x="3387" y="1392"/>
                  </a:lnTo>
                  <a:lnTo>
                    <a:pt x="3393" y="1350"/>
                  </a:lnTo>
                  <a:lnTo>
                    <a:pt x="3398" y="1307"/>
                  </a:lnTo>
                  <a:lnTo>
                    <a:pt x="3401" y="1265"/>
                  </a:lnTo>
                  <a:lnTo>
                    <a:pt x="3405" y="1222"/>
                  </a:lnTo>
                  <a:lnTo>
                    <a:pt x="3407" y="1178"/>
                  </a:lnTo>
                  <a:lnTo>
                    <a:pt x="3407" y="1133"/>
                  </a:lnTo>
                  <a:lnTo>
                    <a:pt x="3407" y="1133"/>
                  </a:lnTo>
                  <a:lnTo>
                    <a:pt x="3405" y="1053"/>
                  </a:lnTo>
                  <a:lnTo>
                    <a:pt x="3400" y="973"/>
                  </a:lnTo>
                  <a:lnTo>
                    <a:pt x="3389" y="893"/>
                  </a:lnTo>
                  <a:lnTo>
                    <a:pt x="3377" y="816"/>
                  </a:lnTo>
                  <a:lnTo>
                    <a:pt x="3360" y="740"/>
                  </a:lnTo>
                  <a:lnTo>
                    <a:pt x="3340" y="663"/>
                  </a:lnTo>
                  <a:lnTo>
                    <a:pt x="3318" y="590"/>
                  </a:lnTo>
                  <a:lnTo>
                    <a:pt x="3292" y="517"/>
                  </a:lnTo>
                  <a:lnTo>
                    <a:pt x="3262" y="446"/>
                  </a:lnTo>
                  <a:lnTo>
                    <a:pt x="3229" y="376"/>
                  </a:lnTo>
                  <a:lnTo>
                    <a:pt x="3194" y="310"/>
                  </a:lnTo>
                  <a:lnTo>
                    <a:pt x="3156" y="244"/>
                  </a:lnTo>
                  <a:lnTo>
                    <a:pt x="3114" y="179"/>
                  </a:lnTo>
                  <a:lnTo>
                    <a:pt x="3071" y="118"/>
                  </a:lnTo>
                  <a:lnTo>
                    <a:pt x="3024" y="58"/>
                  </a:lnTo>
                  <a:lnTo>
                    <a:pt x="2975" y="0"/>
                  </a:lnTo>
                  <a:lnTo>
                    <a:pt x="2975" y="0"/>
                  </a:lnTo>
                  <a:close/>
                </a:path>
              </a:pathLst>
            </a:custGeom>
            <a:solidFill>
              <a:schemeClr val="accent3"/>
            </a:solidFill>
            <a:ln w="57150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360000" tIns="1080000" rIns="360000" bIns="60960" anchor="t" anchorCtr="1" compatLnSpc="1">
              <a:normAutofit fontScale="925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内容</a:t>
              </a:r>
              <a:r>
                <a:rPr lang="en-US" altLang="zh-CN" sz="1200" dirty="0" smtClean="0">
                  <a:solidFill>
                    <a:schemeClr val="bg1"/>
                  </a:solidFill>
                </a:rPr>
                <a:t>xxx</a:t>
              </a:r>
              <a:endParaRPr lang="en-US" altLang="zh-CN" sz="1200" dirty="0">
                <a:solidFill>
                  <a:schemeClr val="bg1"/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内容</a:t>
              </a:r>
              <a:r>
                <a:rPr lang="en-US" altLang="zh-CN" sz="1200" dirty="0" smtClean="0">
                  <a:solidFill>
                    <a:schemeClr val="bg1"/>
                  </a:solidFill>
                </a:rPr>
                <a:t>xxx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4" name="íślíḋè-Freeform: Shape 2"/>
            <p:cNvSpPr/>
            <p:nvPr/>
          </p:nvSpPr>
          <p:spPr bwMode="auto">
            <a:xfrm>
              <a:off x="2818445" y="2389252"/>
              <a:ext cx="1780559" cy="2038003"/>
            </a:xfrm>
            <a:custGeom>
              <a:avLst/>
              <a:gdLst>
                <a:gd name="T0" fmla="*/ 2975 w 2975"/>
                <a:gd name="T1" fmla="*/ 569 h 3406"/>
                <a:gd name="T2" fmla="*/ 2851 w 2975"/>
                <a:gd name="T3" fmla="*/ 446 h 3406"/>
                <a:gd name="T4" fmla="*/ 2716 w 2975"/>
                <a:gd name="T5" fmla="*/ 332 h 3406"/>
                <a:gd name="T6" fmla="*/ 2569 w 2975"/>
                <a:gd name="T7" fmla="*/ 237 h 3406"/>
                <a:gd name="T8" fmla="*/ 2411 w 2975"/>
                <a:gd name="T9" fmla="*/ 153 h 3406"/>
                <a:gd name="T10" fmla="*/ 2246 w 2975"/>
                <a:gd name="T11" fmla="*/ 89 h 3406"/>
                <a:gd name="T12" fmla="*/ 2072 w 2975"/>
                <a:gd name="T13" fmla="*/ 40 h 3406"/>
                <a:gd name="T14" fmla="*/ 1891 w 2975"/>
                <a:gd name="T15" fmla="*/ 11 h 3406"/>
                <a:gd name="T16" fmla="*/ 1703 w 2975"/>
                <a:gd name="T17" fmla="*/ 0 h 3406"/>
                <a:gd name="T18" fmla="*/ 1563 w 2975"/>
                <a:gd name="T19" fmla="*/ 5 h 3406"/>
                <a:gd name="T20" fmla="*/ 1381 w 2975"/>
                <a:gd name="T21" fmla="*/ 31 h 3406"/>
                <a:gd name="T22" fmla="*/ 1205 w 2975"/>
                <a:gd name="T23" fmla="*/ 75 h 3406"/>
                <a:gd name="T24" fmla="*/ 1036 w 2975"/>
                <a:gd name="T25" fmla="*/ 136 h 3406"/>
                <a:gd name="T26" fmla="*/ 876 w 2975"/>
                <a:gd name="T27" fmla="*/ 214 h 3406"/>
                <a:gd name="T28" fmla="*/ 728 w 2975"/>
                <a:gd name="T29" fmla="*/ 308 h 3406"/>
                <a:gd name="T30" fmla="*/ 589 w 2975"/>
                <a:gd name="T31" fmla="*/ 416 h 3406"/>
                <a:gd name="T32" fmla="*/ 462 w 2975"/>
                <a:gd name="T33" fmla="*/ 538 h 3406"/>
                <a:gd name="T34" fmla="*/ 336 w 2975"/>
                <a:gd name="T35" fmla="*/ 687 h 3406"/>
                <a:gd name="T36" fmla="*/ 178 w 2975"/>
                <a:gd name="T37" fmla="*/ 945 h 3406"/>
                <a:gd name="T38" fmla="*/ 67 w 2975"/>
                <a:gd name="T39" fmla="*/ 1232 h 3406"/>
                <a:gd name="T40" fmla="*/ 7 w 2975"/>
                <a:gd name="T41" fmla="*/ 1542 h 3406"/>
                <a:gd name="T42" fmla="*/ 0 w 2975"/>
                <a:gd name="T43" fmla="*/ 1747 h 3406"/>
                <a:gd name="T44" fmla="*/ 14 w 2975"/>
                <a:gd name="T45" fmla="*/ 1919 h 3406"/>
                <a:gd name="T46" fmla="*/ 44 w 2975"/>
                <a:gd name="T47" fmla="*/ 2087 h 3406"/>
                <a:gd name="T48" fmla="*/ 103 w 2975"/>
                <a:gd name="T49" fmla="*/ 2288 h 3406"/>
                <a:gd name="T50" fmla="*/ 248 w 2975"/>
                <a:gd name="T51" fmla="*/ 2586 h 3406"/>
                <a:gd name="T52" fmla="*/ 443 w 2975"/>
                <a:gd name="T53" fmla="*/ 2847 h 3406"/>
                <a:gd name="T54" fmla="*/ 684 w 2975"/>
                <a:gd name="T55" fmla="*/ 3068 h 3406"/>
                <a:gd name="T56" fmla="*/ 965 w 2975"/>
                <a:gd name="T57" fmla="*/ 3237 h 3406"/>
                <a:gd name="T58" fmla="*/ 1238 w 2975"/>
                <a:gd name="T59" fmla="*/ 3341 h 3406"/>
                <a:gd name="T60" fmla="*/ 1402 w 2975"/>
                <a:gd name="T61" fmla="*/ 3379 h 3406"/>
                <a:gd name="T62" fmla="*/ 1572 w 2975"/>
                <a:gd name="T63" fmla="*/ 3400 h 3406"/>
                <a:gd name="T64" fmla="*/ 1703 w 2975"/>
                <a:gd name="T65" fmla="*/ 3406 h 3406"/>
                <a:gd name="T66" fmla="*/ 1891 w 2975"/>
                <a:gd name="T67" fmla="*/ 3395 h 3406"/>
                <a:gd name="T68" fmla="*/ 2072 w 2975"/>
                <a:gd name="T69" fmla="*/ 3365 h 3406"/>
                <a:gd name="T70" fmla="*/ 2246 w 2975"/>
                <a:gd name="T71" fmla="*/ 3317 h 3406"/>
                <a:gd name="T72" fmla="*/ 2411 w 2975"/>
                <a:gd name="T73" fmla="*/ 3252 h 3406"/>
                <a:gd name="T74" fmla="*/ 2569 w 2975"/>
                <a:gd name="T75" fmla="*/ 3169 h 3406"/>
                <a:gd name="T76" fmla="*/ 2716 w 2975"/>
                <a:gd name="T77" fmla="*/ 3071 h 3406"/>
                <a:gd name="T78" fmla="*/ 2851 w 2975"/>
                <a:gd name="T79" fmla="*/ 2960 h 3406"/>
                <a:gd name="T80" fmla="*/ 2975 w 2975"/>
                <a:gd name="T81" fmla="*/ 2835 h 3406"/>
                <a:gd name="T82" fmla="*/ 2836 w 2975"/>
                <a:gd name="T83" fmla="*/ 2657 h 3406"/>
                <a:gd name="T84" fmla="*/ 2688 w 2975"/>
                <a:gd name="T85" fmla="*/ 2391 h 3406"/>
                <a:gd name="T86" fmla="*/ 2589 w 2975"/>
                <a:gd name="T87" fmla="*/ 2097 h 3406"/>
                <a:gd name="T88" fmla="*/ 2545 w 2975"/>
                <a:gd name="T89" fmla="*/ 1784 h 3406"/>
                <a:gd name="T90" fmla="*/ 2550 w 2975"/>
                <a:gd name="T91" fmla="*/ 1542 h 3406"/>
                <a:gd name="T92" fmla="*/ 2609 w 2975"/>
                <a:gd name="T93" fmla="*/ 1232 h 3406"/>
                <a:gd name="T94" fmla="*/ 2721 w 2975"/>
                <a:gd name="T95" fmla="*/ 947 h 3406"/>
                <a:gd name="T96" fmla="*/ 2879 w 2975"/>
                <a:gd name="T97" fmla="*/ 687 h 3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975" h="3406">
                  <a:moveTo>
                    <a:pt x="2975" y="569"/>
                  </a:moveTo>
                  <a:lnTo>
                    <a:pt x="2975" y="569"/>
                  </a:lnTo>
                  <a:lnTo>
                    <a:pt x="2975" y="569"/>
                  </a:lnTo>
                  <a:lnTo>
                    <a:pt x="2975" y="569"/>
                  </a:lnTo>
                  <a:lnTo>
                    <a:pt x="2945" y="538"/>
                  </a:lnTo>
                  <a:lnTo>
                    <a:pt x="2914" y="506"/>
                  </a:lnTo>
                  <a:lnTo>
                    <a:pt x="2883" y="475"/>
                  </a:lnTo>
                  <a:lnTo>
                    <a:pt x="2851" y="446"/>
                  </a:lnTo>
                  <a:lnTo>
                    <a:pt x="2818" y="416"/>
                  </a:lnTo>
                  <a:lnTo>
                    <a:pt x="2785" y="388"/>
                  </a:lnTo>
                  <a:lnTo>
                    <a:pt x="2750" y="360"/>
                  </a:lnTo>
                  <a:lnTo>
                    <a:pt x="2716" y="332"/>
                  </a:lnTo>
                  <a:lnTo>
                    <a:pt x="2679" y="308"/>
                  </a:lnTo>
                  <a:lnTo>
                    <a:pt x="2644" y="282"/>
                  </a:lnTo>
                  <a:lnTo>
                    <a:pt x="2606" y="259"/>
                  </a:lnTo>
                  <a:lnTo>
                    <a:pt x="2569" y="237"/>
                  </a:lnTo>
                  <a:lnTo>
                    <a:pt x="2531" y="214"/>
                  </a:lnTo>
                  <a:lnTo>
                    <a:pt x="2491" y="193"/>
                  </a:lnTo>
                  <a:lnTo>
                    <a:pt x="2451" y="172"/>
                  </a:lnTo>
                  <a:lnTo>
                    <a:pt x="2411" y="153"/>
                  </a:lnTo>
                  <a:lnTo>
                    <a:pt x="2371" y="136"/>
                  </a:lnTo>
                  <a:lnTo>
                    <a:pt x="2329" y="118"/>
                  </a:lnTo>
                  <a:lnTo>
                    <a:pt x="2288" y="103"/>
                  </a:lnTo>
                  <a:lnTo>
                    <a:pt x="2246" y="89"/>
                  </a:lnTo>
                  <a:lnTo>
                    <a:pt x="2202" y="75"/>
                  </a:lnTo>
                  <a:lnTo>
                    <a:pt x="2159" y="61"/>
                  </a:lnTo>
                  <a:lnTo>
                    <a:pt x="2115" y="51"/>
                  </a:lnTo>
                  <a:lnTo>
                    <a:pt x="2072" y="40"/>
                  </a:lnTo>
                  <a:lnTo>
                    <a:pt x="2026" y="31"/>
                  </a:lnTo>
                  <a:lnTo>
                    <a:pt x="1981" y="23"/>
                  </a:lnTo>
                  <a:lnTo>
                    <a:pt x="1936" y="16"/>
                  </a:lnTo>
                  <a:lnTo>
                    <a:pt x="1891" y="11"/>
                  </a:lnTo>
                  <a:lnTo>
                    <a:pt x="1844" y="5"/>
                  </a:lnTo>
                  <a:lnTo>
                    <a:pt x="1798" y="2"/>
                  </a:lnTo>
                  <a:lnTo>
                    <a:pt x="1751" y="0"/>
                  </a:lnTo>
                  <a:lnTo>
                    <a:pt x="1703" y="0"/>
                  </a:lnTo>
                  <a:lnTo>
                    <a:pt x="1703" y="0"/>
                  </a:lnTo>
                  <a:lnTo>
                    <a:pt x="1656" y="0"/>
                  </a:lnTo>
                  <a:lnTo>
                    <a:pt x="1609" y="2"/>
                  </a:lnTo>
                  <a:lnTo>
                    <a:pt x="1563" y="5"/>
                  </a:lnTo>
                  <a:lnTo>
                    <a:pt x="1516" y="11"/>
                  </a:lnTo>
                  <a:lnTo>
                    <a:pt x="1471" y="16"/>
                  </a:lnTo>
                  <a:lnTo>
                    <a:pt x="1426" y="23"/>
                  </a:lnTo>
                  <a:lnTo>
                    <a:pt x="1381" y="31"/>
                  </a:lnTo>
                  <a:lnTo>
                    <a:pt x="1335" y="40"/>
                  </a:lnTo>
                  <a:lnTo>
                    <a:pt x="1292" y="51"/>
                  </a:lnTo>
                  <a:lnTo>
                    <a:pt x="1248" y="61"/>
                  </a:lnTo>
                  <a:lnTo>
                    <a:pt x="1205" y="75"/>
                  </a:lnTo>
                  <a:lnTo>
                    <a:pt x="1161" y="89"/>
                  </a:lnTo>
                  <a:lnTo>
                    <a:pt x="1120" y="103"/>
                  </a:lnTo>
                  <a:lnTo>
                    <a:pt x="1078" y="118"/>
                  </a:lnTo>
                  <a:lnTo>
                    <a:pt x="1036" y="136"/>
                  </a:lnTo>
                  <a:lnTo>
                    <a:pt x="996" y="153"/>
                  </a:lnTo>
                  <a:lnTo>
                    <a:pt x="956" y="172"/>
                  </a:lnTo>
                  <a:lnTo>
                    <a:pt x="916" y="193"/>
                  </a:lnTo>
                  <a:lnTo>
                    <a:pt x="876" y="214"/>
                  </a:lnTo>
                  <a:lnTo>
                    <a:pt x="838" y="237"/>
                  </a:lnTo>
                  <a:lnTo>
                    <a:pt x="801" y="259"/>
                  </a:lnTo>
                  <a:lnTo>
                    <a:pt x="763" y="282"/>
                  </a:lnTo>
                  <a:lnTo>
                    <a:pt x="728" y="308"/>
                  </a:lnTo>
                  <a:lnTo>
                    <a:pt x="691" y="332"/>
                  </a:lnTo>
                  <a:lnTo>
                    <a:pt x="657" y="360"/>
                  </a:lnTo>
                  <a:lnTo>
                    <a:pt x="622" y="388"/>
                  </a:lnTo>
                  <a:lnTo>
                    <a:pt x="589" y="416"/>
                  </a:lnTo>
                  <a:lnTo>
                    <a:pt x="556" y="446"/>
                  </a:lnTo>
                  <a:lnTo>
                    <a:pt x="524" y="475"/>
                  </a:lnTo>
                  <a:lnTo>
                    <a:pt x="493" y="506"/>
                  </a:lnTo>
                  <a:lnTo>
                    <a:pt x="462" y="538"/>
                  </a:lnTo>
                  <a:lnTo>
                    <a:pt x="432" y="569"/>
                  </a:lnTo>
                  <a:lnTo>
                    <a:pt x="432" y="569"/>
                  </a:lnTo>
                  <a:lnTo>
                    <a:pt x="383" y="627"/>
                  </a:lnTo>
                  <a:lnTo>
                    <a:pt x="336" y="687"/>
                  </a:lnTo>
                  <a:lnTo>
                    <a:pt x="293" y="748"/>
                  </a:lnTo>
                  <a:lnTo>
                    <a:pt x="251" y="813"/>
                  </a:lnTo>
                  <a:lnTo>
                    <a:pt x="213" y="879"/>
                  </a:lnTo>
                  <a:lnTo>
                    <a:pt x="178" y="945"/>
                  </a:lnTo>
                  <a:lnTo>
                    <a:pt x="145" y="1015"/>
                  </a:lnTo>
                  <a:lnTo>
                    <a:pt x="115" y="1086"/>
                  </a:lnTo>
                  <a:lnTo>
                    <a:pt x="89" y="1159"/>
                  </a:lnTo>
                  <a:lnTo>
                    <a:pt x="67" y="1232"/>
                  </a:lnTo>
                  <a:lnTo>
                    <a:pt x="46" y="1309"/>
                  </a:lnTo>
                  <a:lnTo>
                    <a:pt x="30" y="1385"/>
                  </a:lnTo>
                  <a:lnTo>
                    <a:pt x="18" y="1462"/>
                  </a:lnTo>
                  <a:lnTo>
                    <a:pt x="7" y="1542"/>
                  </a:lnTo>
                  <a:lnTo>
                    <a:pt x="2" y="1622"/>
                  </a:lnTo>
                  <a:lnTo>
                    <a:pt x="0" y="1702"/>
                  </a:lnTo>
                  <a:lnTo>
                    <a:pt x="0" y="1702"/>
                  </a:lnTo>
                  <a:lnTo>
                    <a:pt x="0" y="1747"/>
                  </a:lnTo>
                  <a:lnTo>
                    <a:pt x="2" y="1791"/>
                  </a:lnTo>
                  <a:lnTo>
                    <a:pt x="6" y="1834"/>
                  </a:lnTo>
                  <a:lnTo>
                    <a:pt x="9" y="1876"/>
                  </a:lnTo>
                  <a:lnTo>
                    <a:pt x="14" y="1919"/>
                  </a:lnTo>
                  <a:lnTo>
                    <a:pt x="20" y="1961"/>
                  </a:lnTo>
                  <a:lnTo>
                    <a:pt x="27" y="2005"/>
                  </a:lnTo>
                  <a:lnTo>
                    <a:pt x="35" y="2046"/>
                  </a:lnTo>
                  <a:lnTo>
                    <a:pt x="44" y="2087"/>
                  </a:lnTo>
                  <a:lnTo>
                    <a:pt x="54" y="2128"/>
                  </a:lnTo>
                  <a:lnTo>
                    <a:pt x="65" y="2168"/>
                  </a:lnTo>
                  <a:lnTo>
                    <a:pt x="77" y="2208"/>
                  </a:lnTo>
                  <a:lnTo>
                    <a:pt x="103" y="2288"/>
                  </a:lnTo>
                  <a:lnTo>
                    <a:pt x="134" y="2365"/>
                  </a:lnTo>
                  <a:lnTo>
                    <a:pt x="168" y="2441"/>
                  </a:lnTo>
                  <a:lnTo>
                    <a:pt x="206" y="2515"/>
                  </a:lnTo>
                  <a:lnTo>
                    <a:pt x="248" y="2586"/>
                  </a:lnTo>
                  <a:lnTo>
                    <a:pt x="291" y="2656"/>
                  </a:lnTo>
                  <a:lnTo>
                    <a:pt x="338" y="2722"/>
                  </a:lnTo>
                  <a:lnTo>
                    <a:pt x="389" y="2786"/>
                  </a:lnTo>
                  <a:lnTo>
                    <a:pt x="443" y="2847"/>
                  </a:lnTo>
                  <a:lnTo>
                    <a:pt x="500" y="2906"/>
                  </a:lnTo>
                  <a:lnTo>
                    <a:pt x="559" y="2964"/>
                  </a:lnTo>
                  <a:lnTo>
                    <a:pt x="620" y="3017"/>
                  </a:lnTo>
                  <a:lnTo>
                    <a:pt x="684" y="3068"/>
                  </a:lnTo>
                  <a:lnTo>
                    <a:pt x="751" y="3115"/>
                  </a:lnTo>
                  <a:lnTo>
                    <a:pt x="820" y="3158"/>
                  </a:lnTo>
                  <a:lnTo>
                    <a:pt x="892" y="3200"/>
                  </a:lnTo>
                  <a:lnTo>
                    <a:pt x="965" y="3237"/>
                  </a:lnTo>
                  <a:lnTo>
                    <a:pt x="1041" y="3272"/>
                  </a:lnTo>
                  <a:lnTo>
                    <a:pt x="1118" y="3303"/>
                  </a:lnTo>
                  <a:lnTo>
                    <a:pt x="1198" y="3329"/>
                  </a:lnTo>
                  <a:lnTo>
                    <a:pt x="1238" y="3341"/>
                  </a:lnTo>
                  <a:lnTo>
                    <a:pt x="1278" y="3352"/>
                  </a:lnTo>
                  <a:lnTo>
                    <a:pt x="1320" y="3362"/>
                  </a:lnTo>
                  <a:lnTo>
                    <a:pt x="1360" y="3371"/>
                  </a:lnTo>
                  <a:lnTo>
                    <a:pt x="1402" y="3379"/>
                  </a:lnTo>
                  <a:lnTo>
                    <a:pt x="1443" y="3386"/>
                  </a:lnTo>
                  <a:lnTo>
                    <a:pt x="1487" y="3392"/>
                  </a:lnTo>
                  <a:lnTo>
                    <a:pt x="1529" y="3397"/>
                  </a:lnTo>
                  <a:lnTo>
                    <a:pt x="1572" y="3400"/>
                  </a:lnTo>
                  <a:lnTo>
                    <a:pt x="1616" y="3404"/>
                  </a:lnTo>
                  <a:lnTo>
                    <a:pt x="1659" y="3406"/>
                  </a:lnTo>
                  <a:lnTo>
                    <a:pt x="1703" y="3406"/>
                  </a:lnTo>
                  <a:lnTo>
                    <a:pt x="1703" y="3406"/>
                  </a:lnTo>
                  <a:lnTo>
                    <a:pt x="1751" y="3406"/>
                  </a:lnTo>
                  <a:lnTo>
                    <a:pt x="1798" y="3402"/>
                  </a:lnTo>
                  <a:lnTo>
                    <a:pt x="1844" y="3400"/>
                  </a:lnTo>
                  <a:lnTo>
                    <a:pt x="1891" y="3395"/>
                  </a:lnTo>
                  <a:lnTo>
                    <a:pt x="1936" y="3390"/>
                  </a:lnTo>
                  <a:lnTo>
                    <a:pt x="1981" y="3383"/>
                  </a:lnTo>
                  <a:lnTo>
                    <a:pt x="2026" y="3374"/>
                  </a:lnTo>
                  <a:lnTo>
                    <a:pt x="2072" y="3365"/>
                  </a:lnTo>
                  <a:lnTo>
                    <a:pt x="2115" y="3355"/>
                  </a:lnTo>
                  <a:lnTo>
                    <a:pt x="2160" y="3343"/>
                  </a:lnTo>
                  <a:lnTo>
                    <a:pt x="2202" y="3331"/>
                  </a:lnTo>
                  <a:lnTo>
                    <a:pt x="2246" y="3317"/>
                  </a:lnTo>
                  <a:lnTo>
                    <a:pt x="2288" y="3303"/>
                  </a:lnTo>
                  <a:lnTo>
                    <a:pt x="2329" y="3287"/>
                  </a:lnTo>
                  <a:lnTo>
                    <a:pt x="2371" y="3270"/>
                  </a:lnTo>
                  <a:lnTo>
                    <a:pt x="2411" y="3252"/>
                  </a:lnTo>
                  <a:lnTo>
                    <a:pt x="2453" y="3233"/>
                  </a:lnTo>
                  <a:lnTo>
                    <a:pt x="2491" y="3212"/>
                  </a:lnTo>
                  <a:lnTo>
                    <a:pt x="2531" y="3191"/>
                  </a:lnTo>
                  <a:lnTo>
                    <a:pt x="2569" y="3169"/>
                  </a:lnTo>
                  <a:lnTo>
                    <a:pt x="2606" y="3146"/>
                  </a:lnTo>
                  <a:lnTo>
                    <a:pt x="2644" y="3122"/>
                  </a:lnTo>
                  <a:lnTo>
                    <a:pt x="2681" y="3098"/>
                  </a:lnTo>
                  <a:lnTo>
                    <a:pt x="2716" y="3071"/>
                  </a:lnTo>
                  <a:lnTo>
                    <a:pt x="2750" y="3045"/>
                  </a:lnTo>
                  <a:lnTo>
                    <a:pt x="2785" y="3017"/>
                  </a:lnTo>
                  <a:lnTo>
                    <a:pt x="2818" y="2990"/>
                  </a:lnTo>
                  <a:lnTo>
                    <a:pt x="2851" y="2960"/>
                  </a:lnTo>
                  <a:lnTo>
                    <a:pt x="2883" y="2930"/>
                  </a:lnTo>
                  <a:lnTo>
                    <a:pt x="2914" y="2899"/>
                  </a:lnTo>
                  <a:lnTo>
                    <a:pt x="2945" y="2868"/>
                  </a:lnTo>
                  <a:lnTo>
                    <a:pt x="2975" y="2835"/>
                  </a:lnTo>
                  <a:lnTo>
                    <a:pt x="2975" y="2835"/>
                  </a:lnTo>
                  <a:lnTo>
                    <a:pt x="2926" y="2777"/>
                  </a:lnTo>
                  <a:lnTo>
                    <a:pt x="2879" y="2718"/>
                  </a:lnTo>
                  <a:lnTo>
                    <a:pt x="2836" y="2657"/>
                  </a:lnTo>
                  <a:lnTo>
                    <a:pt x="2794" y="2593"/>
                  </a:lnTo>
                  <a:lnTo>
                    <a:pt x="2756" y="2527"/>
                  </a:lnTo>
                  <a:lnTo>
                    <a:pt x="2721" y="2459"/>
                  </a:lnTo>
                  <a:lnTo>
                    <a:pt x="2688" y="2391"/>
                  </a:lnTo>
                  <a:lnTo>
                    <a:pt x="2658" y="2320"/>
                  </a:lnTo>
                  <a:lnTo>
                    <a:pt x="2632" y="2247"/>
                  </a:lnTo>
                  <a:lnTo>
                    <a:pt x="2609" y="2174"/>
                  </a:lnTo>
                  <a:lnTo>
                    <a:pt x="2589" y="2097"/>
                  </a:lnTo>
                  <a:lnTo>
                    <a:pt x="2573" y="2020"/>
                  </a:lnTo>
                  <a:lnTo>
                    <a:pt x="2561" y="1944"/>
                  </a:lnTo>
                  <a:lnTo>
                    <a:pt x="2550" y="1864"/>
                  </a:lnTo>
                  <a:lnTo>
                    <a:pt x="2545" y="1784"/>
                  </a:lnTo>
                  <a:lnTo>
                    <a:pt x="2543" y="1702"/>
                  </a:lnTo>
                  <a:lnTo>
                    <a:pt x="2543" y="1702"/>
                  </a:lnTo>
                  <a:lnTo>
                    <a:pt x="2545" y="1622"/>
                  </a:lnTo>
                  <a:lnTo>
                    <a:pt x="2550" y="1542"/>
                  </a:lnTo>
                  <a:lnTo>
                    <a:pt x="2561" y="1462"/>
                  </a:lnTo>
                  <a:lnTo>
                    <a:pt x="2573" y="1385"/>
                  </a:lnTo>
                  <a:lnTo>
                    <a:pt x="2589" y="1309"/>
                  </a:lnTo>
                  <a:lnTo>
                    <a:pt x="2609" y="1232"/>
                  </a:lnTo>
                  <a:lnTo>
                    <a:pt x="2632" y="1159"/>
                  </a:lnTo>
                  <a:lnTo>
                    <a:pt x="2658" y="1086"/>
                  </a:lnTo>
                  <a:lnTo>
                    <a:pt x="2688" y="1015"/>
                  </a:lnTo>
                  <a:lnTo>
                    <a:pt x="2721" y="947"/>
                  </a:lnTo>
                  <a:lnTo>
                    <a:pt x="2756" y="879"/>
                  </a:lnTo>
                  <a:lnTo>
                    <a:pt x="2794" y="813"/>
                  </a:lnTo>
                  <a:lnTo>
                    <a:pt x="2836" y="748"/>
                  </a:lnTo>
                  <a:lnTo>
                    <a:pt x="2879" y="687"/>
                  </a:lnTo>
                  <a:lnTo>
                    <a:pt x="2926" y="628"/>
                  </a:lnTo>
                  <a:lnTo>
                    <a:pt x="2975" y="569"/>
                  </a:lnTo>
                  <a:lnTo>
                    <a:pt x="2975" y="569"/>
                  </a:lnTo>
                  <a:close/>
                </a:path>
              </a:pathLst>
            </a:custGeom>
            <a:solidFill>
              <a:schemeClr val="accent4"/>
            </a:solidFill>
            <a:ln w="57150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216000" tIns="1260000" rIns="540000" bIns="60960" anchor="t" anchorCtr="1" compatLnSpc="1">
              <a:normAutofit fontScale="92500" lnSpcReduction="2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内容</a:t>
              </a:r>
              <a:r>
                <a:rPr lang="en-US" altLang="zh-CN" sz="1200" dirty="0" smtClean="0">
                  <a:solidFill>
                    <a:schemeClr val="bg1"/>
                  </a:solidFill>
                </a:rPr>
                <a:t>xxx</a:t>
              </a:r>
              <a:endParaRPr lang="en-US" altLang="zh-CN" sz="1200" dirty="0">
                <a:solidFill>
                  <a:schemeClr val="bg1"/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内容</a:t>
              </a:r>
              <a:r>
                <a:rPr lang="en-US" altLang="zh-CN" sz="1200" dirty="0" smtClean="0">
                  <a:solidFill>
                    <a:schemeClr val="bg1"/>
                  </a:solidFill>
                </a:rPr>
                <a:t>xxx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5" name="íślíḋè-Freeform: Shape 3"/>
            <p:cNvSpPr/>
            <p:nvPr/>
          </p:nvSpPr>
          <p:spPr bwMode="auto">
            <a:xfrm>
              <a:off x="4599003" y="1032579"/>
              <a:ext cx="1780559" cy="2038003"/>
            </a:xfrm>
            <a:custGeom>
              <a:avLst/>
              <a:gdLst>
                <a:gd name="T0" fmla="*/ 1177 w 2975"/>
                <a:gd name="T1" fmla="*/ 2 h 3406"/>
                <a:gd name="T2" fmla="*/ 994 w 2975"/>
                <a:gd name="T3" fmla="*/ 23 h 3406"/>
                <a:gd name="T4" fmla="*/ 815 w 2975"/>
                <a:gd name="T5" fmla="*/ 61 h 3406"/>
                <a:gd name="T6" fmla="*/ 646 w 2975"/>
                <a:gd name="T7" fmla="*/ 119 h 3406"/>
                <a:gd name="T8" fmla="*/ 484 w 2975"/>
                <a:gd name="T9" fmla="*/ 194 h 3406"/>
                <a:gd name="T10" fmla="*/ 331 w 2975"/>
                <a:gd name="T11" fmla="*/ 282 h 3406"/>
                <a:gd name="T12" fmla="*/ 190 w 2975"/>
                <a:gd name="T13" fmla="*/ 389 h 3406"/>
                <a:gd name="T14" fmla="*/ 61 w 2975"/>
                <a:gd name="T15" fmla="*/ 507 h 3406"/>
                <a:gd name="T16" fmla="*/ 49 w 2975"/>
                <a:gd name="T17" fmla="*/ 627 h 3406"/>
                <a:gd name="T18" fmla="*/ 219 w 2975"/>
                <a:gd name="T19" fmla="*/ 879 h 3406"/>
                <a:gd name="T20" fmla="*/ 343 w 2975"/>
                <a:gd name="T21" fmla="*/ 1159 h 3406"/>
                <a:gd name="T22" fmla="*/ 414 w 2975"/>
                <a:gd name="T23" fmla="*/ 1462 h 3406"/>
                <a:gd name="T24" fmla="*/ 432 w 2975"/>
                <a:gd name="T25" fmla="*/ 1702 h 3406"/>
                <a:gd name="T26" fmla="*/ 402 w 2975"/>
                <a:gd name="T27" fmla="*/ 2021 h 3406"/>
                <a:gd name="T28" fmla="*/ 317 w 2975"/>
                <a:gd name="T29" fmla="*/ 2320 h 3406"/>
                <a:gd name="T30" fmla="*/ 181 w 2975"/>
                <a:gd name="T31" fmla="*/ 2593 h 3406"/>
                <a:gd name="T32" fmla="*/ 0 w 2975"/>
                <a:gd name="T33" fmla="*/ 2835 h 3406"/>
                <a:gd name="T34" fmla="*/ 30 w 2975"/>
                <a:gd name="T35" fmla="*/ 2868 h 3406"/>
                <a:gd name="T36" fmla="*/ 157 w 2975"/>
                <a:gd name="T37" fmla="*/ 2990 h 3406"/>
                <a:gd name="T38" fmla="*/ 294 w 2975"/>
                <a:gd name="T39" fmla="*/ 3098 h 3406"/>
                <a:gd name="T40" fmla="*/ 444 w 2975"/>
                <a:gd name="T41" fmla="*/ 3192 h 3406"/>
                <a:gd name="T42" fmla="*/ 604 w 2975"/>
                <a:gd name="T43" fmla="*/ 3270 h 3406"/>
                <a:gd name="T44" fmla="*/ 773 w 2975"/>
                <a:gd name="T45" fmla="*/ 3331 h 3406"/>
                <a:gd name="T46" fmla="*/ 949 w 2975"/>
                <a:gd name="T47" fmla="*/ 3375 h 3406"/>
                <a:gd name="T48" fmla="*/ 1131 w 2975"/>
                <a:gd name="T49" fmla="*/ 3401 h 3406"/>
                <a:gd name="T50" fmla="*/ 1271 w 2975"/>
                <a:gd name="T51" fmla="*/ 3406 h 3406"/>
                <a:gd name="T52" fmla="*/ 1459 w 2975"/>
                <a:gd name="T53" fmla="*/ 3395 h 3406"/>
                <a:gd name="T54" fmla="*/ 1640 w 2975"/>
                <a:gd name="T55" fmla="*/ 3366 h 3406"/>
                <a:gd name="T56" fmla="*/ 1814 w 2975"/>
                <a:gd name="T57" fmla="*/ 3317 h 3406"/>
                <a:gd name="T58" fmla="*/ 1979 w 2975"/>
                <a:gd name="T59" fmla="*/ 3251 h 3406"/>
                <a:gd name="T60" fmla="*/ 2137 w 2975"/>
                <a:gd name="T61" fmla="*/ 3169 h 3406"/>
                <a:gd name="T62" fmla="*/ 2284 w 2975"/>
                <a:gd name="T63" fmla="*/ 3072 h 3406"/>
                <a:gd name="T64" fmla="*/ 2419 w 2975"/>
                <a:gd name="T65" fmla="*/ 2960 h 3406"/>
                <a:gd name="T66" fmla="*/ 2543 w 2975"/>
                <a:gd name="T67" fmla="*/ 2835 h 3406"/>
                <a:gd name="T68" fmla="*/ 2682 w 2975"/>
                <a:gd name="T69" fmla="*/ 2658 h 3406"/>
                <a:gd name="T70" fmla="*/ 2830 w 2975"/>
                <a:gd name="T71" fmla="*/ 2391 h 3406"/>
                <a:gd name="T72" fmla="*/ 2928 w 2975"/>
                <a:gd name="T73" fmla="*/ 2097 h 3406"/>
                <a:gd name="T74" fmla="*/ 2973 w 2975"/>
                <a:gd name="T75" fmla="*/ 1784 h 3406"/>
                <a:gd name="T76" fmla="*/ 2973 w 2975"/>
                <a:gd name="T77" fmla="*/ 1615 h 3406"/>
                <a:gd name="T78" fmla="*/ 2955 w 2975"/>
                <a:gd name="T79" fmla="*/ 1443 h 3406"/>
                <a:gd name="T80" fmla="*/ 2921 w 2975"/>
                <a:gd name="T81" fmla="*/ 1278 h 3406"/>
                <a:gd name="T82" fmla="*/ 2841 w 2975"/>
                <a:gd name="T83" fmla="*/ 1039 h 3406"/>
                <a:gd name="T84" fmla="*/ 2684 w 2975"/>
                <a:gd name="T85" fmla="*/ 750 h 3406"/>
                <a:gd name="T86" fmla="*/ 2475 w 2975"/>
                <a:gd name="T87" fmla="*/ 498 h 3406"/>
                <a:gd name="T88" fmla="*/ 2224 w 2975"/>
                <a:gd name="T89" fmla="*/ 291 h 3406"/>
                <a:gd name="T90" fmla="*/ 1934 w 2975"/>
                <a:gd name="T91" fmla="*/ 134 h 3406"/>
                <a:gd name="T92" fmla="*/ 1697 w 2975"/>
                <a:gd name="T93" fmla="*/ 54 h 3406"/>
                <a:gd name="T94" fmla="*/ 1530 w 2975"/>
                <a:gd name="T95" fmla="*/ 20 h 3406"/>
                <a:gd name="T96" fmla="*/ 1359 w 2975"/>
                <a:gd name="T97" fmla="*/ 2 h 3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975" h="3406">
                  <a:moveTo>
                    <a:pt x="1271" y="0"/>
                  </a:moveTo>
                  <a:lnTo>
                    <a:pt x="1271" y="0"/>
                  </a:lnTo>
                  <a:lnTo>
                    <a:pt x="1224" y="0"/>
                  </a:lnTo>
                  <a:lnTo>
                    <a:pt x="1177" y="2"/>
                  </a:lnTo>
                  <a:lnTo>
                    <a:pt x="1131" y="6"/>
                  </a:lnTo>
                  <a:lnTo>
                    <a:pt x="1084" y="11"/>
                  </a:lnTo>
                  <a:lnTo>
                    <a:pt x="1039" y="16"/>
                  </a:lnTo>
                  <a:lnTo>
                    <a:pt x="994" y="23"/>
                  </a:lnTo>
                  <a:lnTo>
                    <a:pt x="949" y="30"/>
                  </a:lnTo>
                  <a:lnTo>
                    <a:pt x="903" y="41"/>
                  </a:lnTo>
                  <a:lnTo>
                    <a:pt x="860" y="51"/>
                  </a:lnTo>
                  <a:lnTo>
                    <a:pt x="815" y="61"/>
                  </a:lnTo>
                  <a:lnTo>
                    <a:pt x="773" y="75"/>
                  </a:lnTo>
                  <a:lnTo>
                    <a:pt x="729" y="87"/>
                  </a:lnTo>
                  <a:lnTo>
                    <a:pt x="687" y="103"/>
                  </a:lnTo>
                  <a:lnTo>
                    <a:pt x="646" y="119"/>
                  </a:lnTo>
                  <a:lnTo>
                    <a:pt x="604" y="136"/>
                  </a:lnTo>
                  <a:lnTo>
                    <a:pt x="562" y="154"/>
                  </a:lnTo>
                  <a:lnTo>
                    <a:pt x="522" y="173"/>
                  </a:lnTo>
                  <a:lnTo>
                    <a:pt x="484" y="194"/>
                  </a:lnTo>
                  <a:lnTo>
                    <a:pt x="444" y="215"/>
                  </a:lnTo>
                  <a:lnTo>
                    <a:pt x="406" y="235"/>
                  </a:lnTo>
                  <a:lnTo>
                    <a:pt x="369" y="260"/>
                  </a:lnTo>
                  <a:lnTo>
                    <a:pt x="331" y="282"/>
                  </a:lnTo>
                  <a:lnTo>
                    <a:pt x="294" y="308"/>
                  </a:lnTo>
                  <a:lnTo>
                    <a:pt x="259" y="333"/>
                  </a:lnTo>
                  <a:lnTo>
                    <a:pt x="225" y="361"/>
                  </a:lnTo>
                  <a:lnTo>
                    <a:pt x="190" y="389"/>
                  </a:lnTo>
                  <a:lnTo>
                    <a:pt x="157" y="416"/>
                  </a:lnTo>
                  <a:lnTo>
                    <a:pt x="124" y="446"/>
                  </a:lnTo>
                  <a:lnTo>
                    <a:pt x="91" y="476"/>
                  </a:lnTo>
                  <a:lnTo>
                    <a:pt x="61" y="507"/>
                  </a:lnTo>
                  <a:lnTo>
                    <a:pt x="30" y="538"/>
                  </a:lnTo>
                  <a:lnTo>
                    <a:pt x="0" y="569"/>
                  </a:lnTo>
                  <a:lnTo>
                    <a:pt x="0" y="569"/>
                  </a:lnTo>
                  <a:lnTo>
                    <a:pt x="49" y="627"/>
                  </a:lnTo>
                  <a:lnTo>
                    <a:pt x="96" y="688"/>
                  </a:lnTo>
                  <a:lnTo>
                    <a:pt x="139" y="749"/>
                  </a:lnTo>
                  <a:lnTo>
                    <a:pt x="181" y="813"/>
                  </a:lnTo>
                  <a:lnTo>
                    <a:pt x="219" y="879"/>
                  </a:lnTo>
                  <a:lnTo>
                    <a:pt x="254" y="945"/>
                  </a:lnTo>
                  <a:lnTo>
                    <a:pt x="287" y="1015"/>
                  </a:lnTo>
                  <a:lnTo>
                    <a:pt x="317" y="1086"/>
                  </a:lnTo>
                  <a:lnTo>
                    <a:pt x="343" y="1159"/>
                  </a:lnTo>
                  <a:lnTo>
                    <a:pt x="366" y="1232"/>
                  </a:lnTo>
                  <a:lnTo>
                    <a:pt x="386" y="1307"/>
                  </a:lnTo>
                  <a:lnTo>
                    <a:pt x="402" y="1384"/>
                  </a:lnTo>
                  <a:lnTo>
                    <a:pt x="414" y="1462"/>
                  </a:lnTo>
                  <a:lnTo>
                    <a:pt x="425" y="1542"/>
                  </a:lnTo>
                  <a:lnTo>
                    <a:pt x="430" y="1622"/>
                  </a:lnTo>
                  <a:lnTo>
                    <a:pt x="432" y="1702"/>
                  </a:lnTo>
                  <a:lnTo>
                    <a:pt x="432" y="1702"/>
                  </a:lnTo>
                  <a:lnTo>
                    <a:pt x="430" y="1784"/>
                  </a:lnTo>
                  <a:lnTo>
                    <a:pt x="425" y="1864"/>
                  </a:lnTo>
                  <a:lnTo>
                    <a:pt x="414" y="1942"/>
                  </a:lnTo>
                  <a:lnTo>
                    <a:pt x="402" y="2021"/>
                  </a:lnTo>
                  <a:lnTo>
                    <a:pt x="386" y="2097"/>
                  </a:lnTo>
                  <a:lnTo>
                    <a:pt x="366" y="2174"/>
                  </a:lnTo>
                  <a:lnTo>
                    <a:pt x="343" y="2247"/>
                  </a:lnTo>
                  <a:lnTo>
                    <a:pt x="317" y="2320"/>
                  </a:lnTo>
                  <a:lnTo>
                    <a:pt x="287" y="2390"/>
                  </a:lnTo>
                  <a:lnTo>
                    <a:pt x="254" y="2459"/>
                  </a:lnTo>
                  <a:lnTo>
                    <a:pt x="219" y="2527"/>
                  </a:lnTo>
                  <a:lnTo>
                    <a:pt x="181" y="2593"/>
                  </a:lnTo>
                  <a:lnTo>
                    <a:pt x="139" y="2656"/>
                  </a:lnTo>
                  <a:lnTo>
                    <a:pt x="96" y="2719"/>
                  </a:lnTo>
                  <a:lnTo>
                    <a:pt x="49" y="2778"/>
                  </a:lnTo>
                  <a:lnTo>
                    <a:pt x="0" y="2835"/>
                  </a:lnTo>
                  <a:lnTo>
                    <a:pt x="0" y="2835"/>
                  </a:lnTo>
                  <a:lnTo>
                    <a:pt x="0" y="2835"/>
                  </a:lnTo>
                  <a:lnTo>
                    <a:pt x="0" y="2835"/>
                  </a:lnTo>
                  <a:lnTo>
                    <a:pt x="30" y="2868"/>
                  </a:lnTo>
                  <a:lnTo>
                    <a:pt x="61" y="2900"/>
                  </a:lnTo>
                  <a:lnTo>
                    <a:pt x="92" y="2931"/>
                  </a:lnTo>
                  <a:lnTo>
                    <a:pt x="124" y="2960"/>
                  </a:lnTo>
                  <a:lnTo>
                    <a:pt x="157" y="2990"/>
                  </a:lnTo>
                  <a:lnTo>
                    <a:pt x="190" y="3018"/>
                  </a:lnTo>
                  <a:lnTo>
                    <a:pt x="225" y="3046"/>
                  </a:lnTo>
                  <a:lnTo>
                    <a:pt x="259" y="3072"/>
                  </a:lnTo>
                  <a:lnTo>
                    <a:pt x="294" y="3098"/>
                  </a:lnTo>
                  <a:lnTo>
                    <a:pt x="331" y="3122"/>
                  </a:lnTo>
                  <a:lnTo>
                    <a:pt x="369" y="3147"/>
                  </a:lnTo>
                  <a:lnTo>
                    <a:pt x="406" y="3169"/>
                  </a:lnTo>
                  <a:lnTo>
                    <a:pt x="444" y="3192"/>
                  </a:lnTo>
                  <a:lnTo>
                    <a:pt x="484" y="3213"/>
                  </a:lnTo>
                  <a:lnTo>
                    <a:pt x="522" y="3234"/>
                  </a:lnTo>
                  <a:lnTo>
                    <a:pt x="564" y="3251"/>
                  </a:lnTo>
                  <a:lnTo>
                    <a:pt x="604" y="3270"/>
                  </a:lnTo>
                  <a:lnTo>
                    <a:pt x="646" y="3288"/>
                  </a:lnTo>
                  <a:lnTo>
                    <a:pt x="687" y="3303"/>
                  </a:lnTo>
                  <a:lnTo>
                    <a:pt x="729" y="3317"/>
                  </a:lnTo>
                  <a:lnTo>
                    <a:pt x="773" y="3331"/>
                  </a:lnTo>
                  <a:lnTo>
                    <a:pt x="815" y="3343"/>
                  </a:lnTo>
                  <a:lnTo>
                    <a:pt x="860" y="3355"/>
                  </a:lnTo>
                  <a:lnTo>
                    <a:pt x="903" y="3366"/>
                  </a:lnTo>
                  <a:lnTo>
                    <a:pt x="949" y="3375"/>
                  </a:lnTo>
                  <a:lnTo>
                    <a:pt x="994" y="3383"/>
                  </a:lnTo>
                  <a:lnTo>
                    <a:pt x="1039" y="3390"/>
                  </a:lnTo>
                  <a:lnTo>
                    <a:pt x="1084" y="3395"/>
                  </a:lnTo>
                  <a:lnTo>
                    <a:pt x="1131" y="3401"/>
                  </a:lnTo>
                  <a:lnTo>
                    <a:pt x="1177" y="3402"/>
                  </a:lnTo>
                  <a:lnTo>
                    <a:pt x="1224" y="3404"/>
                  </a:lnTo>
                  <a:lnTo>
                    <a:pt x="1271" y="3406"/>
                  </a:lnTo>
                  <a:lnTo>
                    <a:pt x="1271" y="3406"/>
                  </a:lnTo>
                  <a:lnTo>
                    <a:pt x="1319" y="3404"/>
                  </a:lnTo>
                  <a:lnTo>
                    <a:pt x="1366" y="3402"/>
                  </a:lnTo>
                  <a:lnTo>
                    <a:pt x="1412" y="3401"/>
                  </a:lnTo>
                  <a:lnTo>
                    <a:pt x="1459" y="3395"/>
                  </a:lnTo>
                  <a:lnTo>
                    <a:pt x="1504" y="3390"/>
                  </a:lnTo>
                  <a:lnTo>
                    <a:pt x="1549" y="3383"/>
                  </a:lnTo>
                  <a:lnTo>
                    <a:pt x="1594" y="3375"/>
                  </a:lnTo>
                  <a:lnTo>
                    <a:pt x="1640" y="3366"/>
                  </a:lnTo>
                  <a:lnTo>
                    <a:pt x="1683" y="3355"/>
                  </a:lnTo>
                  <a:lnTo>
                    <a:pt x="1727" y="3343"/>
                  </a:lnTo>
                  <a:lnTo>
                    <a:pt x="1770" y="3331"/>
                  </a:lnTo>
                  <a:lnTo>
                    <a:pt x="1814" y="3317"/>
                  </a:lnTo>
                  <a:lnTo>
                    <a:pt x="1855" y="3303"/>
                  </a:lnTo>
                  <a:lnTo>
                    <a:pt x="1897" y="3288"/>
                  </a:lnTo>
                  <a:lnTo>
                    <a:pt x="1939" y="3270"/>
                  </a:lnTo>
                  <a:lnTo>
                    <a:pt x="1979" y="3251"/>
                  </a:lnTo>
                  <a:lnTo>
                    <a:pt x="2019" y="3234"/>
                  </a:lnTo>
                  <a:lnTo>
                    <a:pt x="2059" y="3213"/>
                  </a:lnTo>
                  <a:lnTo>
                    <a:pt x="2097" y="3192"/>
                  </a:lnTo>
                  <a:lnTo>
                    <a:pt x="2137" y="3169"/>
                  </a:lnTo>
                  <a:lnTo>
                    <a:pt x="2174" y="3147"/>
                  </a:lnTo>
                  <a:lnTo>
                    <a:pt x="2210" y="3122"/>
                  </a:lnTo>
                  <a:lnTo>
                    <a:pt x="2247" y="3098"/>
                  </a:lnTo>
                  <a:lnTo>
                    <a:pt x="2284" y="3072"/>
                  </a:lnTo>
                  <a:lnTo>
                    <a:pt x="2318" y="3046"/>
                  </a:lnTo>
                  <a:lnTo>
                    <a:pt x="2353" y="3018"/>
                  </a:lnTo>
                  <a:lnTo>
                    <a:pt x="2386" y="2990"/>
                  </a:lnTo>
                  <a:lnTo>
                    <a:pt x="2419" y="2960"/>
                  </a:lnTo>
                  <a:lnTo>
                    <a:pt x="2451" y="2931"/>
                  </a:lnTo>
                  <a:lnTo>
                    <a:pt x="2482" y="2900"/>
                  </a:lnTo>
                  <a:lnTo>
                    <a:pt x="2513" y="2868"/>
                  </a:lnTo>
                  <a:lnTo>
                    <a:pt x="2543" y="2835"/>
                  </a:lnTo>
                  <a:lnTo>
                    <a:pt x="2543" y="2835"/>
                  </a:lnTo>
                  <a:lnTo>
                    <a:pt x="2592" y="2778"/>
                  </a:lnTo>
                  <a:lnTo>
                    <a:pt x="2639" y="2719"/>
                  </a:lnTo>
                  <a:lnTo>
                    <a:pt x="2682" y="2658"/>
                  </a:lnTo>
                  <a:lnTo>
                    <a:pt x="2724" y="2593"/>
                  </a:lnTo>
                  <a:lnTo>
                    <a:pt x="2762" y="2527"/>
                  </a:lnTo>
                  <a:lnTo>
                    <a:pt x="2797" y="2459"/>
                  </a:lnTo>
                  <a:lnTo>
                    <a:pt x="2830" y="2391"/>
                  </a:lnTo>
                  <a:lnTo>
                    <a:pt x="2860" y="2320"/>
                  </a:lnTo>
                  <a:lnTo>
                    <a:pt x="2886" y="2247"/>
                  </a:lnTo>
                  <a:lnTo>
                    <a:pt x="2908" y="2174"/>
                  </a:lnTo>
                  <a:lnTo>
                    <a:pt x="2928" y="2097"/>
                  </a:lnTo>
                  <a:lnTo>
                    <a:pt x="2945" y="2021"/>
                  </a:lnTo>
                  <a:lnTo>
                    <a:pt x="2957" y="1942"/>
                  </a:lnTo>
                  <a:lnTo>
                    <a:pt x="2968" y="1864"/>
                  </a:lnTo>
                  <a:lnTo>
                    <a:pt x="2973" y="1784"/>
                  </a:lnTo>
                  <a:lnTo>
                    <a:pt x="2975" y="1702"/>
                  </a:lnTo>
                  <a:lnTo>
                    <a:pt x="2975" y="1702"/>
                  </a:lnTo>
                  <a:lnTo>
                    <a:pt x="2975" y="1659"/>
                  </a:lnTo>
                  <a:lnTo>
                    <a:pt x="2973" y="1615"/>
                  </a:lnTo>
                  <a:lnTo>
                    <a:pt x="2969" y="1572"/>
                  </a:lnTo>
                  <a:lnTo>
                    <a:pt x="2966" y="1528"/>
                  </a:lnTo>
                  <a:lnTo>
                    <a:pt x="2961" y="1487"/>
                  </a:lnTo>
                  <a:lnTo>
                    <a:pt x="2955" y="1443"/>
                  </a:lnTo>
                  <a:lnTo>
                    <a:pt x="2948" y="1401"/>
                  </a:lnTo>
                  <a:lnTo>
                    <a:pt x="2940" y="1360"/>
                  </a:lnTo>
                  <a:lnTo>
                    <a:pt x="2931" y="1318"/>
                  </a:lnTo>
                  <a:lnTo>
                    <a:pt x="2921" y="1278"/>
                  </a:lnTo>
                  <a:lnTo>
                    <a:pt x="2910" y="1236"/>
                  </a:lnTo>
                  <a:lnTo>
                    <a:pt x="2898" y="1196"/>
                  </a:lnTo>
                  <a:lnTo>
                    <a:pt x="2872" y="1118"/>
                  </a:lnTo>
                  <a:lnTo>
                    <a:pt x="2841" y="1039"/>
                  </a:lnTo>
                  <a:lnTo>
                    <a:pt x="2806" y="965"/>
                  </a:lnTo>
                  <a:lnTo>
                    <a:pt x="2769" y="891"/>
                  </a:lnTo>
                  <a:lnTo>
                    <a:pt x="2727" y="820"/>
                  </a:lnTo>
                  <a:lnTo>
                    <a:pt x="2684" y="750"/>
                  </a:lnTo>
                  <a:lnTo>
                    <a:pt x="2637" y="684"/>
                  </a:lnTo>
                  <a:lnTo>
                    <a:pt x="2585" y="620"/>
                  </a:lnTo>
                  <a:lnTo>
                    <a:pt x="2532" y="557"/>
                  </a:lnTo>
                  <a:lnTo>
                    <a:pt x="2475" y="498"/>
                  </a:lnTo>
                  <a:lnTo>
                    <a:pt x="2416" y="442"/>
                  </a:lnTo>
                  <a:lnTo>
                    <a:pt x="2355" y="389"/>
                  </a:lnTo>
                  <a:lnTo>
                    <a:pt x="2291" y="338"/>
                  </a:lnTo>
                  <a:lnTo>
                    <a:pt x="2224" y="291"/>
                  </a:lnTo>
                  <a:lnTo>
                    <a:pt x="2155" y="248"/>
                  </a:lnTo>
                  <a:lnTo>
                    <a:pt x="2083" y="206"/>
                  </a:lnTo>
                  <a:lnTo>
                    <a:pt x="2010" y="168"/>
                  </a:lnTo>
                  <a:lnTo>
                    <a:pt x="1934" y="134"/>
                  </a:lnTo>
                  <a:lnTo>
                    <a:pt x="1857" y="103"/>
                  </a:lnTo>
                  <a:lnTo>
                    <a:pt x="1777" y="77"/>
                  </a:lnTo>
                  <a:lnTo>
                    <a:pt x="1737" y="65"/>
                  </a:lnTo>
                  <a:lnTo>
                    <a:pt x="1697" y="54"/>
                  </a:lnTo>
                  <a:lnTo>
                    <a:pt x="1655" y="44"/>
                  </a:lnTo>
                  <a:lnTo>
                    <a:pt x="1615" y="35"/>
                  </a:lnTo>
                  <a:lnTo>
                    <a:pt x="1573" y="27"/>
                  </a:lnTo>
                  <a:lnTo>
                    <a:pt x="1530" y="20"/>
                  </a:lnTo>
                  <a:lnTo>
                    <a:pt x="1488" y="14"/>
                  </a:lnTo>
                  <a:lnTo>
                    <a:pt x="1445" y="9"/>
                  </a:lnTo>
                  <a:lnTo>
                    <a:pt x="1403" y="6"/>
                  </a:lnTo>
                  <a:lnTo>
                    <a:pt x="1359" y="2"/>
                  </a:lnTo>
                  <a:lnTo>
                    <a:pt x="1316" y="0"/>
                  </a:lnTo>
                  <a:lnTo>
                    <a:pt x="1271" y="0"/>
                  </a:lnTo>
                  <a:lnTo>
                    <a:pt x="1271" y="0"/>
                  </a:lnTo>
                  <a:close/>
                </a:path>
              </a:pathLst>
            </a:custGeom>
            <a:solidFill>
              <a:schemeClr val="accent2"/>
            </a:solidFill>
            <a:ln w="57150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540000" tIns="1260000" rIns="216000" bIns="0" anchor="t" anchorCtr="1" compatLnSpc="1">
              <a:normAutofit fontScale="92500"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内容</a:t>
              </a:r>
              <a:r>
                <a:rPr lang="en-US" altLang="zh-CN" sz="1200" dirty="0" smtClean="0">
                  <a:solidFill>
                    <a:schemeClr val="bg1"/>
                  </a:solidFill>
                </a:rPr>
                <a:t>xxx</a:t>
              </a:r>
              <a:endParaRPr lang="en-US" altLang="zh-CN" sz="1200" dirty="0">
                <a:solidFill>
                  <a:schemeClr val="bg1"/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内容</a:t>
              </a:r>
              <a:r>
                <a:rPr lang="en-US" altLang="zh-CN" sz="1200" dirty="0" smtClean="0">
                  <a:solidFill>
                    <a:schemeClr val="bg1"/>
                  </a:solidFill>
                </a:rPr>
                <a:t>xxx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6" name="íślíḋè-Freeform: Shape 4"/>
            <p:cNvSpPr/>
            <p:nvPr/>
          </p:nvSpPr>
          <p:spPr bwMode="auto">
            <a:xfrm>
              <a:off x="2818445" y="1032579"/>
              <a:ext cx="2039201" cy="1696739"/>
            </a:xfrm>
            <a:custGeom>
              <a:avLst/>
              <a:gdLst>
                <a:gd name="T0" fmla="*/ 2914 w 3407"/>
                <a:gd name="T1" fmla="*/ 507 h 2835"/>
                <a:gd name="T2" fmla="*/ 2785 w 3407"/>
                <a:gd name="T3" fmla="*/ 389 h 2835"/>
                <a:gd name="T4" fmla="*/ 2644 w 3407"/>
                <a:gd name="T5" fmla="*/ 282 h 2835"/>
                <a:gd name="T6" fmla="*/ 2491 w 3407"/>
                <a:gd name="T7" fmla="*/ 194 h 2835"/>
                <a:gd name="T8" fmla="*/ 2329 w 3407"/>
                <a:gd name="T9" fmla="*/ 119 h 2835"/>
                <a:gd name="T10" fmla="*/ 2160 w 3407"/>
                <a:gd name="T11" fmla="*/ 61 h 2835"/>
                <a:gd name="T12" fmla="*/ 1981 w 3407"/>
                <a:gd name="T13" fmla="*/ 23 h 2835"/>
                <a:gd name="T14" fmla="*/ 1798 w 3407"/>
                <a:gd name="T15" fmla="*/ 2 h 2835"/>
                <a:gd name="T16" fmla="*/ 1659 w 3407"/>
                <a:gd name="T17" fmla="*/ 0 h 2835"/>
                <a:gd name="T18" fmla="*/ 1487 w 3407"/>
                <a:gd name="T19" fmla="*/ 14 h 2835"/>
                <a:gd name="T20" fmla="*/ 1320 w 3407"/>
                <a:gd name="T21" fmla="*/ 44 h 2835"/>
                <a:gd name="T22" fmla="*/ 1118 w 3407"/>
                <a:gd name="T23" fmla="*/ 103 h 2835"/>
                <a:gd name="T24" fmla="*/ 820 w 3407"/>
                <a:gd name="T25" fmla="*/ 248 h 2835"/>
                <a:gd name="T26" fmla="*/ 559 w 3407"/>
                <a:gd name="T27" fmla="*/ 442 h 2835"/>
                <a:gd name="T28" fmla="*/ 338 w 3407"/>
                <a:gd name="T29" fmla="*/ 684 h 2835"/>
                <a:gd name="T30" fmla="*/ 168 w 3407"/>
                <a:gd name="T31" fmla="*/ 965 h 2835"/>
                <a:gd name="T32" fmla="*/ 65 w 3407"/>
                <a:gd name="T33" fmla="*/ 1236 h 2835"/>
                <a:gd name="T34" fmla="*/ 27 w 3407"/>
                <a:gd name="T35" fmla="*/ 1401 h 2835"/>
                <a:gd name="T36" fmla="*/ 6 w 3407"/>
                <a:gd name="T37" fmla="*/ 1572 h 2835"/>
                <a:gd name="T38" fmla="*/ 0 w 3407"/>
                <a:gd name="T39" fmla="*/ 1702 h 2835"/>
                <a:gd name="T40" fmla="*/ 30 w 3407"/>
                <a:gd name="T41" fmla="*/ 2021 h 2835"/>
                <a:gd name="T42" fmla="*/ 115 w 3407"/>
                <a:gd name="T43" fmla="*/ 2320 h 2835"/>
                <a:gd name="T44" fmla="*/ 251 w 3407"/>
                <a:gd name="T45" fmla="*/ 2593 h 2835"/>
                <a:gd name="T46" fmla="*/ 432 w 3407"/>
                <a:gd name="T47" fmla="*/ 2835 h 2835"/>
                <a:gd name="T48" fmla="*/ 524 w 3407"/>
                <a:gd name="T49" fmla="*/ 2741 h 2835"/>
                <a:gd name="T50" fmla="*/ 657 w 3407"/>
                <a:gd name="T51" fmla="*/ 2626 h 2835"/>
                <a:gd name="T52" fmla="*/ 801 w 3407"/>
                <a:gd name="T53" fmla="*/ 2525 h 2835"/>
                <a:gd name="T54" fmla="*/ 956 w 3407"/>
                <a:gd name="T55" fmla="*/ 2438 h 2835"/>
                <a:gd name="T56" fmla="*/ 1120 w 3407"/>
                <a:gd name="T57" fmla="*/ 2369 h 2835"/>
                <a:gd name="T58" fmla="*/ 1292 w 3407"/>
                <a:gd name="T59" fmla="*/ 2317 h 2835"/>
                <a:gd name="T60" fmla="*/ 1471 w 3407"/>
                <a:gd name="T61" fmla="*/ 2282 h 2835"/>
                <a:gd name="T62" fmla="*/ 1656 w 3407"/>
                <a:gd name="T63" fmla="*/ 2266 h 2835"/>
                <a:gd name="T64" fmla="*/ 1798 w 3407"/>
                <a:gd name="T65" fmla="*/ 2268 h 2835"/>
                <a:gd name="T66" fmla="*/ 1981 w 3407"/>
                <a:gd name="T67" fmla="*/ 2289 h 2835"/>
                <a:gd name="T68" fmla="*/ 2159 w 3407"/>
                <a:gd name="T69" fmla="*/ 2327 h 2835"/>
                <a:gd name="T70" fmla="*/ 2329 w 3407"/>
                <a:gd name="T71" fmla="*/ 2384 h 2835"/>
                <a:gd name="T72" fmla="*/ 2491 w 3407"/>
                <a:gd name="T73" fmla="*/ 2459 h 2835"/>
                <a:gd name="T74" fmla="*/ 2644 w 3407"/>
                <a:gd name="T75" fmla="*/ 2548 h 2835"/>
                <a:gd name="T76" fmla="*/ 2785 w 3407"/>
                <a:gd name="T77" fmla="*/ 2654 h 2835"/>
                <a:gd name="T78" fmla="*/ 2914 w 3407"/>
                <a:gd name="T79" fmla="*/ 2772 h 2835"/>
                <a:gd name="T80" fmla="*/ 2975 w 3407"/>
                <a:gd name="T81" fmla="*/ 2835 h 2835"/>
                <a:gd name="T82" fmla="*/ 3114 w 3407"/>
                <a:gd name="T83" fmla="*/ 2656 h 2835"/>
                <a:gd name="T84" fmla="*/ 3262 w 3407"/>
                <a:gd name="T85" fmla="*/ 2390 h 2835"/>
                <a:gd name="T86" fmla="*/ 3361 w 3407"/>
                <a:gd name="T87" fmla="*/ 2097 h 2835"/>
                <a:gd name="T88" fmla="*/ 3405 w 3407"/>
                <a:gd name="T89" fmla="*/ 1784 h 2835"/>
                <a:gd name="T90" fmla="*/ 3400 w 3407"/>
                <a:gd name="T91" fmla="*/ 1542 h 2835"/>
                <a:gd name="T92" fmla="*/ 3341 w 3407"/>
                <a:gd name="T93" fmla="*/ 1232 h 2835"/>
                <a:gd name="T94" fmla="*/ 3229 w 3407"/>
                <a:gd name="T95" fmla="*/ 945 h 2835"/>
                <a:gd name="T96" fmla="*/ 3071 w 3407"/>
                <a:gd name="T97" fmla="*/ 688 h 2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07" h="2835">
                  <a:moveTo>
                    <a:pt x="2975" y="569"/>
                  </a:moveTo>
                  <a:lnTo>
                    <a:pt x="2975" y="569"/>
                  </a:lnTo>
                  <a:lnTo>
                    <a:pt x="2945" y="538"/>
                  </a:lnTo>
                  <a:lnTo>
                    <a:pt x="2914" y="507"/>
                  </a:lnTo>
                  <a:lnTo>
                    <a:pt x="2883" y="476"/>
                  </a:lnTo>
                  <a:lnTo>
                    <a:pt x="2851" y="446"/>
                  </a:lnTo>
                  <a:lnTo>
                    <a:pt x="2818" y="416"/>
                  </a:lnTo>
                  <a:lnTo>
                    <a:pt x="2785" y="389"/>
                  </a:lnTo>
                  <a:lnTo>
                    <a:pt x="2750" y="361"/>
                  </a:lnTo>
                  <a:lnTo>
                    <a:pt x="2716" y="333"/>
                  </a:lnTo>
                  <a:lnTo>
                    <a:pt x="2681" y="308"/>
                  </a:lnTo>
                  <a:lnTo>
                    <a:pt x="2644" y="282"/>
                  </a:lnTo>
                  <a:lnTo>
                    <a:pt x="2606" y="260"/>
                  </a:lnTo>
                  <a:lnTo>
                    <a:pt x="2569" y="235"/>
                  </a:lnTo>
                  <a:lnTo>
                    <a:pt x="2531" y="215"/>
                  </a:lnTo>
                  <a:lnTo>
                    <a:pt x="2491" y="194"/>
                  </a:lnTo>
                  <a:lnTo>
                    <a:pt x="2453" y="173"/>
                  </a:lnTo>
                  <a:lnTo>
                    <a:pt x="2411" y="154"/>
                  </a:lnTo>
                  <a:lnTo>
                    <a:pt x="2371" y="136"/>
                  </a:lnTo>
                  <a:lnTo>
                    <a:pt x="2329" y="119"/>
                  </a:lnTo>
                  <a:lnTo>
                    <a:pt x="2288" y="103"/>
                  </a:lnTo>
                  <a:lnTo>
                    <a:pt x="2246" y="87"/>
                  </a:lnTo>
                  <a:lnTo>
                    <a:pt x="2202" y="75"/>
                  </a:lnTo>
                  <a:lnTo>
                    <a:pt x="2160" y="61"/>
                  </a:lnTo>
                  <a:lnTo>
                    <a:pt x="2115" y="51"/>
                  </a:lnTo>
                  <a:lnTo>
                    <a:pt x="2072" y="41"/>
                  </a:lnTo>
                  <a:lnTo>
                    <a:pt x="2026" y="30"/>
                  </a:lnTo>
                  <a:lnTo>
                    <a:pt x="1981" y="23"/>
                  </a:lnTo>
                  <a:lnTo>
                    <a:pt x="1936" y="16"/>
                  </a:lnTo>
                  <a:lnTo>
                    <a:pt x="1891" y="11"/>
                  </a:lnTo>
                  <a:lnTo>
                    <a:pt x="1844" y="6"/>
                  </a:lnTo>
                  <a:lnTo>
                    <a:pt x="1798" y="2"/>
                  </a:lnTo>
                  <a:lnTo>
                    <a:pt x="1751" y="0"/>
                  </a:lnTo>
                  <a:lnTo>
                    <a:pt x="1703" y="0"/>
                  </a:lnTo>
                  <a:lnTo>
                    <a:pt x="1703" y="0"/>
                  </a:lnTo>
                  <a:lnTo>
                    <a:pt x="1659" y="0"/>
                  </a:lnTo>
                  <a:lnTo>
                    <a:pt x="1616" y="2"/>
                  </a:lnTo>
                  <a:lnTo>
                    <a:pt x="1572" y="6"/>
                  </a:lnTo>
                  <a:lnTo>
                    <a:pt x="1529" y="9"/>
                  </a:lnTo>
                  <a:lnTo>
                    <a:pt x="1487" y="14"/>
                  </a:lnTo>
                  <a:lnTo>
                    <a:pt x="1443" y="20"/>
                  </a:lnTo>
                  <a:lnTo>
                    <a:pt x="1402" y="27"/>
                  </a:lnTo>
                  <a:lnTo>
                    <a:pt x="1360" y="35"/>
                  </a:lnTo>
                  <a:lnTo>
                    <a:pt x="1320" y="44"/>
                  </a:lnTo>
                  <a:lnTo>
                    <a:pt x="1278" y="54"/>
                  </a:lnTo>
                  <a:lnTo>
                    <a:pt x="1238" y="65"/>
                  </a:lnTo>
                  <a:lnTo>
                    <a:pt x="1198" y="77"/>
                  </a:lnTo>
                  <a:lnTo>
                    <a:pt x="1118" y="103"/>
                  </a:lnTo>
                  <a:lnTo>
                    <a:pt x="1041" y="134"/>
                  </a:lnTo>
                  <a:lnTo>
                    <a:pt x="965" y="168"/>
                  </a:lnTo>
                  <a:lnTo>
                    <a:pt x="892" y="206"/>
                  </a:lnTo>
                  <a:lnTo>
                    <a:pt x="820" y="248"/>
                  </a:lnTo>
                  <a:lnTo>
                    <a:pt x="751" y="291"/>
                  </a:lnTo>
                  <a:lnTo>
                    <a:pt x="684" y="338"/>
                  </a:lnTo>
                  <a:lnTo>
                    <a:pt x="620" y="389"/>
                  </a:lnTo>
                  <a:lnTo>
                    <a:pt x="559" y="442"/>
                  </a:lnTo>
                  <a:lnTo>
                    <a:pt x="500" y="498"/>
                  </a:lnTo>
                  <a:lnTo>
                    <a:pt x="443" y="557"/>
                  </a:lnTo>
                  <a:lnTo>
                    <a:pt x="389" y="620"/>
                  </a:lnTo>
                  <a:lnTo>
                    <a:pt x="338" y="684"/>
                  </a:lnTo>
                  <a:lnTo>
                    <a:pt x="291" y="750"/>
                  </a:lnTo>
                  <a:lnTo>
                    <a:pt x="248" y="820"/>
                  </a:lnTo>
                  <a:lnTo>
                    <a:pt x="206" y="891"/>
                  </a:lnTo>
                  <a:lnTo>
                    <a:pt x="168" y="965"/>
                  </a:lnTo>
                  <a:lnTo>
                    <a:pt x="134" y="1039"/>
                  </a:lnTo>
                  <a:lnTo>
                    <a:pt x="103" y="1118"/>
                  </a:lnTo>
                  <a:lnTo>
                    <a:pt x="77" y="1196"/>
                  </a:lnTo>
                  <a:lnTo>
                    <a:pt x="65" y="1236"/>
                  </a:lnTo>
                  <a:lnTo>
                    <a:pt x="54" y="1278"/>
                  </a:lnTo>
                  <a:lnTo>
                    <a:pt x="44" y="1318"/>
                  </a:lnTo>
                  <a:lnTo>
                    <a:pt x="35" y="1360"/>
                  </a:lnTo>
                  <a:lnTo>
                    <a:pt x="27" y="1401"/>
                  </a:lnTo>
                  <a:lnTo>
                    <a:pt x="20" y="1443"/>
                  </a:lnTo>
                  <a:lnTo>
                    <a:pt x="14" y="1487"/>
                  </a:lnTo>
                  <a:lnTo>
                    <a:pt x="9" y="1528"/>
                  </a:lnTo>
                  <a:lnTo>
                    <a:pt x="6" y="1572"/>
                  </a:lnTo>
                  <a:lnTo>
                    <a:pt x="2" y="1615"/>
                  </a:lnTo>
                  <a:lnTo>
                    <a:pt x="0" y="1659"/>
                  </a:lnTo>
                  <a:lnTo>
                    <a:pt x="0" y="1702"/>
                  </a:lnTo>
                  <a:lnTo>
                    <a:pt x="0" y="1702"/>
                  </a:lnTo>
                  <a:lnTo>
                    <a:pt x="2" y="1784"/>
                  </a:lnTo>
                  <a:lnTo>
                    <a:pt x="7" y="1864"/>
                  </a:lnTo>
                  <a:lnTo>
                    <a:pt x="18" y="1942"/>
                  </a:lnTo>
                  <a:lnTo>
                    <a:pt x="30" y="2021"/>
                  </a:lnTo>
                  <a:lnTo>
                    <a:pt x="46" y="2097"/>
                  </a:lnTo>
                  <a:lnTo>
                    <a:pt x="67" y="2174"/>
                  </a:lnTo>
                  <a:lnTo>
                    <a:pt x="89" y="2247"/>
                  </a:lnTo>
                  <a:lnTo>
                    <a:pt x="115" y="2320"/>
                  </a:lnTo>
                  <a:lnTo>
                    <a:pt x="145" y="2391"/>
                  </a:lnTo>
                  <a:lnTo>
                    <a:pt x="178" y="2459"/>
                  </a:lnTo>
                  <a:lnTo>
                    <a:pt x="213" y="2527"/>
                  </a:lnTo>
                  <a:lnTo>
                    <a:pt x="251" y="2593"/>
                  </a:lnTo>
                  <a:lnTo>
                    <a:pt x="293" y="2658"/>
                  </a:lnTo>
                  <a:lnTo>
                    <a:pt x="336" y="2719"/>
                  </a:lnTo>
                  <a:lnTo>
                    <a:pt x="383" y="2778"/>
                  </a:lnTo>
                  <a:lnTo>
                    <a:pt x="432" y="2835"/>
                  </a:lnTo>
                  <a:lnTo>
                    <a:pt x="432" y="2835"/>
                  </a:lnTo>
                  <a:lnTo>
                    <a:pt x="462" y="2804"/>
                  </a:lnTo>
                  <a:lnTo>
                    <a:pt x="493" y="2772"/>
                  </a:lnTo>
                  <a:lnTo>
                    <a:pt x="524" y="2741"/>
                  </a:lnTo>
                  <a:lnTo>
                    <a:pt x="556" y="2712"/>
                  </a:lnTo>
                  <a:lnTo>
                    <a:pt x="589" y="2682"/>
                  </a:lnTo>
                  <a:lnTo>
                    <a:pt x="622" y="2654"/>
                  </a:lnTo>
                  <a:lnTo>
                    <a:pt x="657" y="2626"/>
                  </a:lnTo>
                  <a:lnTo>
                    <a:pt x="691" y="2598"/>
                  </a:lnTo>
                  <a:lnTo>
                    <a:pt x="728" y="2574"/>
                  </a:lnTo>
                  <a:lnTo>
                    <a:pt x="763" y="2548"/>
                  </a:lnTo>
                  <a:lnTo>
                    <a:pt x="801" y="2525"/>
                  </a:lnTo>
                  <a:lnTo>
                    <a:pt x="838" y="2503"/>
                  </a:lnTo>
                  <a:lnTo>
                    <a:pt x="876" y="2480"/>
                  </a:lnTo>
                  <a:lnTo>
                    <a:pt x="916" y="2459"/>
                  </a:lnTo>
                  <a:lnTo>
                    <a:pt x="956" y="2438"/>
                  </a:lnTo>
                  <a:lnTo>
                    <a:pt x="996" y="2419"/>
                  </a:lnTo>
                  <a:lnTo>
                    <a:pt x="1036" y="2402"/>
                  </a:lnTo>
                  <a:lnTo>
                    <a:pt x="1078" y="2384"/>
                  </a:lnTo>
                  <a:lnTo>
                    <a:pt x="1120" y="2369"/>
                  </a:lnTo>
                  <a:lnTo>
                    <a:pt x="1161" y="2355"/>
                  </a:lnTo>
                  <a:lnTo>
                    <a:pt x="1205" y="2341"/>
                  </a:lnTo>
                  <a:lnTo>
                    <a:pt x="1248" y="2327"/>
                  </a:lnTo>
                  <a:lnTo>
                    <a:pt x="1292" y="2317"/>
                  </a:lnTo>
                  <a:lnTo>
                    <a:pt x="1335" y="2306"/>
                  </a:lnTo>
                  <a:lnTo>
                    <a:pt x="1381" y="2297"/>
                  </a:lnTo>
                  <a:lnTo>
                    <a:pt x="1426" y="2289"/>
                  </a:lnTo>
                  <a:lnTo>
                    <a:pt x="1471" y="2282"/>
                  </a:lnTo>
                  <a:lnTo>
                    <a:pt x="1516" y="2277"/>
                  </a:lnTo>
                  <a:lnTo>
                    <a:pt x="1563" y="2271"/>
                  </a:lnTo>
                  <a:lnTo>
                    <a:pt x="1609" y="2268"/>
                  </a:lnTo>
                  <a:lnTo>
                    <a:pt x="1656" y="2266"/>
                  </a:lnTo>
                  <a:lnTo>
                    <a:pt x="1703" y="2266"/>
                  </a:lnTo>
                  <a:lnTo>
                    <a:pt x="1703" y="2266"/>
                  </a:lnTo>
                  <a:lnTo>
                    <a:pt x="1751" y="2266"/>
                  </a:lnTo>
                  <a:lnTo>
                    <a:pt x="1798" y="2268"/>
                  </a:lnTo>
                  <a:lnTo>
                    <a:pt x="1844" y="2271"/>
                  </a:lnTo>
                  <a:lnTo>
                    <a:pt x="1891" y="2277"/>
                  </a:lnTo>
                  <a:lnTo>
                    <a:pt x="1936" y="2282"/>
                  </a:lnTo>
                  <a:lnTo>
                    <a:pt x="1981" y="2289"/>
                  </a:lnTo>
                  <a:lnTo>
                    <a:pt x="2026" y="2297"/>
                  </a:lnTo>
                  <a:lnTo>
                    <a:pt x="2072" y="2306"/>
                  </a:lnTo>
                  <a:lnTo>
                    <a:pt x="2115" y="2317"/>
                  </a:lnTo>
                  <a:lnTo>
                    <a:pt x="2159" y="2327"/>
                  </a:lnTo>
                  <a:lnTo>
                    <a:pt x="2202" y="2341"/>
                  </a:lnTo>
                  <a:lnTo>
                    <a:pt x="2246" y="2355"/>
                  </a:lnTo>
                  <a:lnTo>
                    <a:pt x="2288" y="2369"/>
                  </a:lnTo>
                  <a:lnTo>
                    <a:pt x="2329" y="2384"/>
                  </a:lnTo>
                  <a:lnTo>
                    <a:pt x="2371" y="2402"/>
                  </a:lnTo>
                  <a:lnTo>
                    <a:pt x="2411" y="2419"/>
                  </a:lnTo>
                  <a:lnTo>
                    <a:pt x="2451" y="2438"/>
                  </a:lnTo>
                  <a:lnTo>
                    <a:pt x="2491" y="2459"/>
                  </a:lnTo>
                  <a:lnTo>
                    <a:pt x="2531" y="2480"/>
                  </a:lnTo>
                  <a:lnTo>
                    <a:pt x="2569" y="2503"/>
                  </a:lnTo>
                  <a:lnTo>
                    <a:pt x="2606" y="2525"/>
                  </a:lnTo>
                  <a:lnTo>
                    <a:pt x="2644" y="2548"/>
                  </a:lnTo>
                  <a:lnTo>
                    <a:pt x="2679" y="2574"/>
                  </a:lnTo>
                  <a:lnTo>
                    <a:pt x="2716" y="2598"/>
                  </a:lnTo>
                  <a:lnTo>
                    <a:pt x="2750" y="2626"/>
                  </a:lnTo>
                  <a:lnTo>
                    <a:pt x="2785" y="2654"/>
                  </a:lnTo>
                  <a:lnTo>
                    <a:pt x="2818" y="2682"/>
                  </a:lnTo>
                  <a:lnTo>
                    <a:pt x="2851" y="2712"/>
                  </a:lnTo>
                  <a:lnTo>
                    <a:pt x="2883" y="2741"/>
                  </a:lnTo>
                  <a:lnTo>
                    <a:pt x="2914" y="2772"/>
                  </a:lnTo>
                  <a:lnTo>
                    <a:pt x="2945" y="2804"/>
                  </a:lnTo>
                  <a:lnTo>
                    <a:pt x="2975" y="2835"/>
                  </a:lnTo>
                  <a:lnTo>
                    <a:pt x="2975" y="2835"/>
                  </a:lnTo>
                  <a:lnTo>
                    <a:pt x="2975" y="2835"/>
                  </a:lnTo>
                  <a:lnTo>
                    <a:pt x="2975" y="2835"/>
                  </a:lnTo>
                  <a:lnTo>
                    <a:pt x="3024" y="2778"/>
                  </a:lnTo>
                  <a:lnTo>
                    <a:pt x="3071" y="2719"/>
                  </a:lnTo>
                  <a:lnTo>
                    <a:pt x="3114" y="2656"/>
                  </a:lnTo>
                  <a:lnTo>
                    <a:pt x="3156" y="2593"/>
                  </a:lnTo>
                  <a:lnTo>
                    <a:pt x="3194" y="2527"/>
                  </a:lnTo>
                  <a:lnTo>
                    <a:pt x="3229" y="2459"/>
                  </a:lnTo>
                  <a:lnTo>
                    <a:pt x="3262" y="2390"/>
                  </a:lnTo>
                  <a:lnTo>
                    <a:pt x="3292" y="2320"/>
                  </a:lnTo>
                  <a:lnTo>
                    <a:pt x="3318" y="2247"/>
                  </a:lnTo>
                  <a:lnTo>
                    <a:pt x="3341" y="2174"/>
                  </a:lnTo>
                  <a:lnTo>
                    <a:pt x="3361" y="2097"/>
                  </a:lnTo>
                  <a:lnTo>
                    <a:pt x="3377" y="2021"/>
                  </a:lnTo>
                  <a:lnTo>
                    <a:pt x="3389" y="1942"/>
                  </a:lnTo>
                  <a:lnTo>
                    <a:pt x="3400" y="1864"/>
                  </a:lnTo>
                  <a:lnTo>
                    <a:pt x="3405" y="1784"/>
                  </a:lnTo>
                  <a:lnTo>
                    <a:pt x="3407" y="1702"/>
                  </a:lnTo>
                  <a:lnTo>
                    <a:pt x="3407" y="1702"/>
                  </a:lnTo>
                  <a:lnTo>
                    <a:pt x="3405" y="1622"/>
                  </a:lnTo>
                  <a:lnTo>
                    <a:pt x="3400" y="1542"/>
                  </a:lnTo>
                  <a:lnTo>
                    <a:pt x="3389" y="1462"/>
                  </a:lnTo>
                  <a:lnTo>
                    <a:pt x="3377" y="1384"/>
                  </a:lnTo>
                  <a:lnTo>
                    <a:pt x="3361" y="1307"/>
                  </a:lnTo>
                  <a:lnTo>
                    <a:pt x="3341" y="1232"/>
                  </a:lnTo>
                  <a:lnTo>
                    <a:pt x="3318" y="1159"/>
                  </a:lnTo>
                  <a:lnTo>
                    <a:pt x="3292" y="1086"/>
                  </a:lnTo>
                  <a:lnTo>
                    <a:pt x="3262" y="1015"/>
                  </a:lnTo>
                  <a:lnTo>
                    <a:pt x="3229" y="945"/>
                  </a:lnTo>
                  <a:lnTo>
                    <a:pt x="3194" y="879"/>
                  </a:lnTo>
                  <a:lnTo>
                    <a:pt x="3156" y="813"/>
                  </a:lnTo>
                  <a:lnTo>
                    <a:pt x="3114" y="749"/>
                  </a:lnTo>
                  <a:lnTo>
                    <a:pt x="3071" y="688"/>
                  </a:lnTo>
                  <a:lnTo>
                    <a:pt x="3024" y="627"/>
                  </a:lnTo>
                  <a:lnTo>
                    <a:pt x="2975" y="569"/>
                  </a:lnTo>
                  <a:lnTo>
                    <a:pt x="2975" y="569"/>
                  </a:lnTo>
                  <a:close/>
                </a:path>
              </a:pathLst>
            </a:custGeom>
            <a:solidFill>
              <a:schemeClr val="accent1"/>
            </a:solidFill>
            <a:ln w="57150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121920" tIns="1080000" rIns="121920" bIns="60960" anchor="t" anchorCtr="1" compatLnSpc="1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内容</a:t>
              </a:r>
              <a:r>
                <a:rPr lang="en-US" altLang="zh-CN" sz="1200" dirty="0" smtClean="0">
                  <a:solidFill>
                    <a:schemeClr val="bg1"/>
                  </a:solidFill>
                </a:rPr>
                <a:t>xxx</a:t>
              </a:r>
              <a:endParaRPr lang="en-US" altLang="zh-CN" sz="1200" dirty="0">
                <a:solidFill>
                  <a:schemeClr val="bg1"/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内容</a:t>
              </a:r>
              <a:r>
                <a:rPr lang="en-US" altLang="zh-CN" sz="1200" dirty="0" smtClean="0">
                  <a:solidFill>
                    <a:schemeClr val="bg1"/>
                  </a:solidFill>
                </a:rPr>
                <a:t>xxx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1" name="íślíḋè-TextBox 19"/>
            <p:cNvSpPr txBox="1"/>
            <p:nvPr/>
          </p:nvSpPr>
          <p:spPr bwMode="auto">
            <a:xfrm>
              <a:off x="3221288" y="1572580"/>
              <a:ext cx="1233511" cy="221551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 fontScale="85000" lnSpcReduction="20000"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2135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2" name="íślíḋè-TextBox 27"/>
            <p:cNvSpPr txBox="1"/>
            <p:nvPr/>
          </p:nvSpPr>
          <p:spPr bwMode="auto">
            <a:xfrm>
              <a:off x="4992289" y="1720100"/>
              <a:ext cx="1342565" cy="221551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144000" bIns="0" anchor="ctr" anchorCtr="0">
              <a:normAutofit fontScale="85000" lnSpcReduction="20000"/>
            </a:bodyPr>
            <a:lstStyle/>
            <a:p>
              <a:pPr algn="r">
                <a:buClr>
                  <a:prstClr val="white"/>
                </a:buClr>
                <a:defRPr/>
              </a:pPr>
              <a:r>
                <a:rPr lang="zh-CN" altLang="en-US" sz="2135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3" name="íślíḋè-TextBox 29"/>
            <p:cNvSpPr txBox="1"/>
            <p:nvPr/>
          </p:nvSpPr>
          <p:spPr bwMode="auto">
            <a:xfrm>
              <a:off x="2923478" y="3069384"/>
              <a:ext cx="1342565" cy="221551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144000" tIns="0" rIns="0" bIns="0" anchor="ctr" anchorCtr="0">
              <a:normAutofit fontScale="85000" lnSpcReduction="20000"/>
            </a:bodyPr>
            <a:lstStyle/>
            <a:p>
              <a:pPr>
                <a:buClr>
                  <a:prstClr val="white"/>
                </a:buClr>
                <a:defRPr/>
              </a:pPr>
              <a:r>
                <a:rPr lang="zh-CN" altLang="en-US" sz="2135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4" name="íślíḋè-TextBox 30"/>
            <p:cNvSpPr txBox="1"/>
            <p:nvPr/>
          </p:nvSpPr>
          <p:spPr bwMode="auto">
            <a:xfrm>
              <a:off x="4666325" y="3266050"/>
              <a:ext cx="1342565" cy="221551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144000" tIns="0" rIns="0" bIns="0" anchor="ctr" anchorCtr="1">
              <a:normAutofit fontScale="85000" lnSpcReduction="20000"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2135" b="1">
                  <a:solidFill>
                    <a:schemeClr val="bg1"/>
                  </a:solidFill>
                </a:rPr>
                <a:t>标题文本预设</a:t>
              </a:r>
            </a:p>
          </p:txBody>
        </p:sp>
      </p:grpSp>
      <p:sp>
        <p:nvSpPr>
          <p:cNvPr id="23" name="矩形 22"/>
          <p:cNvSpPr/>
          <p:nvPr/>
        </p:nvSpPr>
        <p:spPr>
          <a:xfrm>
            <a:off x="121187" y="12347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accent1">
                    <a:lumMod val="100000"/>
                  </a:schemeClr>
                </a:solidFill>
              </a:rPr>
              <a:t>明年工作计划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ïşḻïďê-TextBox 4"/>
          <p:cNvSpPr txBox="1"/>
          <p:nvPr/>
        </p:nvSpPr>
        <p:spPr>
          <a:xfrm>
            <a:off x="1790320" y="1514849"/>
            <a:ext cx="1907534" cy="271809"/>
          </a:xfrm>
          <a:prstGeom prst="rect">
            <a:avLst/>
          </a:prstGeom>
        </p:spPr>
        <p:txBody>
          <a:bodyPr wrap="none" lIns="0" rIns="0" anchor="ctr">
            <a:normAutofit fontScale="77500" lnSpcReduction="20000"/>
          </a:bodyPr>
          <a:lstStyle/>
          <a:p>
            <a:r>
              <a:rPr lang="zh-CN" altLang="en-US">
                <a:solidFill>
                  <a:schemeClr val="tx1"/>
                </a:solidFill>
              </a:rPr>
              <a:t>标题文本预设</a:t>
            </a:r>
          </a:p>
        </p:txBody>
      </p:sp>
      <p:sp>
        <p:nvSpPr>
          <p:cNvPr id="4" name="ïşḻïďê-TextBox 5"/>
          <p:cNvSpPr txBox="1"/>
          <p:nvPr/>
        </p:nvSpPr>
        <p:spPr>
          <a:xfrm>
            <a:off x="3932719" y="4008947"/>
            <a:ext cx="1335737" cy="166257"/>
          </a:xfrm>
          <a:prstGeom prst="rect">
            <a:avLst/>
          </a:prstGeom>
        </p:spPr>
        <p:txBody>
          <a:bodyPr wrap="square" lIns="0" rIns="0" anchor="t"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</a:rPr>
              <a:t>此部分内容作为文字排版占位显示</a:t>
            </a:r>
            <a:br>
              <a:rPr lang="zh-CN" altLang="en-US" sz="900">
                <a:solidFill>
                  <a:schemeClr val="bg1"/>
                </a:solidFill>
              </a:rPr>
            </a:br>
            <a:r>
              <a:rPr lang="zh-CN" altLang="en-US" sz="900">
                <a:solidFill>
                  <a:schemeClr val="bg1"/>
                </a:solidFill>
              </a:rPr>
              <a:t>（建议使用主题字体）</a:t>
            </a:r>
          </a:p>
        </p:txBody>
      </p:sp>
      <p:sp>
        <p:nvSpPr>
          <p:cNvPr id="5" name="ïşḻïďê-Freeform: Shape 6"/>
          <p:cNvSpPr/>
          <p:nvPr/>
        </p:nvSpPr>
        <p:spPr>
          <a:xfrm>
            <a:off x="5415983" y="2382160"/>
            <a:ext cx="2815757" cy="5201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17" y="0"/>
                </a:moveTo>
                <a:lnTo>
                  <a:pt x="2117" y="95"/>
                </a:lnTo>
                <a:lnTo>
                  <a:pt x="0" y="9338"/>
                </a:lnTo>
                <a:lnTo>
                  <a:pt x="0" y="13487"/>
                </a:lnTo>
                <a:lnTo>
                  <a:pt x="2117" y="21518"/>
                </a:lnTo>
                <a:lnTo>
                  <a:pt x="2117" y="21600"/>
                </a:lnTo>
                <a:lnTo>
                  <a:pt x="2138" y="21600"/>
                </a:lnTo>
                <a:lnTo>
                  <a:pt x="21600" y="21600"/>
                </a:lnTo>
                <a:lnTo>
                  <a:pt x="21600" y="0"/>
                </a:lnTo>
                <a:cubicBezTo>
                  <a:pt x="21600" y="0"/>
                  <a:pt x="2180" y="0"/>
                  <a:pt x="2138" y="0"/>
                </a:cubicBezTo>
                <a:cubicBezTo>
                  <a:pt x="2138" y="0"/>
                  <a:pt x="2117" y="0"/>
                  <a:pt x="2117" y="0"/>
                </a:cubicBezTo>
                <a:close/>
              </a:path>
            </a:pathLst>
          </a:custGeom>
          <a:ln w="9525">
            <a:solidFill>
              <a:schemeClr val="tx1">
                <a:lumMod val="75000"/>
                <a:lumOff val="25000"/>
              </a:schemeClr>
            </a:solidFill>
            <a:prstDash val="sysDot"/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" name="ïşḻïďê-Freeform: Shape 7"/>
          <p:cNvSpPr/>
          <p:nvPr/>
        </p:nvSpPr>
        <p:spPr>
          <a:xfrm>
            <a:off x="912909" y="2340094"/>
            <a:ext cx="2820622" cy="5201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19466" y="21600"/>
                </a:lnTo>
                <a:lnTo>
                  <a:pt x="19484" y="21600"/>
                </a:lnTo>
                <a:lnTo>
                  <a:pt x="19484" y="21531"/>
                </a:lnTo>
                <a:lnTo>
                  <a:pt x="21600" y="13487"/>
                </a:lnTo>
                <a:lnTo>
                  <a:pt x="21600" y="9338"/>
                </a:lnTo>
                <a:lnTo>
                  <a:pt x="19484" y="82"/>
                </a:lnTo>
                <a:lnTo>
                  <a:pt x="19484" y="0"/>
                </a:lnTo>
                <a:cubicBezTo>
                  <a:pt x="19484" y="0"/>
                  <a:pt x="19466" y="0"/>
                  <a:pt x="19466" y="0"/>
                </a:cubicBezTo>
                <a:cubicBezTo>
                  <a:pt x="19428" y="0"/>
                  <a:pt x="0" y="0"/>
                  <a:pt x="0" y="0"/>
                </a:cubicBezTo>
                <a:close/>
              </a:path>
            </a:pathLst>
          </a:custGeom>
          <a:ln w="9525">
            <a:solidFill>
              <a:schemeClr val="tx1">
                <a:lumMod val="75000"/>
                <a:lumOff val="25000"/>
              </a:schemeClr>
            </a:solidFill>
            <a:prstDash val="sysDot"/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" name="ïşḻïďê-Freeform: Shape 8"/>
          <p:cNvSpPr/>
          <p:nvPr/>
        </p:nvSpPr>
        <p:spPr>
          <a:xfrm>
            <a:off x="5122060" y="1360787"/>
            <a:ext cx="3097667" cy="6944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886" y="0"/>
                </a:moveTo>
                <a:lnTo>
                  <a:pt x="2886" y="137"/>
                </a:lnTo>
                <a:lnTo>
                  <a:pt x="0" y="20001"/>
                </a:lnTo>
                <a:lnTo>
                  <a:pt x="375" y="21600"/>
                </a:lnTo>
                <a:lnTo>
                  <a:pt x="2906" y="16185"/>
                </a:lnTo>
                <a:lnTo>
                  <a:pt x="21600" y="16185"/>
                </a:lnTo>
                <a:lnTo>
                  <a:pt x="21600" y="0"/>
                </a:lnTo>
                <a:cubicBezTo>
                  <a:pt x="21600" y="0"/>
                  <a:pt x="2946" y="0"/>
                  <a:pt x="2906" y="0"/>
                </a:cubicBezTo>
                <a:cubicBezTo>
                  <a:pt x="2906" y="0"/>
                  <a:pt x="2886" y="0"/>
                  <a:pt x="2886" y="0"/>
                </a:cubicBezTo>
                <a:close/>
              </a:path>
            </a:pathLst>
          </a:custGeom>
          <a:ln w="9525">
            <a:solidFill>
              <a:schemeClr val="tx1">
                <a:lumMod val="75000"/>
                <a:lumOff val="25000"/>
              </a:schemeClr>
            </a:solidFill>
            <a:prstDash val="sysDot"/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" name="ïşḻïďê-Freeform: Shape 9"/>
          <p:cNvSpPr/>
          <p:nvPr/>
        </p:nvSpPr>
        <p:spPr>
          <a:xfrm>
            <a:off x="925120" y="1372126"/>
            <a:ext cx="3114545" cy="6944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6185"/>
                </a:lnTo>
                <a:lnTo>
                  <a:pt x="18710" y="16185"/>
                </a:lnTo>
                <a:lnTo>
                  <a:pt x="21227" y="21600"/>
                </a:lnTo>
                <a:lnTo>
                  <a:pt x="21600" y="20001"/>
                </a:lnTo>
                <a:lnTo>
                  <a:pt x="18727" y="123"/>
                </a:lnTo>
                <a:lnTo>
                  <a:pt x="18727" y="0"/>
                </a:lnTo>
                <a:cubicBezTo>
                  <a:pt x="18727" y="0"/>
                  <a:pt x="18710" y="0"/>
                  <a:pt x="18710" y="0"/>
                </a:cubicBezTo>
                <a:cubicBezTo>
                  <a:pt x="18674" y="0"/>
                  <a:pt x="0" y="0"/>
                  <a:pt x="0" y="0"/>
                </a:cubicBezTo>
                <a:close/>
              </a:path>
            </a:pathLst>
          </a:custGeom>
          <a:ln w="9525">
            <a:solidFill>
              <a:schemeClr val="tx1">
                <a:lumMod val="75000"/>
                <a:lumOff val="25000"/>
              </a:schemeClr>
            </a:solidFill>
            <a:prstDash val="sysDot"/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" name="ïşḻïďê-Freeform: Shape 10"/>
          <p:cNvSpPr/>
          <p:nvPr/>
        </p:nvSpPr>
        <p:spPr>
          <a:xfrm>
            <a:off x="5122060" y="3245985"/>
            <a:ext cx="3121691" cy="6944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72" y="0"/>
                </a:moveTo>
                <a:lnTo>
                  <a:pt x="0" y="1599"/>
                </a:lnTo>
                <a:lnTo>
                  <a:pt x="2864" y="21463"/>
                </a:lnTo>
                <a:lnTo>
                  <a:pt x="2864" y="21591"/>
                </a:lnTo>
                <a:cubicBezTo>
                  <a:pt x="2864" y="21591"/>
                  <a:pt x="2883" y="21591"/>
                  <a:pt x="2883" y="21591"/>
                </a:cubicBezTo>
                <a:lnTo>
                  <a:pt x="2884" y="21600"/>
                </a:lnTo>
                <a:cubicBezTo>
                  <a:pt x="2884" y="21600"/>
                  <a:pt x="2884" y="21591"/>
                  <a:pt x="2884" y="21591"/>
                </a:cubicBezTo>
                <a:cubicBezTo>
                  <a:pt x="2924" y="21591"/>
                  <a:pt x="21600" y="21591"/>
                  <a:pt x="21600" y="21591"/>
                </a:cubicBezTo>
                <a:lnTo>
                  <a:pt x="21600" y="5411"/>
                </a:lnTo>
                <a:lnTo>
                  <a:pt x="2882" y="5411"/>
                </a:lnTo>
                <a:lnTo>
                  <a:pt x="372" y="0"/>
                </a:lnTo>
                <a:close/>
              </a:path>
            </a:pathLst>
          </a:custGeom>
          <a:ln w="9525">
            <a:solidFill>
              <a:schemeClr val="tx1">
                <a:lumMod val="75000"/>
                <a:lumOff val="25000"/>
              </a:schemeClr>
            </a:solidFill>
            <a:prstDash val="sysDot"/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" name="ïşḻïďê-Freeform: Shape 11"/>
          <p:cNvSpPr/>
          <p:nvPr/>
        </p:nvSpPr>
        <p:spPr>
          <a:xfrm>
            <a:off x="910826" y="3171314"/>
            <a:ext cx="3108158" cy="6944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226" y="0"/>
                </a:moveTo>
                <a:lnTo>
                  <a:pt x="18706" y="5411"/>
                </a:lnTo>
                <a:lnTo>
                  <a:pt x="0" y="5411"/>
                </a:lnTo>
                <a:lnTo>
                  <a:pt x="0" y="21591"/>
                </a:lnTo>
                <a:cubicBezTo>
                  <a:pt x="0" y="21591"/>
                  <a:pt x="18668" y="21591"/>
                  <a:pt x="18704" y="21591"/>
                </a:cubicBezTo>
                <a:cubicBezTo>
                  <a:pt x="18704" y="21591"/>
                  <a:pt x="18704" y="21600"/>
                  <a:pt x="18704" y="21600"/>
                </a:cubicBezTo>
                <a:lnTo>
                  <a:pt x="18705" y="21591"/>
                </a:lnTo>
                <a:cubicBezTo>
                  <a:pt x="18705" y="21591"/>
                  <a:pt x="18722" y="21591"/>
                  <a:pt x="18722" y="21591"/>
                </a:cubicBezTo>
                <a:lnTo>
                  <a:pt x="18722" y="21477"/>
                </a:lnTo>
                <a:lnTo>
                  <a:pt x="21600" y="1599"/>
                </a:lnTo>
                <a:lnTo>
                  <a:pt x="21226" y="0"/>
                </a:lnTo>
                <a:close/>
              </a:path>
            </a:pathLst>
          </a:custGeom>
          <a:ln w="9525">
            <a:solidFill>
              <a:schemeClr val="tx1">
                <a:lumMod val="75000"/>
                <a:lumOff val="25000"/>
              </a:schemeClr>
            </a:solidFill>
            <a:prstDash val="sysDot"/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1" name="ïşḻïďê-Freeform: Shape 13"/>
          <p:cNvSpPr/>
          <p:nvPr/>
        </p:nvSpPr>
        <p:spPr>
          <a:xfrm>
            <a:off x="790142" y="1258356"/>
            <a:ext cx="743609" cy="7436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" name="ïşḻïďê-Freeform: Shape 14"/>
          <p:cNvSpPr/>
          <p:nvPr/>
        </p:nvSpPr>
        <p:spPr>
          <a:xfrm>
            <a:off x="1020519" y="1527309"/>
            <a:ext cx="282856" cy="2057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925" y="4046"/>
                </a:moveTo>
                <a:lnTo>
                  <a:pt x="18796" y="5599"/>
                </a:lnTo>
                <a:cubicBezTo>
                  <a:pt x="18709" y="5715"/>
                  <a:pt x="18654" y="5887"/>
                  <a:pt x="18654" y="6073"/>
                </a:cubicBezTo>
                <a:cubicBezTo>
                  <a:pt x="18654" y="6444"/>
                  <a:pt x="18874" y="6748"/>
                  <a:pt x="19144" y="6748"/>
                </a:cubicBezTo>
                <a:cubicBezTo>
                  <a:pt x="19279" y="6748"/>
                  <a:pt x="19404" y="6670"/>
                  <a:pt x="19493" y="6551"/>
                </a:cubicBezTo>
                <a:lnTo>
                  <a:pt x="21455" y="3849"/>
                </a:lnTo>
                <a:cubicBezTo>
                  <a:pt x="21543" y="3726"/>
                  <a:pt x="21600" y="3561"/>
                  <a:pt x="21600" y="3371"/>
                </a:cubicBezTo>
                <a:cubicBezTo>
                  <a:pt x="21600" y="3185"/>
                  <a:pt x="21543" y="3020"/>
                  <a:pt x="21455" y="2897"/>
                </a:cubicBezTo>
                <a:lnTo>
                  <a:pt x="19492" y="195"/>
                </a:lnTo>
                <a:cubicBezTo>
                  <a:pt x="19404" y="71"/>
                  <a:pt x="19279" y="0"/>
                  <a:pt x="19144" y="0"/>
                </a:cubicBezTo>
                <a:cubicBezTo>
                  <a:pt x="18874" y="0"/>
                  <a:pt x="18654" y="298"/>
                  <a:pt x="18654" y="669"/>
                </a:cubicBezTo>
                <a:cubicBezTo>
                  <a:pt x="18654" y="861"/>
                  <a:pt x="18709" y="1026"/>
                  <a:pt x="18796" y="1149"/>
                </a:cubicBezTo>
                <a:lnTo>
                  <a:pt x="19925" y="2695"/>
                </a:lnTo>
                <a:lnTo>
                  <a:pt x="15217" y="2695"/>
                </a:lnTo>
                <a:cubicBezTo>
                  <a:pt x="15064" y="2695"/>
                  <a:pt x="14932" y="2798"/>
                  <a:pt x="14842" y="2954"/>
                </a:cubicBezTo>
                <a:lnTo>
                  <a:pt x="14837" y="2942"/>
                </a:lnTo>
                <a:lnTo>
                  <a:pt x="6148" y="17552"/>
                </a:lnTo>
                <a:lnTo>
                  <a:pt x="491" y="17552"/>
                </a:lnTo>
                <a:cubicBezTo>
                  <a:pt x="220" y="17552"/>
                  <a:pt x="0" y="17852"/>
                  <a:pt x="0" y="18222"/>
                </a:cubicBezTo>
                <a:cubicBezTo>
                  <a:pt x="0" y="18598"/>
                  <a:pt x="220" y="18898"/>
                  <a:pt x="491" y="18898"/>
                </a:cubicBezTo>
                <a:lnTo>
                  <a:pt x="6381" y="18898"/>
                </a:lnTo>
                <a:cubicBezTo>
                  <a:pt x="6534" y="18898"/>
                  <a:pt x="6666" y="18800"/>
                  <a:pt x="6756" y="18646"/>
                </a:cubicBezTo>
                <a:lnTo>
                  <a:pt x="6759" y="18651"/>
                </a:lnTo>
                <a:lnTo>
                  <a:pt x="15452" y="4046"/>
                </a:lnTo>
                <a:cubicBezTo>
                  <a:pt x="15452" y="4046"/>
                  <a:pt x="19925" y="4046"/>
                  <a:pt x="19925" y="4046"/>
                </a:cubicBezTo>
                <a:close/>
                <a:moveTo>
                  <a:pt x="19492" y="15046"/>
                </a:moveTo>
                <a:cubicBezTo>
                  <a:pt x="19404" y="14923"/>
                  <a:pt x="19279" y="14852"/>
                  <a:pt x="19144" y="14852"/>
                </a:cubicBezTo>
                <a:cubicBezTo>
                  <a:pt x="18874" y="14852"/>
                  <a:pt x="18654" y="15150"/>
                  <a:pt x="18654" y="15520"/>
                </a:cubicBezTo>
                <a:cubicBezTo>
                  <a:pt x="18654" y="15713"/>
                  <a:pt x="18709" y="15878"/>
                  <a:pt x="18796" y="16001"/>
                </a:cubicBezTo>
                <a:lnTo>
                  <a:pt x="19925" y="17552"/>
                </a:lnTo>
                <a:lnTo>
                  <a:pt x="15449" y="17552"/>
                </a:lnTo>
                <a:lnTo>
                  <a:pt x="12384" y="12397"/>
                </a:lnTo>
                <a:lnTo>
                  <a:pt x="11748" y="13464"/>
                </a:lnTo>
                <a:lnTo>
                  <a:pt x="14837" y="18651"/>
                </a:lnTo>
                <a:lnTo>
                  <a:pt x="14842" y="18646"/>
                </a:lnTo>
                <a:cubicBezTo>
                  <a:pt x="14932" y="18800"/>
                  <a:pt x="15064" y="18898"/>
                  <a:pt x="15217" y="18898"/>
                </a:cubicBezTo>
                <a:lnTo>
                  <a:pt x="19925" y="18898"/>
                </a:lnTo>
                <a:lnTo>
                  <a:pt x="18796" y="20451"/>
                </a:lnTo>
                <a:cubicBezTo>
                  <a:pt x="18709" y="20567"/>
                  <a:pt x="18654" y="20739"/>
                  <a:pt x="18654" y="20924"/>
                </a:cubicBezTo>
                <a:cubicBezTo>
                  <a:pt x="18654" y="21295"/>
                  <a:pt x="18874" y="21600"/>
                  <a:pt x="19144" y="21600"/>
                </a:cubicBezTo>
                <a:cubicBezTo>
                  <a:pt x="19279" y="21600"/>
                  <a:pt x="19404" y="21522"/>
                  <a:pt x="19492" y="21403"/>
                </a:cubicBezTo>
                <a:lnTo>
                  <a:pt x="21455" y="18701"/>
                </a:lnTo>
                <a:cubicBezTo>
                  <a:pt x="21543" y="18577"/>
                  <a:pt x="21600" y="18413"/>
                  <a:pt x="21600" y="18222"/>
                </a:cubicBezTo>
                <a:cubicBezTo>
                  <a:pt x="21600" y="18037"/>
                  <a:pt x="21543" y="17872"/>
                  <a:pt x="21455" y="17748"/>
                </a:cubicBezTo>
                <a:cubicBezTo>
                  <a:pt x="21455" y="17748"/>
                  <a:pt x="19492" y="15046"/>
                  <a:pt x="19492" y="15046"/>
                </a:cubicBezTo>
                <a:close/>
                <a:moveTo>
                  <a:pt x="491" y="4046"/>
                </a:moveTo>
                <a:lnTo>
                  <a:pt x="6148" y="4046"/>
                </a:lnTo>
                <a:lnTo>
                  <a:pt x="9214" y="9201"/>
                </a:lnTo>
                <a:lnTo>
                  <a:pt x="9847" y="8133"/>
                </a:lnTo>
                <a:lnTo>
                  <a:pt x="6759" y="2942"/>
                </a:lnTo>
                <a:lnTo>
                  <a:pt x="6756" y="2954"/>
                </a:lnTo>
                <a:cubicBezTo>
                  <a:pt x="6666" y="2798"/>
                  <a:pt x="6534" y="2695"/>
                  <a:pt x="6381" y="2695"/>
                </a:cubicBezTo>
                <a:lnTo>
                  <a:pt x="491" y="2695"/>
                </a:lnTo>
                <a:cubicBezTo>
                  <a:pt x="220" y="2695"/>
                  <a:pt x="0" y="3000"/>
                  <a:pt x="0" y="3371"/>
                </a:cubicBezTo>
                <a:cubicBezTo>
                  <a:pt x="0" y="3746"/>
                  <a:pt x="220" y="4046"/>
                  <a:pt x="491" y="4046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3" name="ïşḻïďê-Freeform: Shape 16"/>
          <p:cNvSpPr/>
          <p:nvPr/>
        </p:nvSpPr>
        <p:spPr>
          <a:xfrm>
            <a:off x="790141" y="2224784"/>
            <a:ext cx="743609" cy="7436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4" name="ïşḻïďê-Freeform: Shape 17"/>
          <p:cNvSpPr/>
          <p:nvPr/>
        </p:nvSpPr>
        <p:spPr>
          <a:xfrm>
            <a:off x="1036232" y="2493725"/>
            <a:ext cx="251427" cy="205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37" y="20402"/>
                </a:moveTo>
                <a:lnTo>
                  <a:pt x="1964" y="20402"/>
                </a:lnTo>
                <a:cubicBezTo>
                  <a:pt x="1421" y="20402"/>
                  <a:pt x="982" y="19864"/>
                  <a:pt x="982" y="19201"/>
                </a:cubicBezTo>
                <a:cubicBezTo>
                  <a:pt x="982" y="18540"/>
                  <a:pt x="1421" y="18002"/>
                  <a:pt x="1964" y="18002"/>
                </a:cubicBezTo>
                <a:lnTo>
                  <a:pt x="19637" y="18002"/>
                </a:lnTo>
                <a:cubicBezTo>
                  <a:pt x="20180" y="18002"/>
                  <a:pt x="20619" y="18540"/>
                  <a:pt x="20619" y="19201"/>
                </a:cubicBezTo>
                <a:cubicBezTo>
                  <a:pt x="20619" y="19864"/>
                  <a:pt x="20180" y="20402"/>
                  <a:pt x="19637" y="20402"/>
                </a:cubicBezTo>
                <a:moveTo>
                  <a:pt x="19637" y="16801"/>
                </a:moveTo>
                <a:lnTo>
                  <a:pt x="1964" y="16801"/>
                </a:lnTo>
                <a:cubicBezTo>
                  <a:pt x="879" y="16801"/>
                  <a:pt x="0" y="17877"/>
                  <a:pt x="0" y="19201"/>
                </a:cubicBezTo>
                <a:cubicBezTo>
                  <a:pt x="0" y="20528"/>
                  <a:pt x="879" y="21600"/>
                  <a:pt x="1964" y="21600"/>
                </a:cubicBezTo>
                <a:lnTo>
                  <a:pt x="19637" y="21600"/>
                </a:lnTo>
                <a:cubicBezTo>
                  <a:pt x="20722" y="21600"/>
                  <a:pt x="21600" y="20528"/>
                  <a:pt x="21600" y="19201"/>
                </a:cubicBezTo>
                <a:cubicBezTo>
                  <a:pt x="21600" y="17877"/>
                  <a:pt x="20722" y="16801"/>
                  <a:pt x="19637" y="16801"/>
                </a:cubicBezTo>
                <a:moveTo>
                  <a:pt x="1964" y="1201"/>
                </a:moveTo>
                <a:lnTo>
                  <a:pt x="19637" y="1201"/>
                </a:lnTo>
                <a:cubicBezTo>
                  <a:pt x="20180" y="1201"/>
                  <a:pt x="20619" y="1736"/>
                  <a:pt x="20619" y="2399"/>
                </a:cubicBezTo>
                <a:cubicBezTo>
                  <a:pt x="20619" y="3063"/>
                  <a:pt x="20180" y="3599"/>
                  <a:pt x="19637" y="3599"/>
                </a:cubicBezTo>
                <a:lnTo>
                  <a:pt x="1964" y="3599"/>
                </a:lnTo>
                <a:cubicBezTo>
                  <a:pt x="1421" y="3599"/>
                  <a:pt x="982" y="3063"/>
                  <a:pt x="982" y="2399"/>
                </a:cubicBezTo>
                <a:cubicBezTo>
                  <a:pt x="982" y="1736"/>
                  <a:pt x="1421" y="1201"/>
                  <a:pt x="1964" y="1201"/>
                </a:cubicBezTo>
                <a:moveTo>
                  <a:pt x="1964" y="4799"/>
                </a:moveTo>
                <a:lnTo>
                  <a:pt x="19637" y="4799"/>
                </a:lnTo>
                <a:cubicBezTo>
                  <a:pt x="20722" y="4799"/>
                  <a:pt x="21600" y="3726"/>
                  <a:pt x="21600" y="2399"/>
                </a:cubicBezTo>
                <a:cubicBezTo>
                  <a:pt x="21600" y="1075"/>
                  <a:pt x="20722" y="0"/>
                  <a:pt x="19637" y="0"/>
                </a:cubicBezTo>
                <a:lnTo>
                  <a:pt x="1964" y="0"/>
                </a:lnTo>
                <a:cubicBezTo>
                  <a:pt x="879" y="0"/>
                  <a:pt x="0" y="1075"/>
                  <a:pt x="0" y="2399"/>
                </a:cubicBezTo>
                <a:cubicBezTo>
                  <a:pt x="0" y="3726"/>
                  <a:pt x="879" y="4799"/>
                  <a:pt x="1964" y="4799"/>
                </a:cubicBezTo>
                <a:moveTo>
                  <a:pt x="19637" y="12000"/>
                </a:moveTo>
                <a:lnTo>
                  <a:pt x="1964" y="12000"/>
                </a:lnTo>
                <a:cubicBezTo>
                  <a:pt x="1421" y="12000"/>
                  <a:pt x="982" y="11465"/>
                  <a:pt x="982" y="10803"/>
                </a:cubicBezTo>
                <a:cubicBezTo>
                  <a:pt x="982" y="10138"/>
                  <a:pt x="1421" y="9600"/>
                  <a:pt x="1964" y="9600"/>
                </a:cubicBezTo>
                <a:lnTo>
                  <a:pt x="19637" y="9600"/>
                </a:lnTo>
                <a:cubicBezTo>
                  <a:pt x="20180" y="9600"/>
                  <a:pt x="20619" y="10138"/>
                  <a:pt x="20619" y="10803"/>
                </a:cubicBezTo>
                <a:cubicBezTo>
                  <a:pt x="20619" y="11465"/>
                  <a:pt x="20180" y="12000"/>
                  <a:pt x="19637" y="12000"/>
                </a:cubicBezTo>
                <a:moveTo>
                  <a:pt x="19637" y="8401"/>
                </a:moveTo>
                <a:lnTo>
                  <a:pt x="1964" y="8401"/>
                </a:lnTo>
                <a:cubicBezTo>
                  <a:pt x="879" y="8401"/>
                  <a:pt x="0" y="9476"/>
                  <a:pt x="0" y="10803"/>
                </a:cubicBezTo>
                <a:cubicBezTo>
                  <a:pt x="0" y="12127"/>
                  <a:pt x="879" y="13201"/>
                  <a:pt x="1964" y="13201"/>
                </a:cubicBezTo>
                <a:lnTo>
                  <a:pt x="19637" y="13201"/>
                </a:lnTo>
                <a:cubicBezTo>
                  <a:pt x="20722" y="13201"/>
                  <a:pt x="21600" y="12127"/>
                  <a:pt x="21600" y="10803"/>
                </a:cubicBezTo>
                <a:cubicBezTo>
                  <a:pt x="21600" y="9476"/>
                  <a:pt x="20722" y="8401"/>
                  <a:pt x="19637" y="8401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5" name="ïşḻïďê-Freeform: Shape 19"/>
          <p:cNvSpPr/>
          <p:nvPr/>
        </p:nvSpPr>
        <p:spPr>
          <a:xfrm>
            <a:off x="804369" y="3265338"/>
            <a:ext cx="743609" cy="7436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6" name="ïşḻïďê-Freeform: Shape 20"/>
          <p:cNvSpPr/>
          <p:nvPr/>
        </p:nvSpPr>
        <p:spPr>
          <a:xfrm>
            <a:off x="1034746" y="3466844"/>
            <a:ext cx="282856" cy="2828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658" y="8341"/>
                </a:moveTo>
                <a:cubicBezTo>
                  <a:pt x="17614" y="6914"/>
                  <a:pt x="17383" y="5575"/>
                  <a:pt x="17008" y="4409"/>
                </a:cubicBezTo>
                <a:cubicBezTo>
                  <a:pt x="17544" y="4131"/>
                  <a:pt x="18018" y="3798"/>
                  <a:pt x="18435" y="3427"/>
                </a:cubicBezTo>
                <a:cubicBezTo>
                  <a:pt x="19673" y="4724"/>
                  <a:pt x="20474" y="6437"/>
                  <a:pt x="20593" y="8341"/>
                </a:cubicBezTo>
                <a:cubicBezTo>
                  <a:pt x="20593" y="8341"/>
                  <a:pt x="17658" y="8341"/>
                  <a:pt x="17658" y="8341"/>
                </a:cubicBezTo>
                <a:close/>
                <a:moveTo>
                  <a:pt x="15485" y="1480"/>
                </a:moveTo>
                <a:cubicBezTo>
                  <a:pt x="16306" y="1785"/>
                  <a:pt x="17058" y="2226"/>
                  <a:pt x="17724" y="2771"/>
                </a:cubicBezTo>
                <a:cubicBezTo>
                  <a:pt x="17412" y="3037"/>
                  <a:pt x="17057" y="3277"/>
                  <a:pt x="16665" y="3487"/>
                </a:cubicBezTo>
                <a:cubicBezTo>
                  <a:pt x="16337" y="2707"/>
                  <a:pt x="15939" y="2028"/>
                  <a:pt x="15485" y="1480"/>
                </a:cubicBezTo>
                <a:moveTo>
                  <a:pt x="12764" y="0"/>
                </a:moveTo>
                <a:cubicBezTo>
                  <a:pt x="9920" y="0"/>
                  <a:pt x="7396" y="1350"/>
                  <a:pt x="5780" y="3438"/>
                </a:cubicBezTo>
                <a:cubicBezTo>
                  <a:pt x="6514" y="3199"/>
                  <a:pt x="7287" y="3044"/>
                  <a:pt x="8086" y="2984"/>
                </a:cubicBezTo>
                <a:cubicBezTo>
                  <a:pt x="7991" y="2912"/>
                  <a:pt x="7892" y="2846"/>
                  <a:pt x="7804" y="2771"/>
                </a:cubicBezTo>
                <a:cubicBezTo>
                  <a:pt x="8469" y="2226"/>
                  <a:pt x="9221" y="1785"/>
                  <a:pt x="10042" y="1480"/>
                </a:cubicBezTo>
                <a:cubicBezTo>
                  <a:pt x="9694" y="1902"/>
                  <a:pt x="9380" y="2399"/>
                  <a:pt x="9104" y="2957"/>
                </a:cubicBezTo>
                <a:cubicBezTo>
                  <a:pt x="9451" y="2969"/>
                  <a:pt x="9793" y="2996"/>
                  <a:pt x="10131" y="3041"/>
                </a:cubicBezTo>
                <a:cubicBezTo>
                  <a:pt x="10712" y="1983"/>
                  <a:pt x="11449" y="1264"/>
                  <a:pt x="12269" y="1057"/>
                </a:cubicBezTo>
                <a:lnTo>
                  <a:pt x="12269" y="3573"/>
                </a:lnTo>
                <a:cubicBezTo>
                  <a:pt x="12607" y="3700"/>
                  <a:pt x="12937" y="3846"/>
                  <a:pt x="13258" y="4005"/>
                </a:cubicBezTo>
                <a:lnTo>
                  <a:pt x="13258" y="1057"/>
                </a:lnTo>
                <a:cubicBezTo>
                  <a:pt x="14283" y="1315"/>
                  <a:pt x="15181" y="2361"/>
                  <a:pt x="15801" y="3885"/>
                </a:cubicBezTo>
                <a:cubicBezTo>
                  <a:pt x="15208" y="4105"/>
                  <a:pt x="14555" y="4259"/>
                  <a:pt x="13865" y="4344"/>
                </a:cubicBezTo>
                <a:cubicBezTo>
                  <a:pt x="14263" y="4581"/>
                  <a:pt x="14647" y="4841"/>
                  <a:pt x="15006" y="5129"/>
                </a:cubicBezTo>
                <a:cubicBezTo>
                  <a:pt x="15391" y="5042"/>
                  <a:pt x="15767" y="4934"/>
                  <a:pt x="16122" y="4802"/>
                </a:cubicBezTo>
                <a:cubicBezTo>
                  <a:pt x="16297" y="5380"/>
                  <a:pt x="16431" y="6009"/>
                  <a:pt x="16527" y="6669"/>
                </a:cubicBezTo>
                <a:cubicBezTo>
                  <a:pt x="17157" y="7465"/>
                  <a:pt x="17663" y="8364"/>
                  <a:pt x="18026" y="9331"/>
                </a:cubicBezTo>
                <a:lnTo>
                  <a:pt x="20593" y="9331"/>
                </a:lnTo>
                <a:cubicBezTo>
                  <a:pt x="20478" y="11171"/>
                  <a:pt x="19721" y="12836"/>
                  <a:pt x="18551" y="14114"/>
                </a:cubicBezTo>
                <a:cubicBezTo>
                  <a:pt x="18470" y="14700"/>
                  <a:pt x="18342" y="15273"/>
                  <a:pt x="18162" y="15820"/>
                </a:cubicBezTo>
                <a:cubicBezTo>
                  <a:pt x="20250" y="14204"/>
                  <a:pt x="21600" y="11681"/>
                  <a:pt x="21600" y="8835"/>
                </a:cubicBezTo>
                <a:cubicBezTo>
                  <a:pt x="21600" y="3955"/>
                  <a:pt x="17644" y="0"/>
                  <a:pt x="12764" y="0"/>
                </a:cubicBezTo>
                <a:moveTo>
                  <a:pt x="13731" y="12270"/>
                </a:moveTo>
                <a:cubicBezTo>
                  <a:pt x="13687" y="10842"/>
                  <a:pt x="13456" y="9503"/>
                  <a:pt x="13081" y="8334"/>
                </a:cubicBezTo>
                <a:cubicBezTo>
                  <a:pt x="13616" y="8056"/>
                  <a:pt x="14091" y="7726"/>
                  <a:pt x="14507" y="7355"/>
                </a:cubicBezTo>
                <a:cubicBezTo>
                  <a:pt x="15745" y="8649"/>
                  <a:pt x="16547" y="10365"/>
                  <a:pt x="16665" y="12270"/>
                </a:cubicBezTo>
                <a:cubicBezTo>
                  <a:pt x="16665" y="12270"/>
                  <a:pt x="13731" y="12270"/>
                  <a:pt x="13731" y="12270"/>
                </a:cubicBezTo>
                <a:close/>
                <a:moveTo>
                  <a:pt x="14507" y="18175"/>
                </a:moveTo>
                <a:cubicBezTo>
                  <a:pt x="14091" y="17804"/>
                  <a:pt x="13616" y="17469"/>
                  <a:pt x="13081" y="17192"/>
                </a:cubicBezTo>
                <a:cubicBezTo>
                  <a:pt x="13456" y="16027"/>
                  <a:pt x="13687" y="14688"/>
                  <a:pt x="13731" y="13259"/>
                </a:cubicBezTo>
                <a:lnTo>
                  <a:pt x="16665" y="13259"/>
                </a:lnTo>
                <a:cubicBezTo>
                  <a:pt x="16547" y="15164"/>
                  <a:pt x="15745" y="16878"/>
                  <a:pt x="14507" y="18175"/>
                </a:cubicBezTo>
                <a:moveTo>
                  <a:pt x="11558" y="20116"/>
                </a:moveTo>
                <a:cubicBezTo>
                  <a:pt x="12011" y="19572"/>
                  <a:pt x="12409" y="18894"/>
                  <a:pt x="12738" y="18113"/>
                </a:cubicBezTo>
                <a:cubicBezTo>
                  <a:pt x="13130" y="18325"/>
                  <a:pt x="13485" y="18564"/>
                  <a:pt x="13796" y="18829"/>
                </a:cubicBezTo>
                <a:cubicBezTo>
                  <a:pt x="13130" y="19374"/>
                  <a:pt x="12379" y="19817"/>
                  <a:pt x="11558" y="20116"/>
                </a:cubicBezTo>
                <a:moveTo>
                  <a:pt x="9331" y="20543"/>
                </a:moveTo>
                <a:lnTo>
                  <a:pt x="9331" y="17202"/>
                </a:lnTo>
                <a:cubicBezTo>
                  <a:pt x="10246" y="17252"/>
                  <a:pt x="11108" y="17427"/>
                  <a:pt x="11874" y="17717"/>
                </a:cubicBezTo>
                <a:cubicBezTo>
                  <a:pt x="11255" y="19236"/>
                  <a:pt x="10355" y="20288"/>
                  <a:pt x="9331" y="20543"/>
                </a:cubicBezTo>
                <a:moveTo>
                  <a:pt x="9331" y="13259"/>
                </a:moveTo>
                <a:lnTo>
                  <a:pt x="12749" y="13259"/>
                </a:lnTo>
                <a:cubicBezTo>
                  <a:pt x="12709" y="14550"/>
                  <a:pt x="12510" y="15752"/>
                  <a:pt x="12195" y="16798"/>
                </a:cubicBezTo>
                <a:cubicBezTo>
                  <a:pt x="11326" y="16471"/>
                  <a:pt x="10357" y="16273"/>
                  <a:pt x="9331" y="16222"/>
                </a:cubicBezTo>
                <a:cubicBezTo>
                  <a:pt x="9331" y="16222"/>
                  <a:pt x="9331" y="13259"/>
                  <a:pt x="9331" y="13259"/>
                </a:cubicBezTo>
                <a:close/>
                <a:moveTo>
                  <a:pt x="9331" y="9305"/>
                </a:moveTo>
                <a:cubicBezTo>
                  <a:pt x="10357" y="9256"/>
                  <a:pt x="11326" y="9057"/>
                  <a:pt x="12195" y="8727"/>
                </a:cubicBezTo>
                <a:cubicBezTo>
                  <a:pt x="12510" y="9778"/>
                  <a:pt x="12709" y="10977"/>
                  <a:pt x="12749" y="12270"/>
                </a:cubicBezTo>
                <a:lnTo>
                  <a:pt x="9331" y="12270"/>
                </a:lnTo>
                <a:cubicBezTo>
                  <a:pt x="9331" y="12270"/>
                  <a:pt x="9331" y="9305"/>
                  <a:pt x="9331" y="9305"/>
                </a:cubicBezTo>
                <a:close/>
                <a:moveTo>
                  <a:pt x="9331" y="4982"/>
                </a:moveTo>
                <a:cubicBezTo>
                  <a:pt x="10355" y="5242"/>
                  <a:pt x="11255" y="6291"/>
                  <a:pt x="11874" y="7809"/>
                </a:cubicBezTo>
                <a:cubicBezTo>
                  <a:pt x="11108" y="8101"/>
                  <a:pt x="10246" y="8274"/>
                  <a:pt x="9331" y="8326"/>
                </a:cubicBezTo>
                <a:cubicBezTo>
                  <a:pt x="9331" y="8326"/>
                  <a:pt x="9331" y="4982"/>
                  <a:pt x="9331" y="4982"/>
                </a:cubicBezTo>
                <a:close/>
                <a:moveTo>
                  <a:pt x="13796" y="6695"/>
                </a:moveTo>
                <a:cubicBezTo>
                  <a:pt x="13485" y="6965"/>
                  <a:pt x="13130" y="7202"/>
                  <a:pt x="12738" y="7411"/>
                </a:cubicBezTo>
                <a:cubicBezTo>
                  <a:pt x="12409" y="6636"/>
                  <a:pt x="12011" y="5953"/>
                  <a:pt x="11557" y="5410"/>
                </a:cubicBezTo>
                <a:cubicBezTo>
                  <a:pt x="12379" y="5713"/>
                  <a:pt x="13130" y="6153"/>
                  <a:pt x="13796" y="6695"/>
                </a:cubicBezTo>
                <a:moveTo>
                  <a:pt x="8342" y="8326"/>
                </a:moveTo>
                <a:cubicBezTo>
                  <a:pt x="7428" y="8274"/>
                  <a:pt x="6565" y="8101"/>
                  <a:pt x="5798" y="7809"/>
                </a:cubicBezTo>
                <a:cubicBezTo>
                  <a:pt x="6419" y="6291"/>
                  <a:pt x="7318" y="5242"/>
                  <a:pt x="8342" y="4982"/>
                </a:cubicBezTo>
                <a:cubicBezTo>
                  <a:pt x="8342" y="4982"/>
                  <a:pt x="8342" y="8326"/>
                  <a:pt x="8342" y="8326"/>
                </a:cubicBezTo>
                <a:close/>
                <a:moveTo>
                  <a:pt x="8342" y="12270"/>
                </a:moveTo>
                <a:lnTo>
                  <a:pt x="4924" y="12270"/>
                </a:lnTo>
                <a:cubicBezTo>
                  <a:pt x="4964" y="10977"/>
                  <a:pt x="5163" y="9778"/>
                  <a:pt x="5478" y="8727"/>
                </a:cubicBezTo>
                <a:cubicBezTo>
                  <a:pt x="6347" y="9057"/>
                  <a:pt x="7317" y="9256"/>
                  <a:pt x="8342" y="9305"/>
                </a:cubicBezTo>
                <a:cubicBezTo>
                  <a:pt x="8342" y="9305"/>
                  <a:pt x="8342" y="12270"/>
                  <a:pt x="8342" y="12270"/>
                </a:cubicBezTo>
                <a:close/>
                <a:moveTo>
                  <a:pt x="8342" y="16222"/>
                </a:moveTo>
                <a:cubicBezTo>
                  <a:pt x="7317" y="16273"/>
                  <a:pt x="6347" y="16471"/>
                  <a:pt x="5478" y="16798"/>
                </a:cubicBezTo>
                <a:cubicBezTo>
                  <a:pt x="5163" y="15752"/>
                  <a:pt x="4964" y="14550"/>
                  <a:pt x="4924" y="13259"/>
                </a:cubicBezTo>
                <a:lnTo>
                  <a:pt x="8342" y="13259"/>
                </a:lnTo>
                <a:cubicBezTo>
                  <a:pt x="8342" y="13259"/>
                  <a:pt x="8342" y="16222"/>
                  <a:pt x="8342" y="16222"/>
                </a:cubicBezTo>
                <a:close/>
                <a:moveTo>
                  <a:pt x="8342" y="20543"/>
                </a:moveTo>
                <a:cubicBezTo>
                  <a:pt x="7318" y="20288"/>
                  <a:pt x="6419" y="19236"/>
                  <a:pt x="5798" y="17717"/>
                </a:cubicBezTo>
                <a:cubicBezTo>
                  <a:pt x="6565" y="17427"/>
                  <a:pt x="7428" y="17252"/>
                  <a:pt x="8342" y="17202"/>
                </a:cubicBezTo>
                <a:cubicBezTo>
                  <a:pt x="8342" y="17202"/>
                  <a:pt x="8342" y="20543"/>
                  <a:pt x="8342" y="20543"/>
                </a:cubicBezTo>
                <a:close/>
                <a:moveTo>
                  <a:pt x="3877" y="18829"/>
                </a:moveTo>
                <a:cubicBezTo>
                  <a:pt x="4188" y="18564"/>
                  <a:pt x="4543" y="18325"/>
                  <a:pt x="4935" y="18113"/>
                </a:cubicBezTo>
                <a:cubicBezTo>
                  <a:pt x="5264" y="18894"/>
                  <a:pt x="5661" y="19572"/>
                  <a:pt x="6115" y="20116"/>
                </a:cubicBezTo>
                <a:cubicBezTo>
                  <a:pt x="5294" y="19817"/>
                  <a:pt x="4542" y="19374"/>
                  <a:pt x="3877" y="18829"/>
                </a:cubicBezTo>
                <a:moveTo>
                  <a:pt x="1007" y="13259"/>
                </a:moveTo>
                <a:lnTo>
                  <a:pt x="3942" y="13259"/>
                </a:lnTo>
                <a:cubicBezTo>
                  <a:pt x="3985" y="14688"/>
                  <a:pt x="4217" y="16027"/>
                  <a:pt x="4591" y="17192"/>
                </a:cubicBezTo>
                <a:cubicBezTo>
                  <a:pt x="4058" y="17469"/>
                  <a:pt x="3583" y="17804"/>
                  <a:pt x="3165" y="18175"/>
                </a:cubicBezTo>
                <a:cubicBezTo>
                  <a:pt x="1927" y="16878"/>
                  <a:pt x="1126" y="15164"/>
                  <a:pt x="1007" y="13259"/>
                </a:cubicBezTo>
                <a:moveTo>
                  <a:pt x="3165" y="7355"/>
                </a:moveTo>
                <a:cubicBezTo>
                  <a:pt x="3583" y="7726"/>
                  <a:pt x="4058" y="8056"/>
                  <a:pt x="4591" y="8334"/>
                </a:cubicBezTo>
                <a:cubicBezTo>
                  <a:pt x="4217" y="9503"/>
                  <a:pt x="3985" y="10842"/>
                  <a:pt x="3942" y="12270"/>
                </a:cubicBezTo>
                <a:lnTo>
                  <a:pt x="1007" y="12270"/>
                </a:lnTo>
                <a:cubicBezTo>
                  <a:pt x="1126" y="10365"/>
                  <a:pt x="1927" y="8649"/>
                  <a:pt x="3165" y="7355"/>
                </a:cubicBezTo>
                <a:moveTo>
                  <a:pt x="6115" y="5410"/>
                </a:moveTo>
                <a:cubicBezTo>
                  <a:pt x="5661" y="5953"/>
                  <a:pt x="5264" y="6636"/>
                  <a:pt x="4935" y="7411"/>
                </a:cubicBezTo>
                <a:cubicBezTo>
                  <a:pt x="4543" y="7202"/>
                  <a:pt x="4188" y="6965"/>
                  <a:pt x="3877" y="6695"/>
                </a:cubicBezTo>
                <a:cubicBezTo>
                  <a:pt x="4542" y="6153"/>
                  <a:pt x="5294" y="5713"/>
                  <a:pt x="6115" y="5410"/>
                </a:cubicBezTo>
                <a:moveTo>
                  <a:pt x="8836" y="3930"/>
                </a:moveTo>
                <a:cubicBezTo>
                  <a:pt x="3956" y="3930"/>
                  <a:pt x="0" y="7884"/>
                  <a:pt x="0" y="12765"/>
                </a:cubicBezTo>
                <a:cubicBezTo>
                  <a:pt x="0" y="17645"/>
                  <a:pt x="3956" y="21600"/>
                  <a:pt x="8836" y="21600"/>
                </a:cubicBezTo>
                <a:cubicBezTo>
                  <a:pt x="13716" y="21600"/>
                  <a:pt x="17673" y="17645"/>
                  <a:pt x="17673" y="12765"/>
                </a:cubicBezTo>
                <a:cubicBezTo>
                  <a:pt x="17673" y="7884"/>
                  <a:pt x="13716" y="3930"/>
                  <a:pt x="8836" y="3930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7" name="ïşḻïďê-Freeform: Shape 22"/>
          <p:cNvSpPr/>
          <p:nvPr/>
        </p:nvSpPr>
        <p:spPr>
          <a:xfrm>
            <a:off x="7610182" y="1259349"/>
            <a:ext cx="743609" cy="7436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8" name="ïşḻïďê-Freeform: Shape 23"/>
          <p:cNvSpPr/>
          <p:nvPr/>
        </p:nvSpPr>
        <p:spPr>
          <a:xfrm>
            <a:off x="7856273" y="1516876"/>
            <a:ext cx="251427" cy="2285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1881"/>
                </a:moveTo>
                <a:cubicBezTo>
                  <a:pt x="20618" y="12474"/>
                  <a:pt x="20178" y="12961"/>
                  <a:pt x="19636" y="12961"/>
                </a:cubicBezTo>
                <a:lnTo>
                  <a:pt x="19636" y="8639"/>
                </a:lnTo>
                <a:cubicBezTo>
                  <a:pt x="20178" y="8639"/>
                  <a:pt x="20618" y="9122"/>
                  <a:pt x="20618" y="9719"/>
                </a:cubicBezTo>
                <a:cubicBezTo>
                  <a:pt x="20618" y="9719"/>
                  <a:pt x="20618" y="11881"/>
                  <a:pt x="20618" y="11881"/>
                </a:cubicBezTo>
                <a:close/>
                <a:moveTo>
                  <a:pt x="18654" y="19981"/>
                </a:moveTo>
                <a:cubicBezTo>
                  <a:pt x="18654" y="20277"/>
                  <a:pt x="18434" y="20521"/>
                  <a:pt x="18164" y="20521"/>
                </a:cubicBezTo>
                <a:cubicBezTo>
                  <a:pt x="17892" y="20521"/>
                  <a:pt x="17672" y="20277"/>
                  <a:pt x="17672" y="19981"/>
                </a:cubicBezTo>
                <a:lnTo>
                  <a:pt x="17672" y="1621"/>
                </a:lnTo>
                <a:cubicBezTo>
                  <a:pt x="17672" y="1319"/>
                  <a:pt x="17892" y="1081"/>
                  <a:pt x="18164" y="1081"/>
                </a:cubicBezTo>
                <a:cubicBezTo>
                  <a:pt x="18434" y="1081"/>
                  <a:pt x="18654" y="1319"/>
                  <a:pt x="18654" y="1621"/>
                </a:cubicBezTo>
                <a:cubicBezTo>
                  <a:pt x="18654" y="1621"/>
                  <a:pt x="18654" y="19981"/>
                  <a:pt x="18654" y="19981"/>
                </a:cubicBezTo>
                <a:close/>
                <a:moveTo>
                  <a:pt x="16691" y="18405"/>
                </a:moveTo>
                <a:lnTo>
                  <a:pt x="2945" y="13509"/>
                </a:lnTo>
                <a:cubicBezTo>
                  <a:pt x="2945" y="13505"/>
                  <a:pt x="2945" y="13505"/>
                  <a:pt x="2945" y="13502"/>
                </a:cubicBezTo>
                <a:lnTo>
                  <a:pt x="2945" y="8100"/>
                </a:lnTo>
                <a:cubicBezTo>
                  <a:pt x="2945" y="8095"/>
                  <a:pt x="2945" y="8091"/>
                  <a:pt x="2945" y="8087"/>
                </a:cubicBezTo>
                <a:lnTo>
                  <a:pt x="16691" y="3196"/>
                </a:lnTo>
                <a:cubicBezTo>
                  <a:pt x="16691" y="3196"/>
                  <a:pt x="16691" y="18405"/>
                  <a:pt x="16691" y="18405"/>
                </a:cubicBezTo>
                <a:close/>
                <a:moveTo>
                  <a:pt x="12480" y="18726"/>
                </a:moveTo>
                <a:cubicBezTo>
                  <a:pt x="12316" y="19292"/>
                  <a:pt x="11762" y="19609"/>
                  <a:pt x="11247" y="19428"/>
                </a:cubicBezTo>
                <a:lnTo>
                  <a:pt x="6101" y="17625"/>
                </a:lnTo>
                <a:cubicBezTo>
                  <a:pt x="5585" y="17444"/>
                  <a:pt x="5299" y="16837"/>
                  <a:pt x="5463" y="16268"/>
                </a:cubicBezTo>
                <a:lnTo>
                  <a:pt x="5654" y="15608"/>
                </a:lnTo>
                <a:lnTo>
                  <a:pt x="12661" y="18103"/>
                </a:lnTo>
                <a:cubicBezTo>
                  <a:pt x="12661" y="18103"/>
                  <a:pt x="12480" y="18726"/>
                  <a:pt x="12480" y="18726"/>
                </a:cubicBezTo>
                <a:close/>
                <a:moveTo>
                  <a:pt x="1963" y="13502"/>
                </a:moveTo>
                <a:lnTo>
                  <a:pt x="982" y="13502"/>
                </a:lnTo>
                <a:lnTo>
                  <a:pt x="982" y="8100"/>
                </a:lnTo>
                <a:lnTo>
                  <a:pt x="1963" y="8100"/>
                </a:lnTo>
                <a:cubicBezTo>
                  <a:pt x="1963" y="8100"/>
                  <a:pt x="1963" y="13502"/>
                  <a:pt x="1963" y="13502"/>
                </a:cubicBezTo>
                <a:close/>
                <a:moveTo>
                  <a:pt x="19636" y="7560"/>
                </a:moveTo>
                <a:lnTo>
                  <a:pt x="19636" y="1621"/>
                </a:lnTo>
                <a:cubicBezTo>
                  <a:pt x="19636" y="725"/>
                  <a:pt x="18977" y="0"/>
                  <a:pt x="18164" y="0"/>
                </a:cubicBezTo>
                <a:cubicBezTo>
                  <a:pt x="17351" y="0"/>
                  <a:pt x="16691" y="725"/>
                  <a:pt x="16691" y="1621"/>
                </a:cubicBezTo>
                <a:lnTo>
                  <a:pt x="16691" y="2063"/>
                </a:lnTo>
                <a:lnTo>
                  <a:pt x="2409" y="7142"/>
                </a:lnTo>
                <a:cubicBezTo>
                  <a:pt x="2275" y="7063"/>
                  <a:pt x="2126" y="7019"/>
                  <a:pt x="1963" y="7019"/>
                </a:cubicBezTo>
                <a:lnTo>
                  <a:pt x="982" y="7019"/>
                </a:lnTo>
                <a:cubicBezTo>
                  <a:pt x="439" y="7019"/>
                  <a:pt x="0" y="7505"/>
                  <a:pt x="0" y="8100"/>
                </a:cubicBezTo>
                <a:lnTo>
                  <a:pt x="0" y="13502"/>
                </a:lnTo>
                <a:cubicBezTo>
                  <a:pt x="0" y="14095"/>
                  <a:pt x="439" y="14583"/>
                  <a:pt x="982" y="14583"/>
                </a:cubicBezTo>
                <a:lnTo>
                  <a:pt x="1963" y="14583"/>
                </a:lnTo>
                <a:cubicBezTo>
                  <a:pt x="2126" y="14583"/>
                  <a:pt x="2275" y="14533"/>
                  <a:pt x="2409" y="14458"/>
                </a:cubicBezTo>
                <a:lnTo>
                  <a:pt x="4721" y="15279"/>
                </a:lnTo>
                <a:lnTo>
                  <a:pt x="4527" y="15938"/>
                </a:lnTo>
                <a:cubicBezTo>
                  <a:pt x="4199" y="17077"/>
                  <a:pt x="4771" y="18294"/>
                  <a:pt x="5803" y="18656"/>
                </a:cubicBezTo>
                <a:lnTo>
                  <a:pt x="10949" y="20453"/>
                </a:lnTo>
                <a:cubicBezTo>
                  <a:pt x="11983" y="20818"/>
                  <a:pt x="13087" y="20190"/>
                  <a:pt x="13415" y="19052"/>
                </a:cubicBezTo>
                <a:lnTo>
                  <a:pt x="13594" y="18438"/>
                </a:lnTo>
                <a:lnTo>
                  <a:pt x="16691" y="19539"/>
                </a:lnTo>
                <a:lnTo>
                  <a:pt x="16691" y="19981"/>
                </a:lnTo>
                <a:cubicBezTo>
                  <a:pt x="16691" y="20875"/>
                  <a:pt x="17351" y="21600"/>
                  <a:pt x="18164" y="21600"/>
                </a:cubicBezTo>
                <a:cubicBezTo>
                  <a:pt x="18977" y="21600"/>
                  <a:pt x="19636" y="20875"/>
                  <a:pt x="19636" y="19981"/>
                </a:cubicBezTo>
                <a:lnTo>
                  <a:pt x="19636" y="14042"/>
                </a:lnTo>
                <a:cubicBezTo>
                  <a:pt x="20721" y="14042"/>
                  <a:pt x="21600" y="13073"/>
                  <a:pt x="21600" y="11881"/>
                </a:cubicBezTo>
                <a:lnTo>
                  <a:pt x="21600" y="9719"/>
                </a:lnTo>
                <a:cubicBezTo>
                  <a:pt x="21600" y="8523"/>
                  <a:pt x="20721" y="7560"/>
                  <a:pt x="19636" y="7560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9" name="ïşḻïďê-Freeform: Shape 25"/>
          <p:cNvSpPr/>
          <p:nvPr/>
        </p:nvSpPr>
        <p:spPr>
          <a:xfrm>
            <a:off x="7610182" y="2280320"/>
            <a:ext cx="743609" cy="7436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0" name="ïşḻïďê-Freeform: Shape 26"/>
          <p:cNvSpPr/>
          <p:nvPr/>
        </p:nvSpPr>
        <p:spPr>
          <a:xfrm>
            <a:off x="7840542" y="2529828"/>
            <a:ext cx="282889" cy="244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3" extrusionOk="0">
                <a:moveTo>
                  <a:pt x="13420" y="20466"/>
                </a:moveTo>
                <a:lnTo>
                  <a:pt x="12629" y="20222"/>
                </a:lnTo>
                <a:cubicBezTo>
                  <a:pt x="13304" y="19604"/>
                  <a:pt x="13743" y="18667"/>
                  <a:pt x="13743" y="17590"/>
                </a:cubicBezTo>
                <a:cubicBezTo>
                  <a:pt x="13743" y="16190"/>
                  <a:pt x="13011" y="14990"/>
                  <a:pt x="11965" y="14465"/>
                </a:cubicBezTo>
                <a:lnTo>
                  <a:pt x="11700" y="15586"/>
                </a:lnTo>
                <a:cubicBezTo>
                  <a:pt x="12330" y="15963"/>
                  <a:pt x="12764" y="16716"/>
                  <a:pt x="12764" y="17590"/>
                </a:cubicBezTo>
                <a:cubicBezTo>
                  <a:pt x="12764" y="18298"/>
                  <a:pt x="12474" y="18925"/>
                  <a:pt x="12033" y="19336"/>
                </a:cubicBezTo>
                <a:lnTo>
                  <a:pt x="12295" y="18214"/>
                </a:lnTo>
                <a:cubicBezTo>
                  <a:pt x="12325" y="18073"/>
                  <a:pt x="12315" y="17919"/>
                  <a:pt x="12245" y="17783"/>
                </a:cubicBezTo>
                <a:cubicBezTo>
                  <a:pt x="12110" y="17512"/>
                  <a:pt x="11808" y="17419"/>
                  <a:pt x="11575" y="17575"/>
                </a:cubicBezTo>
                <a:cubicBezTo>
                  <a:pt x="11455" y="17655"/>
                  <a:pt x="11377" y="17779"/>
                  <a:pt x="11345" y="17919"/>
                </a:cubicBezTo>
                <a:lnTo>
                  <a:pt x="10807" y="20244"/>
                </a:lnTo>
                <a:cubicBezTo>
                  <a:pt x="10773" y="20385"/>
                  <a:pt x="10788" y="20540"/>
                  <a:pt x="10856" y="20675"/>
                </a:cubicBezTo>
                <a:cubicBezTo>
                  <a:pt x="10919" y="20800"/>
                  <a:pt x="11021" y="20887"/>
                  <a:pt x="11131" y="20928"/>
                </a:cubicBezTo>
                <a:lnTo>
                  <a:pt x="11126" y="20956"/>
                </a:lnTo>
                <a:cubicBezTo>
                  <a:pt x="11141" y="20954"/>
                  <a:pt x="11156" y="20948"/>
                  <a:pt x="11171" y="20946"/>
                </a:cubicBezTo>
                <a:lnTo>
                  <a:pt x="13165" y="21563"/>
                </a:lnTo>
                <a:cubicBezTo>
                  <a:pt x="13287" y="21600"/>
                  <a:pt x="13420" y="21587"/>
                  <a:pt x="13540" y="21507"/>
                </a:cubicBezTo>
                <a:cubicBezTo>
                  <a:pt x="13772" y="21351"/>
                  <a:pt x="13853" y="21002"/>
                  <a:pt x="13718" y="20731"/>
                </a:cubicBezTo>
                <a:cubicBezTo>
                  <a:pt x="13648" y="20594"/>
                  <a:pt x="13542" y="20504"/>
                  <a:pt x="13420" y="20466"/>
                </a:cubicBezTo>
                <a:moveTo>
                  <a:pt x="18634" y="7273"/>
                </a:moveTo>
                <a:cubicBezTo>
                  <a:pt x="18643" y="7119"/>
                  <a:pt x="18654" y="6968"/>
                  <a:pt x="18654" y="6809"/>
                </a:cubicBezTo>
                <a:cubicBezTo>
                  <a:pt x="18654" y="3049"/>
                  <a:pt x="16016" y="0"/>
                  <a:pt x="12764" y="0"/>
                </a:cubicBezTo>
                <a:cubicBezTo>
                  <a:pt x="10496" y="0"/>
                  <a:pt x="8534" y="1478"/>
                  <a:pt x="7549" y="3644"/>
                </a:cubicBezTo>
                <a:cubicBezTo>
                  <a:pt x="7184" y="3490"/>
                  <a:pt x="6791" y="3404"/>
                  <a:pt x="6381" y="3404"/>
                </a:cubicBezTo>
                <a:cubicBezTo>
                  <a:pt x="4485" y="3404"/>
                  <a:pt x="2944" y="5185"/>
                  <a:pt x="2944" y="7377"/>
                </a:cubicBezTo>
                <a:cubicBezTo>
                  <a:pt x="2944" y="7663"/>
                  <a:pt x="2972" y="7940"/>
                  <a:pt x="3022" y="8207"/>
                </a:cubicBezTo>
                <a:cubicBezTo>
                  <a:pt x="1267" y="8883"/>
                  <a:pt x="0" y="10796"/>
                  <a:pt x="0" y="13051"/>
                </a:cubicBezTo>
                <a:cubicBezTo>
                  <a:pt x="0" y="15869"/>
                  <a:pt x="1978" y="18158"/>
                  <a:pt x="4418" y="18158"/>
                </a:cubicBezTo>
                <a:lnTo>
                  <a:pt x="6381" y="18158"/>
                </a:lnTo>
                <a:cubicBezTo>
                  <a:pt x="6653" y="18158"/>
                  <a:pt x="6871" y="17904"/>
                  <a:pt x="6871" y="17590"/>
                </a:cubicBezTo>
                <a:cubicBezTo>
                  <a:pt x="6871" y="17275"/>
                  <a:pt x="6653" y="17022"/>
                  <a:pt x="6381" y="17022"/>
                </a:cubicBezTo>
                <a:lnTo>
                  <a:pt x="4418" y="17022"/>
                </a:lnTo>
                <a:cubicBezTo>
                  <a:pt x="2523" y="17022"/>
                  <a:pt x="982" y="15239"/>
                  <a:pt x="982" y="13051"/>
                </a:cubicBezTo>
                <a:cubicBezTo>
                  <a:pt x="982" y="11340"/>
                  <a:pt x="1927" y="9827"/>
                  <a:pt x="3334" y="9285"/>
                </a:cubicBezTo>
                <a:lnTo>
                  <a:pt x="4165" y="8965"/>
                </a:lnTo>
                <a:lnTo>
                  <a:pt x="3982" y="7971"/>
                </a:lnTo>
                <a:cubicBezTo>
                  <a:pt x="3947" y="7772"/>
                  <a:pt x="3925" y="7572"/>
                  <a:pt x="3925" y="7377"/>
                </a:cubicBezTo>
                <a:cubicBezTo>
                  <a:pt x="3925" y="5813"/>
                  <a:pt x="5027" y="4539"/>
                  <a:pt x="6381" y="4539"/>
                </a:cubicBezTo>
                <a:cubicBezTo>
                  <a:pt x="6663" y="4539"/>
                  <a:pt x="6939" y="4598"/>
                  <a:pt x="7214" y="4712"/>
                </a:cubicBezTo>
                <a:lnTo>
                  <a:pt x="8018" y="5048"/>
                </a:lnTo>
                <a:lnTo>
                  <a:pt x="8415" y="4173"/>
                </a:lnTo>
                <a:cubicBezTo>
                  <a:pt x="9269" y="2299"/>
                  <a:pt x="10934" y="1134"/>
                  <a:pt x="12764" y="1134"/>
                </a:cubicBezTo>
                <a:cubicBezTo>
                  <a:pt x="15470" y="1134"/>
                  <a:pt x="17672" y="3681"/>
                  <a:pt x="17672" y="6809"/>
                </a:cubicBezTo>
                <a:cubicBezTo>
                  <a:pt x="17672" y="6907"/>
                  <a:pt x="17663" y="7005"/>
                  <a:pt x="17660" y="7104"/>
                </a:cubicBezTo>
                <a:lnTo>
                  <a:pt x="17652" y="7199"/>
                </a:lnTo>
                <a:lnTo>
                  <a:pt x="17607" y="7999"/>
                </a:lnTo>
                <a:lnTo>
                  <a:pt x="18245" y="8315"/>
                </a:lnTo>
                <a:cubicBezTo>
                  <a:pt x="19687" y="9034"/>
                  <a:pt x="20618" y="10670"/>
                  <a:pt x="20618" y="12483"/>
                </a:cubicBezTo>
                <a:cubicBezTo>
                  <a:pt x="20618" y="14986"/>
                  <a:pt x="18856" y="17022"/>
                  <a:pt x="16689" y="17022"/>
                </a:cubicBezTo>
                <a:lnTo>
                  <a:pt x="15217" y="17022"/>
                </a:lnTo>
                <a:cubicBezTo>
                  <a:pt x="14946" y="17022"/>
                  <a:pt x="14726" y="17275"/>
                  <a:pt x="14726" y="17590"/>
                </a:cubicBezTo>
                <a:cubicBezTo>
                  <a:pt x="14726" y="17904"/>
                  <a:pt x="14946" y="18158"/>
                  <a:pt x="15217" y="18158"/>
                </a:cubicBezTo>
                <a:lnTo>
                  <a:pt x="16689" y="18158"/>
                </a:lnTo>
                <a:cubicBezTo>
                  <a:pt x="19402" y="18158"/>
                  <a:pt x="21600" y="15618"/>
                  <a:pt x="21600" y="12483"/>
                </a:cubicBezTo>
                <a:cubicBezTo>
                  <a:pt x="21600" y="10148"/>
                  <a:pt x="20378" y="8144"/>
                  <a:pt x="18634" y="7273"/>
                </a:cubicBezTo>
                <a:moveTo>
                  <a:pt x="10771" y="14522"/>
                </a:moveTo>
                <a:cubicBezTo>
                  <a:pt x="10709" y="14396"/>
                  <a:pt x="10611" y="14318"/>
                  <a:pt x="10503" y="14275"/>
                </a:cubicBezTo>
                <a:lnTo>
                  <a:pt x="10516" y="14219"/>
                </a:lnTo>
                <a:cubicBezTo>
                  <a:pt x="10481" y="14221"/>
                  <a:pt x="10451" y="14232"/>
                  <a:pt x="10416" y="14240"/>
                </a:cubicBezTo>
                <a:lnTo>
                  <a:pt x="8461" y="13636"/>
                </a:lnTo>
                <a:lnTo>
                  <a:pt x="8461" y="13636"/>
                </a:lnTo>
                <a:cubicBezTo>
                  <a:pt x="8340" y="13599"/>
                  <a:pt x="8206" y="13612"/>
                  <a:pt x="8088" y="13693"/>
                </a:cubicBezTo>
                <a:cubicBezTo>
                  <a:pt x="7857" y="13849"/>
                  <a:pt x="7773" y="14195"/>
                  <a:pt x="7908" y="14468"/>
                </a:cubicBezTo>
                <a:cubicBezTo>
                  <a:pt x="7977" y="14602"/>
                  <a:pt x="8085" y="14694"/>
                  <a:pt x="8208" y="14732"/>
                </a:cubicBezTo>
                <a:lnTo>
                  <a:pt x="8962" y="14964"/>
                </a:lnTo>
                <a:cubicBezTo>
                  <a:pt x="8291" y="15582"/>
                  <a:pt x="7852" y="16520"/>
                  <a:pt x="7852" y="17590"/>
                </a:cubicBezTo>
                <a:cubicBezTo>
                  <a:pt x="7852" y="19009"/>
                  <a:pt x="8603" y="20220"/>
                  <a:pt x="9667" y="20733"/>
                </a:cubicBezTo>
                <a:lnTo>
                  <a:pt x="9932" y="19618"/>
                </a:lnTo>
                <a:cubicBezTo>
                  <a:pt x="9284" y="19247"/>
                  <a:pt x="8834" y="18482"/>
                  <a:pt x="8834" y="17590"/>
                </a:cubicBezTo>
                <a:cubicBezTo>
                  <a:pt x="8834" y="16858"/>
                  <a:pt x="9141" y="16216"/>
                  <a:pt x="9607" y="15802"/>
                </a:cubicBezTo>
                <a:lnTo>
                  <a:pt x="9334" y="16986"/>
                </a:lnTo>
                <a:cubicBezTo>
                  <a:pt x="9302" y="17126"/>
                  <a:pt x="9315" y="17280"/>
                  <a:pt x="9382" y="17417"/>
                </a:cubicBezTo>
                <a:cubicBezTo>
                  <a:pt x="9519" y="17685"/>
                  <a:pt x="9817" y="17779"/>
                  <a:pt x="10053" y="17625"/>
                </a:cubicBezTo>
                <a:cubicBezTo>
                  <a:pt x="10170" y="17544"/>
                  <a:pt x="10250" y="17419"/>
                  <a:pt x="10281" y="17280"/>
                </a:cubicBezTo>
                <a:lnTo>
                  <a:pt x="10822" y="14953"/>
                </a:lnTo>
                <a:cubicBezTo>
                  <a:pt x="10852" y="14815"/>
                  <a:pt x="10841" y="14659"/>
                  <a:pt x="10771" y="1452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1" name="ïşḻïďê-Freeform: Shape 28"/>
          <p:cNvSpPr/>
          <p:nvPr/>
        </p:nvSpPr>
        <p:spPr>
          <a:xfrm>
            <a:off x="7648431" y="3315109"/>
            <a:ext cx="743609" cy="7436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2" name="ïşḻïďê-Freeform: Shape 29"/>
          <p:cNvSpPr/>
          <p:nvPr/>
        </p:nvSpPr>
        <p:spPr>
          <a:xfrm>
            <a:off x="7897970" y="3564628"/>
            <a:ext cx="244532" cy="244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2" y="20619"/>
                </a:moveTo>
                <a:cubicBezTo>
                  <a:pt x="5378" y="20619"/>
                  <a:pt x="979" y="16222"/>
                  <a:pt x="979" y="10802"/>
                </a:cubicBezTo>
                <a:cubicBezTo>
                  <a:pt x="979" y="5379"/>
                  <a:pt x="5378" y="983"/>
                  <a:pt x="10802" y="983"/>
                </a:cubicBezTo>
                <a:cubicBezTo>
                  <a:pt x="16224" y="983"/>
                  <a:pt x="20622" y="5379"/>
                  <a:pt x="20622" y="10802"/>
                </a:cubicBezTo>
                <a:cubicBezTo>
                  <a:pt x="20622" y="16222"/>
                  <a:pt x="16224" y="20619"/>
                  <a:pt x="10802" y="20619"/>
                </a:cubicBezTo>
                <a:moveTo>
                  <a:pt x="18283" y="18580"/>
                </a:moveTo>
                <a:cubicBezTo>
                  <a:pt x="20326" y="16615"/>
                  <a:pt x="21600" y="13860"/>
                  <a:pt x="21600" y="10802"/>
                </a:cubicBezTo>
                <a:cubicBezTo>
                  <a:pt x="21600" y="4836"/>
                  <a:pt x="16767" y="0"/>
                  <a:pt x="10802" y="0"/>
                </a:cubicBezTo>
                <a:cubicBezTo>
                  <a:pt x="4838" y="0"/>
                  <a:pt x="0" y="4836"/>
                  <a:pt x="0" y="10802"/>
                </a:cubicBezTo>
                <a:cubicBezTo>
                  <a:pt x="0" y="13860"/>
                  <a:pt x="1276" y="16615"/>
                  <a:pt x="3319" y="18580"/>
                </a:cubicBezTo>
                <a:lnTo>
                  <a:pt x="2108" y="20764"/>
                </a:lnTo>
                <a:cubicBezTo>
                  <a:pt x="2018" y="20852"/>
                  <a:pt x="1962" y="20974"/>
                  <a:pt x="1962" y="21110"/>
                </a:cubicBezTo>
                <a:cubicBezTo>
                  <a:pt x="1962" y="21383"/>
                  <a:pt x="2183" y="21600"/>
                  <a:pt x="2453" y="21600"/>
                </a:cubicBezTo>
                <a:cubicBezTo>
                  <a:pt x="2588" y="21600"/>
                  <a:pt x="2711" y="21545"/>
                  <a:pt x="2801" y="21455"/>
                </a:cubicBezTo>
                <a:cubicBezTo>
                  <a:pt x="2858" y="21401"/>
                  <a:pt x="2891" y="21328"/>
                  <a:pt x="2918" y="21247"/>
                </a:cubicBezTo>
                <a:lnTo>
                  <a:pt x="4042" y="19221"/>
                </a:lnTo>
                <a:cubicBezTo>
                  <a:pt x="5894" y="20707"/>
                  <a:pt x="8242" y="21600"/>
                  <a:pt x="10802" y="21600"/>
                </a:cubicBezTo>
                <a:cubicBezTo>
                  <a:pt x="13360" y="21600"/>
                  <a:pt x="15706" y="20707"/>
                  <a:pt x="17558" y="19221"/>
                </a:cubicBezTo>
                <a:lnTo>
                  <a:pt x="18684" y="21247"/>
                </a:lnTo>
                <a:cubicBezTo>
                  <a:pt x="18747" y="21450"/>
                  <a:pt x="18927" y="21600"/>
                  <a:pt x="19149" y="21600"/>
                </a:cubicBezTo>
                <a:cubicBezTo>
                  <a:pt x="19418" y="21600"/>
                  <a:pt x="19640" y="21383"/>
                  <a:pt x="19640" y="21110"/>
                </a:cubicBezTo>
                <a:cubicBezTo>
                  <a:pt x="19640" y="20974"/>
                  <a:pt x="19583" y="20852"/>
                  <a:pt x="19493" y="20764"/>
                </a:cubicBezTo>
                <a:cubicBezTo>
                  <a:pt x="19493" y="20764"/>
                  <a:pt x="18283" y="18580"/>
                  <a:pt x="18283" y="18580"/>
                </a:cubicBezTo>
                <a:close/>
                <a:moveTo>
                  <a:pt x="10802" y="16690"/>
                </a:moveTo>
                <a:cubicBezTo>
                  <a:pt x="7548" y="16690"/>
                  <a:pt x="4908" y="14054"/>
                  <a:pt x="4908" y="10802"/>
                </a:cubicBezTo>
                <a:cubicBezTo>
                  <a:pt x="4908" y="7548"/>
                  <a:pt x="7548" y="4909"/>
                  <a:pt x="10802" y="4909"/>
                </a:cubicBezTo>
                <a:cubicBezTo>
                  <a:pt x="14052" y="4909"/>
                  <a:pt x="16692" y="7548"/>
                  <a:pt x="16692" y="10802"/>
                </a:cubicBezTo>
                <a:cubicBezTo>
                  <a:pt x="16692" y="14054"/>
                  <a:pt x="14052" y="16690"/>
                  <a:pt x="10802" y="16690"/>
                </a:cubicBezTo>
                <a:moveTo>
                  <a:pt x="10802" y="3928"/>
                </a:moveTo>
                <a:cubicBezTo>
                  <a:pt x="7005" y="3928"/>
                  <a:pt x="3927" y="7004"/>
                  <a:pt x="3927" y="10802"/>
                </a:cubicBezTo>
                <a:cubicBezTo>
                  <a:pt x="3927" y="14597"/>
                  <a:pt x="7005" y="17673"/>
                  <a:pt x="10802" y="17673"/>
                </a:cubicBezTo>
                <a:cubicBezTo>
                  <a:pt x="14597" y="17673"/>
                  <a:pt x="17675" y="14597"/>
                  <a:pt x="17675" y="10802"/>
                </a:cubicBezTo>
                <a:cubicBezTo>
                  <a:pt x="17675" y="7004"/>
                  <a:pt x="14597" y="3928"/>
                  <a:pt x="10802" y="3928"/>
                </a:cubicBezTo>
                <a:moveTo>
                  <a:pt x="10802" y="12764"/>
                </a:moveTo>
                <a:cubicBezTo>
                  <a:pt x="9716" y="12764"/>
                  <a:pt x="8838" y="11885"/>
                  <a:pt x="8838" y="10802"/>
                </a:cubicBezTo>
                <a:cubicBezTo>
                  <a:pt x="8838" y="9716"/>
                  <a:pt x="9716" y="8838"/>
                  <a:pt x="10802" y="8838"/>
                </a:cubicBezTo>
                <a:cubicBezTo>
                  <a:pt x="11886" y="8838"/>
                  <a:pt x="12763" y="9716"/>
                  <a:pt x="12763" y="10802"/>
                </a:cubicBezTo>
                <a:cubicBezTo>
                  <a:pt x="12763" y="11885"/>
                  <a:pt x="11886" y="12764"/>
                  <a:pt x="10802" y="12764"/>
                </a:cubicBezTo>
                <a:moveTo>
                  <a:pt x="10802" y="7855"/>
                </a:moveTo>
                <a:cubicBezTo>
                  <a:pt x="9175" y="7855"/>
                  <a:pt x="7856" y="9175"/>
                  <a:pt x="7856" y="10802"/>
                </a:cubicBezTo>
                <a:cubicBezTo>
                  <a:pt x="7856" y="12427"/>
                  <a:pt x="9175" y="13746"/>
                  <a:pt x="10802" y="13746"/>
                </a:cubicBezTo>
                <a:cubicBezTo>
                  <a:pt x="12425" y="13746"/>
                  <a:pt x="13746" y="12427"/>
                  <a:pt x="13746" y="10802"/>
                </a:cubicBezTo>
                <a:cubicBezTo>
                  <a:pt x="13746" y="9175"/>
                  <a:pt x="12425" y="7855"/>
                  <a:pt x="10802" y="7855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3" name="ïşḻïďê-TextBox 31"/>
          <p:cNvSpPr txBox="1"/>
          <p:nvPr/>
        </p:nvSpPr>
        <p:spPr>
          <a:xfrm>
            <a:off x="1771074" y="2477989"/>
            <a:ext cx="1907534" cy="271809"/>
          </a:xfrm>
          <a:prstGeom prst="rect">
            <a:avLst/>
          </a:prstGeom>
        </p:spPr>
        <p:txBody>
          <a:bodyPr wrap="none" lIns="0" rIns="0" anchor="ctr">
            <a:normAutofit fontScale="77500" lnSpcReduction="20000"/>
          </a:bodyPr>
          <a:lstStyle/>
          <a:p>
            <a:r>
              <a:rPr lang="zh-CN" altLang="en-US" dirty="0">
                <a:solidFill>
                  <a:schemeClr val="tx1"/>
                </a:solidFill>
              </a:rPr>
              <a:t>标题文本预设</a:t>
            </a:r>
          </a:p>
        </p:txBody>
      </p:sp>
      <p:sp>
        <p:nvSpPr>
          <p:cNvPr id="24" name="ïşḻïďê-TextBox 32"/>
          <p:cNvSpPr txBox="1"/>
          <p:nvPr/>
        </p:nvSpPr>
        <p:spPr>
          <a:xfrm>
            <a:off x="1768454" y="3497227"/>
            <a:ext cx="1907534" cy="271809"/>
          </a:xfrm>
          <a:prstGeom prst="rect">
            <a:avLst/>
          </a:prstGeom>
        </p:spPr>
        <p:txBody>
          <a:bodyPr wrap="none" lIns="0" rIns="0" anchor="ctr">
            <a:normAutofit fontScale="77500" lnSpcReduction="20000"/>
          </a:bodyPr>
          <a:lstStyle/>
          <a:p>
            <a:r>
              <a:rPr lang="zh-CN" altLang="en-US" dirty="0">
                <a:solidFill>
                  <a:schemeClr val="tx1"/>
                </a:solidFill>
              </a:rPr>
              <a:t>标题文本预设</a:t>
            </a:r>
          </a:p>
        </p:txBody>
      </p:sp>
      <p:sp>
        <p:nvSpPr>
          <p:cNvPr id="25" name="ïşḻïďê-TextBox 33"/>
          <p:cNvSpPr txBox="1"/>
          <p:nvPr/>
        </p:nvSpPr>
        <p:spPr>
          <a:xfrm>
            <a:off x="5426259" y="1519669"/>
            <a:ext cx="1907534" cy="271809"/>
          </a:xfrm>
          <a:prstGeom prst="rect">
            <a:avLst/>
          </a:prstGeom>
        </p:spPr>
        <p:txBody>
          <a:bodyPr wrap="none" lIns="0" rIns="0" anchor="ctr">
            <a:normAutofit fontScale="77500" lnSpcReduction="20000"/>
          </a:bodyPr>
          <a:lstStyle/>
          <a:p>
            <a:r>
              <a:rPr lang="zh-CN" altLang="en-US" dirty="0">
                <a:solidFill>
                  <a:schemeClr val="tx1"/>
                </a:solidFill>
              </a:rPr>
              <a:t>标题文本预设</a:t>
            </a:r>
          </a:p>
        </p:txBody>
      </p:sp>
      <p:sp>
        <p:nvSpPr>
          <p:cNvPr id="26" name="ïşḻïďê-TextBox 34"/>
          <p:cNvSpPr txBox="1"/>
          <p:nvPr/>
        </p:nvSpPr>
        <p:spPr>
          <a:xfrm>
            <a:off x="5437975" y="2477989"/>
            <a:ext cx="1907534" cy="271809"/>
          </a:xfrm>
          <a:prstGeom prst="rect">
            <a:avLst/>
          </a:prstGeom>
        </p:spPr>
        <p:txBody>
          <a:bodyPr wrap="none" lIns="0" rIns="0" anchor="ctr">
            <a:normAutofit fontScale="77500" lnSpcReduction="20000"/>
          </a:bodyPr>
          <a:lstStyle/>
          <a:p>
            <a:r>
              <a:rPr lang="zh-CN" altLang="en-US" dirty="0">
                <a:solidFill>
                  <a:schemeClr val="tx1"/>
                </a:solidFill>
              </a:rPr>
              <a:t>标题文本预设</a:t>
            </a:r>
          </a:p>
        </p:txBody>
      </p:sp>
      <p:sp>
        <p:nvSpPr>
          <p:cNvPr id="27" name="ïşḻïďê-TextBox 35"/>
          <p:cNvSpPr txBox="1"/>
          <p:nvPr/>
        </p:nvSpPr>
        <p:spPr>
          <a:xfrm>
            <a:off x="5431479" y="3479573"/>
            <a:ext cx="1907534" cy="271809"/>
          </a:xfrm>
          <a:prstGeom prst="rect">
            <a:avLst/>
          </a:prstGeom>
        </p:spPr>
        <p:txBody>
          <a:bodyPr wrap="none" lIns="0" rIns="0" anchor="ctr">
            <a:normAutofit fontScale="77500" lnSpcReduction="20000"/>
          </a:bodyPr>
          <a:lstStyle/>
          <a:p>
            <a:r>
              <a:rPr lang="zh-CN" altLang="en-US" dirty="0">
                <a:solidFill>
                  <a:schemeClr val="tx1"/>
                </a:solidFill>
              </a:rPr>
              <a:t>标题文本预设</a:t>
            </a:r>
          </a:p>
        </p:txBody>
      </p:sp>
      <p:sp>
        <p:nvSpPr>
          <p:cNvPr id="28" name="ïşḻïďê-TextBox 36"/>
          <p:cNvSpPr txBox="1"/>
          <p:nvPr/>
        </p:nvSpPr>
        <p:spPr>
          <a:xfrm>
            <a:off x="3813771" y="3745273"/>
            <a:ext cx="1516458" cy="271809"/>
          </a:xfrm>
          <a:prstGeom prst="rect">
            <a:avLst/>
          </a:prstGeom>
        </p:spPr>
        <p:txBody>
          <a:bodyPr wrap="none" lIns="0" rIns="0" anchor="ctr">
            <a:normAutofit fontScale="55000" lnSpcReduction="20000"/>
          </a:bodyPr>
          <a:lstStyle/>
          <a:p>
            <a:r>
              <a:rPr lang="zh-CN" altLang="en-US" sz="2400">
                <a:solidFill>
                  <a:schemeClr val="bg1"/>
                </a:solidFill>
              </a:rPr>
              <a:t>标题文本预设</a:t>
            </a:r>
          </a:p>
        </p:txBody>
      </p:sp>
      <p:sp>
        <p:nvSpPr>
          <p:cNvPr id="29" name="ïşḻïďê-Oval 1"/>
          <p:cNvSpPr/>
          <p:nvPr/>
        </p:nvSpPr>
        <p:spPr>
          <a:xfrm>
            <a:off x="3516063" y="1564207"/>
            <a:ext cx="2066349" cy="2060776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0" name="矩形 29"/>
          <p:cNvSpPr/>
          <p:nvPr/>
        </p:nvSpPr>
        <p:spPr>
          <a:xfrm>
            <a:off x="121187" y="12347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accent1">
                    <a:lumMod val="100000"/>
                  </a:schemeClr>
                </a:solidFill>
              </a:rPr>
              <a:t>明年工作计划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  <p:bldP spid="27" grpId="0"/>
      <p:bldP spid="2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ïšḻïďê-Rectangle 1"/>
          <p:cNvSpPr/>
          <p:nvPr/>
        </p:nvSpPr>
        <p:spPr>
          <a:xfrm>
            <a:off x="7051645" y="1105430"/>
            <a:ext cx="1193006" cy="1149791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" name="ïšḻïďê-Rectangle 2"/>
          <p:cNvSpPr/>
          <p:nvPr/>
        </p:nvSpPr>
        <p:spPr>
          <a:xfrm>
            <a:off x="5784430" y="1111135"/>
            <a:ext cx="1193006" cy="1149791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5" name="Group 5"/>
          <p:cNvGrpSpPr/>
          <p:nvPr/>
        </p:nvGrpSpPr>
        <p:grpSpPr bwMode="auto">
          <a:xfrm>
            <a:off x="1717643" y="3752850"/>
            <a:ext cx="311624" cy="207169"/>
            <a:chOff x="6356462" y="2556942"/>
            <a:chExt cx="414914" cy="276450"/>
          </a:xfrm>
        </p:grpSpPr>
        <p:sp>
          <p:nvSpPr>
            <p:cNvPr id="36" name="ïšḻïďê-Rectangle 6"/>
            <p:cNvSpPr/>
            <p:nvPr/>
          </p:nvSpPr>
          <p:spPr>
            <a:xfrm>
              <a:off x="6383991" y="2585540"/>
              <a:ext cx="359856" cy="17317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ïšḻïďê-Isosceles Triangle 7"/>
            <p:cNvSpPr/>
            <p:nvPr/>
          </p:nvSpPr>
          <p:spPr>
            <a:xfrm flipV="1">
              <a:off x="6501301" y="2758719"/>
              <a:ext cx="125237" cy="74673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ïšḻïďê-TextBox 8"/>
            <p:cNvSpPr txBox="1"/>
            <p:nvPr/>
          </p:nvSpPr>
          <p:spPr bwMode="auto">
            <a:xfrm>
              <a:off x="6356462" y="2556942"/>
              <a:ext cx="414914" cy="231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normAutofit fontScale="70000" lnSpcReduction="20000"/>
            </a:bodyPr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900"/>
                <a:t>98%</a:t>
              </a:r>
            </a:p>
          </p:txBody>
        </p:sp>
      </p:grpSp>
      <p:grpSp>
        <p:nvGrpSpPr>
          <p:cNvPr id="6" name="Group 9"/>
          <p:cNvGrpSpPr/>
          <p:nvPr/>
        </p:nvGrpSpPr>
        <p:grpSpPr bwMode="auto">
          <a:xfrm>
            <a:off x="1490233" y="3207143"/>
            <a:ext cx="311624" cy="207169"/>
            <a:chOff x="6356463" y="2052886"/>
            <a:chExt cx="414913" cy="276450"/>
          </a:xfrm>
        </p:grpSpPr>
        <p:sp>
          <p:nvSpPr>
            <p:cNvPr id="33" name="ïšḻïďê-Rectangle 10"/>
            <p:cNvSpPr/>
            <p:nvPr/>
          </p:nvSpPr>
          <p:spPr>
            <a:xfrm>
              <a:off x="6383992" y="2081484"/>
              <a:ext cx="359854" cy="1731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ïšḻïďê-Isosceles Triangle 11"/>
            <p:cNvSpPr/>
            <p:nvPr/>
          </p:nvSpPr>
          <p:spPr>
            <a:xfrm flipV="1">
              <a:off x="6501301" y="2254663"/>
              <a:ext cx="125235" cy="74673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ïšḻïďê-TextBox 12"/>
            <p:cNvSpPr txBox="1"/>
            <p:nvPr/>
          </p:nvSpPr>
          <p:spPr bwMode="auto">
            <a:xfrm>
              <a:off x="6356463" y="2052886"/>
              <a:ext cx="414913" cy="231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normAutofit fontScale="70000" lnSpcReduction="20000"/>
            </a:bodyPr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900"/>
                <a:t>98%</a:t>
              </a:r>
            </a:p>
          </p:txBody>
        </p:sp>
      </p:grpSp>
      <p:sp>
        <p:nvSpPr>
          <p:cNvPr id="7" name="ïšḻïďê-Rectangle: Rounded Corners 13"/>
          <p:cNvSpPr/>
          <p:nvPr/>
        </p:nvSpPr>
        <p:spPr>
          <a:xfrm>
            <a:off x="728663" y="2900705"/>
            <a:ext cx="1674019" cy="108347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ïšḻïďê-Rectangle: Rounded Corners 14"/>
          <p:cNvSpPr/>
          <p:nvPr/>
        </p:nvSpPr>
        <p:spPr>
          <a:xfrm>
            <a:off x="728663" y="2900705"/>
            <a:ext cx="1565672" cy="108347"/>
          </a:xfrm>
          <a:prstGeom prst="round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ïšḻïďê-Rectangle: Rounded Corners 15"/>
          <p:cNvSpPr/>
          <p:nvPr/>
        </p:nvSpPr>
        <p:spPr>
          <a:xfrm>
            <a:off x="728663" y="3446459"/>
            <a:ext cx="1674019" cy="108347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" name="ïšḻïďê-Rectangle: Rounded Corners 16"/>
          <p:cNvSpPr/>
          <p:nvPr/>
        </p:nvSpPr>
        <p:spPr>
          <a:xfrm>
            <a:off x="728663" y="3446459"/>
            <a:ext cx="917972" cy="108347"/>
          </a:xfrm>
          <a:prstGeom prst="roundRect">
            <a:avLst/>
          </a:prstGeom>
          <a:solidFill>
            <a:schemeClr val="accent2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1" name="ïšḻïďê-Rectangle: Rounded Corners 17"/>
          <p:cNvSpPr/>
          <p:nvPr/>
        </p:nvSpPr>
        <p:spPr>
          <a:xfrm>
            <a:off x="728663" y="3981450"/>
            <a:ext cx="1674019" cy="108347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2" name="ïšḻïďê-Rectangle: Rounded Corners 18"/>
          <p:cNvSpPr/>
          <p:nvPr/>
        </p:nvSpPr>
        <p:spPr>
          <a:xfrm>
            <a:off x="728663" y="3981450"/>
            <a:ext cx="1151335" cy="108347"/>
          </a:xfrm>
          <a:prstGeom prst="roundRect">
            <a:avLst/>
          </a:prstGeom>
          <a:solidFill>
            <a:schemeClr val="accent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13" name="Group 19"/>
          <p:cNvGrpSpPr/>
          <p:nvPr/>
        </p:nvGrpSpPr>
        <p:grpSpPr bwMode="auto">
          <a:xfrm>
            <a:off x="2138528" y="2666153"/>
            <a:ext cx="311624" cy="207169"/>
            <a:chOff x="6355639" y="1395641"/>
            <a:chExt cx="416559" cy="276450"/>
          </a:xfrm>
        </p:grpSpPr>
        <p:sp>
          <p:nvSpPr>
            <p:cNvPr id="30" name="ïšḻïďê-Rectangle 20"/>
            <p:cNvSpPr/>
            <p:nvPr/>
          </p:nvSpPr>
          <p:spPr>
            <a:xfrm>
              <a:off x="6384073" y="1424239"/>
              <a:ext cx="359692" cy="17317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ïšḻïďê-TextBox 21"/>
            <p:cNvSpPr txBox="1"/>
            <p:nvPr/>
          </p:nvSpPr>
          <p:spPr bwMode="auto">
            <a:xfrm>
              <a:off x="6355639" y="1395641"/>
              <a:ext cx="416559" cy="231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normAutofit fontScale="70000" lnSpcReduction="20000"/>
            </a:bodyPr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900"/>
                <a:t>98%</a:t>
              </a:r>
            </a:p>
          </p:txBody>
        </p:sp>
        <p:sp>
          <p:nvSpPr>
            <p:cNvPr id="32" name="ïšḻïďê-Isosceles Triangle 22"/>
            <p:cNvSpPr/>
            <p:nvPr/>
          </p:nvSpPr>
          <p:spPr>
            <a:xfrm flipV="1">
              <a:off x="6501848" y="1597417"/>
              <a:ext cx="124141" cy="74674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4" name="ïšḻïďê-TextBox 23"/>
          <p:cNvSpPr txBox="1"/>
          <p:nvPr/>
        </p:nvSpPr>
        <p:spPr bwMode="auto">
          <a:xfrm>
            <a:off x="685800" y="2728065"/>
            <a:ext cx="834629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normAutofit fontScale="70000" lnSpcReduction="20000"/>
          </a:bodyPr>
          <a:lstStyle/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00"/>
              <a:t>标题文本预设</a:t>
            </a:r>
          </a:p>
        </p:txBody>
      </p:sp>
      <p:sp>
        <p:nvSpPr>
          <p:cNvPr id="15" name="ïšḻïďê-Rectangle 27"/>
          <p:cNvSpPr/>
          <p:nvPr/>
        </p:nvSpPr>
        <p:spPr>
          <a:xfrm>
            <a:off x="4517995" y="2332435"/>
            <a:ext cx="1193006" cy="18609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6" name="ïšḻïďê-Rectangle 28"/>
          <p:cNvSpPr/>
          <p:nvPr/>
        </p:nvSpPr>
        <p:spPr>
          <a:xfrm>
            <a:off x="5784820" y="2332435"/>
            <a:ext cx="1193006" cy="18609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7" name="ïšḻïďê-Rectangle 29"/>
          <p:cNvSpPr/>
          <p:nvPr/>
        </p:nvSpPr>
        <p:spPr>
          <a:xfrm>
            <a:off x="7051645" y="2332435"/>
            <a:ext cx="1193006" cy="18609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8" name="ïšḻïďê-Freeform: Shape 76"/>
          <p:cNvSpPr/>
          <p:nvPr/>
        </p:nvSpPr>
        <p:spPr bwMode="auto">
          <a:xfrm>
            <a:off x="4937612" y="3576882"/>
            <a:ext cx="331332" cy="331332"/>
          </a:xfrm>
          <a:custGeom>
            <a:avLst/>
            <a:gdLst>
              <a:gd name="T0" fmla="*/ 223 w 228"/>
              <a:gd name="T1" fmla="*/ 95 h 228"/>
              <a:gd name="T2" fmla="*/ 196 w 228"/>
              <a:gd name="T3" fmla="*/ 90 h 228"/>
              <a:gd name="T4" fmla="*/ 189 w 228"/>
              <a:gd name="T5" fmla="*/ 74 h 228"/>
              <a:gd name="T6" fmla="*/ 205 w 228"/>
              <a:gd name="T7" fmla="*/ 50 h 228"/>
              <a:gd name="T8" fmla="*/ 205 w 228"/>
              <a:gd name="T9" fmla="*/ 43 h 228"/>
              <a:gd name="T10" fmla="*/ 185 w 228"/>
              <a:gd name="T11" fmla="*/ 24 h 228"/>
              <a:gd name="T12" fmla="*/ 178 w 228"/>
              <a:gd name="T13" fmla="*/ 23 h 228"/>
              <a:gd name="T14" fmla="*/ 155 w 228"/>
              <a:gd name="T15" fmla="*/ 39 h 228"/>
              <a:gd name="T16" fmla="*/ 138 w 228"/>
              <a:gd name="T17" fmla="*/ 32 h 228"/>
              <a:gd name="T18" fmla="*/ 133 w 228"/>
              <a:gd name="T19" fmla="*/ 5 h 228"/>
              <a:gd name="T20" fmla="*/ 127 w 228"/>
              <a:gd name="T21" fmla="*/ 0 h 228"/>
              <a:gd name="T22" fmla="*/ 100 w 228"/>
              <a:gd name="T23" fmla="*/ 0 h 228"/>
              <a:gd name="T24" fmla="*/ 94 w 228"/>
              <a:gd name="T25" fmla="*/ 5 h 228"/>
              <a:gd name="T26" fmla="*/ 89 w 228"/>
              <a:gd name="T27" fmla="*/ 32 h 228"/>
              <a:gd name="T28" fmla="*/ 73 w 228"/>
              <a:gd name="T29" fmla="*/ 39 h 228"/>
              <a:gd name="T30" fmla="*/ 50 w 228"/>
              <a:gd name="T31" fmla="*/ 23 h 228"/>
              <a:gd name="T32" fmla="*/ 43 w 228"/>
              <a:gd name="T33" fmla="*/ 24 h 228"/>
              <a:gd name="T34" fmla="*/ 23 w 228"/>
              <a:gd name="T35" fmla="*/ 43 h 228"/>
              <a:gd name="T36" fmla="*/ 23 w 228"/>
              <a:gd name="T37" fmla="*/ 51 h 228"/>
              <a:gd name="T38" fmla="*/ 39 w 228"/>
              <a:gd name="T39" fmla="*/ 74 h 228"/>
              <a:gd name="T40" fmla="*/ 32 w 228"/>
              <a:gd name="T41" fmla="*/ 90 h 228"/>
              <a:gd name="T42" fmla="*/ 5 w 228"/>
              <a:gd name="T43" fmla="*/ 95 h 228"/>
              <a:gd name="T44" fmla="*/ 0 w 228"/>
              <a:gd name="T45" fmla="*/ 100 h 228"/>
              <a:gd name="T46" fmla="*/ 0 w 228"/>
              <a:gd name="T47" fmla="*/ 128 h 228"/>
              <a:gd name="T48" fmla="*/ 5 w 228"/>
              <a:gd name="T49" fmla="*/ 134 h 228"/>
              <a:gd name="T50" fmla="*/ 32 w 228"/>
              <a:gd name="T51" fmla="*/ 139 h 228"/>
              <a:gd name="T52" fmla="*/ 39 w 228"/>
              <a:gd name="T53" fmla="*/ 155 h 228"/>
              <a:gd name="T54" fmla="*/ 23 w 228"/>
              <a:gd name="T55" fmla="*/ 178 h 228"/>
              <a:gd name="T56" fmla="*/ 24 w 228"/>
              <a:gd name="T57" fmla="*/ 185 h 228"/>
              <a:gd name="T58" fmla="*/ 43 w 228"/>
              <a:gd name="T59" fmla="*/ 204 h 228"/>
              <a:gd name="T60" fmla="*/ 51 w 228"/>
              <a:gd name="T61" fmla="*/ 205 h 228"/>
              <a:gd name="T62" fmla="*/ 73 w 228"/>
              <a:gd name="T63" fmla="*/ 189 h 228"/>
              <a:gd name="T64" fmla="*/ 89 w 228"/>
              <a:gd name="T65" fmla="*/ 196 h 228"/>
              <a:gd name="T66" fmla="*/ 94 w 228"/>
              <a:gd name="T67" fmla="*/ 223 h 228"/>
              <a:gd name="T68" fmla="*/ 100 w 228"/>
              <a:gd name="T69" fmla="*/ 228 h 228"/>
              <a:gd name="T70" fmla="*/ 127 w 228"/>
              <a:gd name="T71" fmla="*/ 228 h 228"/>
              <a:gd name="T72" fmla="*/ 133 w 228"/>
              <a:gd name="T73" fmla="*/ 223 h 228"/>
              <a:gd name="T74" fmla="*/ 138 w 228"/>
              <a:gd name="T75" fmla="*/ 196 h 228"/>
              <a:gd name="T76" fmla="*/ 154 w 228"/>
              <a:gd name="T77" fmla="*/ 190 h 228"/>
              <a:gd name="T78" fmla="*/ 177 w 228"/>
              <a:gd name="T79" fmla="*/ 205 h 228"/>
              <a:gd name="T80" fmla="*/ 185 w 228"/>
              <a:gd name="T81" fmla="*/ 205 h 228"/>
              <a:gd name="T82" fmla="*/ 204 w 228"/>
              <a:gd name="T83" fmla="*/ 185 h 228"/>
              <a:gd name="T84" fmla="*/ 205 w 228"/>
              <a:gd name="T85" fmla="*/ 178 h 228"/>
              <a:gd name="T86" fmla="*/ 189 w 228"/>
              <a:gd name="T87" fmla="*/ 155 h 228"/>
              <a:gd name="T88" fmla="*/ 196 w 228"/>
              <a:gd name="T89" fmla="*/ 139 h 228"/>
              <a:gd name="T90" fmla="*/ 223 w 228"/>
              <a:gd name="T91" fmla="*/ 134 h 228"/>
              <a:gd name="T92" fmla="*/ 228 w 228"/>
              <a:gd name="T93" fmla="*/ 128 h 228"/>
              <a:gd name="T94" fmla="*/ 228 w 228"/>
              <a:gd name="T95" fmla="*/ 100 h 228"/>
              <a:gd name="T96" fmla="*/ 223 w 228"/>
              <a:gd name="T97" fmla="*/ 95 h 228"/>
              <a:gd name="T98" fmla="*/ 114 w 228"/>
              <a:gd name="T99" fmla="*/ 149 h 228"/>
              <a:gd name="T100" fmla="*/ 79 w 228"/>
              <a:gd name="T101" fmla="*/ 114 h 228"/>
              <a:gd name="T102" fmla="*/ 114 w 228"/>
              <a:gd name="T103" fmla="*/ 79 h 228"/>
              <a:gd name="T104" fmla="*/ 149 w 228"/>
              <a:gd name="T105" fmla="*/ 114 h 228"/>
              <a:gd name="T106" fmla="*/ 114 w 228"/>
              <a:gd name="T107" fmla="*/ 149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28" h="228">
                <a:moveTo>
                  <a:pt x="223" y="95"/>
                </a:moveTo>
                <a:cubicBezTo>
                  <a:pt x="196" y="90"/>
                  <a:pt x="196" y="90"/>
                  <a:pt x="196" y="90"/>
                </a:cubicBezTo>
                <a:cubicBezTo>
                  <a:pt x="194" y="84"/>
                  <a:pt x="192" y="79"/>
                  <a:pt x="189" y="74"/>
                </a:cubicBezTo>
                <a:cubicBezTo>
                  <a:pt x="205" y="50"/>
                  <a:pt x="205" y="50"/>
                  <a:pt x="205" y="50"/>
                </a:cubicBezTo>
                <a:cubicBezTo>
                  <a:pt x="207" y="48"/>
                  <a:pt x="206" y="45"/>
                  <a:pt x="205" y="43"/>
                </a:cubicBezTo>
                <a:cubicBezTo>
                  <a:pt x="185" y="24"/>
                  <a:pt x="185" y="24"/>
                  <a:pt x="185" y="24"/>
                </a:cubicBezTo>
                <a:cubicBezTo>
                  <a:pt x="183" y="22"/>
                  <a:pt x="180" y="21"/>
                  <a:pt x="178" y="23"/>
                </a:cubicBezTo>
                <a:cubicBezTo>
                  <a:pt x="155" y="39"/>
                  <a:pt x="155" y="39"/>
                  <a:pt x="155" y="39"/>
                </a:cubicBezTo>
                <a:cubicBezTo>
                  <a:pt x="149" y="36"/>
                  <a:pt x="144" y="34"/>
                  <a:pt x="138" y="32"/>
                </a:cubicBezTo>
                <a:cubicBezTo>
                  <a:pt x="133" y="5"/>
                  <a:pt x="133" y="5"/>
                  <a:pt x="133" y="5"/>
                </a:cubicBezTo>
                <a:cubicBezTo>
                  <a:pt x="133" y="2"/>
                  <a:pt x="130" y="0"/>
                  <a:pt x="127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97" y="0"/>
                  <a:pt x="95" y="2"/>
                  <a:pt x="94" y="5"/>
                </a:cubicBezTo>
                <a:cubicBezTo>
                  <a:pt x="89" y="32"/>
                  <a:pt x="89" y="32"/>
                  <a:pt x="89" y="32"/>
                </a:cubicBezTo>
                <a:cubicBezTo>
                  <a:pt x="83" y="34"/>
                  <a:pt x="78" y="36"/>
                  <a:pt x="73" y="39"/>
                </a:cubicBezTo>
                <a:cubicBezTo>
                  <a:pt x="50" y="23"/>
                  <a:pt x="50" y="23"/>
                  <a:pt x="50" y="23"/>
                </a:cubicBezTo>
                <a:cubicBezTo>
                  <a:pt x="48" y="22"/>
                  <a:pt x="45" y="22"/>
                  <a:pt x="43" y="24"/>
                </a:cubicBezTo>
                <a:cubicBezTo>
                  <a:pt x="23" y="43"/>
                  <a:pt x="23" y="43"/>
                  <a:pt x="23" y="43"/>
                </a:cubicBezTo>
                <a:cubicBezTo>
                  <a:pt x="22" y="45"/>
                  <a:pt x="21" y="49"/>
                  <a:pt x="23" y="51"/>
                </a:cubicBezTo>
                <a:cubicBezTo>
                  <a:pt x="39" y="74"/>
                  <a:pt x="39" y="74"/>
                  <a:pt x="39" y="74"/>
                </a:cubicBezTo>
                <a:cubicBezTo>
                  <a:pt x="36" y="79"/>
                  <a:pt x="34" y="84"/>
                  <a:pt x="32" y="90"/>
                </a:cubicBezTo>
                <a:cubicBezTo>
                  <a:pt x="5" y="95"/>
                  <a:pt x="5" y="95"/>
                  <a:pt x="5" y="95"/>
                </a:cubicBezTo>
                <a:cubicBezTo>
                  <a:pt x="2" y="95"/>
                  <a:pt x="0" y="98"/>
                  <a:pt x="0" y="100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31"/>
                  <a:pt x="2" y="133"/>
                  <a:pt x="5" y="134"/>
                </a:cubicBezTo>
                <a:cubicBezTo>
                  <a:pt x="32" y="139"/>
                  <a:pt x="32" y="139"/>
                  <a:pt x="32" y="139"/>
                </a:cubicBezTo>
                <a:cubicBezTo>
                  <a:pt x="34" y="144"/>
                  <a:pt x="36" y="150"/>
                  <a:pt x="39" y="155"/>
                </a:cubicBezTo>
                <a:cubicBezTo>
                  <a:pt x="23" y="178"/>
                  <a:pt x="23" y="178"/>
                  <a:pt x="23" y="178"/>
                </a:cubicBezTo>
                <a:cubicBezTo>
                  <a:pt x="22" y="180"/>
                  <a:pt x="22" y="183"/>
                  <a:pt x="24" y="185"/>
                </a:cubicBezTo>
                <a:cubicBezTo>
                  <a:pt x="43" y="204"/>
                  <a:pt x="43" y="204"/>
                  <a:pt x="43" y="204"/>
                </a:cubicBezTo>
                <a:cubicBezTo>
                  <a:pt x="45" y="206"/>
                  <a:pt x="48" y="207"/>
                  <a:pt x="51" y="205"/>
                </a:cubicBezTo>
                <a:cubicBezTo>
                  <a:pt x="73" y="189"/>
                  <a:pt x="73" y="189"/>
                  <a:pt x="73" y="189"/>
                </a:cubicBezTo>
                <a:cubicBezTo>
                  <a:pt x="78" y="192"/>
                  <a:pt x="84" y="194"/>
                  <a:pt x="89" y="196"/>
                </a:cubicBezTo>
                <a:cubicBezTo>
                  <a:pt x="94" y="223"/>
                  <a:pt x="94" y="223"/>
                  <a:pt x="94" y="223"/>
                </a:cubicBezTo>
                <a:cubicBezTo>
                  <a:pt x="95" y="226"/>
                  <a:pt x="97" y="228"/>
                  <a:pt x="100" y="228"/>
                </a:cubicBezTo>
                <a:cubicBezTo>
                  <a:pt x="127" y="228"/>
                  <a:pt x="127" y="228"/>
                  <a:pt x="127" y="228"/>
                </a:cubicBezTo>
                <a:cubicBezTo>
                  <a:pt x="130" y="228"/>
                  <a:pt x="133" y="226"/>
                  <a:pt x="133" y="223"/>
                </a:cubicBezTo>
                <a:cubicBezTo>
                  <a:pt x="138" y="196"/>
                  <a:pt x="138" y="196"/>
                  <a:pt x="138" y="196"/>
                </a:cubicBezTo>
                <a:cubicBezTo>
                  <a:pt x="144" y="194"/>
                  <a:pt x="149" y="192"/>
                  <a:pt x="154" y="190"/>
                </a:cubicBezTo>
                <a:cubicBezTo>
                  <a:pt x="177" y="205"/>
                  <a:pt x="177" y="205"/>
                  <a:pt x="177" y="205"/>
                </a:cubicBezTo>
                <a:cubicBezTo>
                  <a:pt x="180" y="207"/>
                  <a:pt x="183" y="207"/>
                  <a:pt x="185" y="205"/>
                </a:cubicBezTo>
                <a:cubicBezTo>
                  <a:pt x="204" y="185"/>
                  <a:pt x="204" y="185"/>
                  <a:pt x="204" y="185"/>
                </a:cubicBezTo>
                <a:cubicBezTo>
                  <a:pt x="206" y="183"/>
                  <a:pt x="206" y="180"/>
                  <a:pt x="205" y="178"/>
                </a:cubicBezTo>
                <a:cubicBezTo>
                  <a:pt x="189" y="155"/>
                  <a:pt x="189" y="155"/>
                  <a:pt x="189" y="155"/>
                </a:cubicBezTo>
                <a:cubicBezTo>
                  <a:pt x="192" y="150"/>
                  <a:pt x="194" y="144"/>
                  <a:pt x="196" y="139"/>
                </a:cubicBezTo>
                <a:cubicBezTo>
                  <a:pt x="223" y="134"/>
                  <a:pt x="223" y="134"/>
                  <a:pt x="223" y="134"/>
                </a:cubicBezTo>
                <a:cubicBezTo>
                  <a:pt x="226" y="133"/>
                  <a:pt x="228" y="131"/>
                  <a:pt x="228" y="128"/>
                </a:cubicBezTo>
                <a:cubicBezTo>
                  <a:pt x="228" y="100"/>
                  <a:pt x="228" y="100"/>
                  <a:pt x="228" y="100"/>
                </a:cubicBezTo>
                <a:cubicBezTo>
                  <a:pt x="228" y="98"/>
                  <a:pt x="226" y="95"/>
                  <a:pt x="223" y="95"/>
                </a:cubicBezTo>
                <a:close/>
                <a:moveTo>
                  <a:pt x="114" y="149"/>
                </a:moveTo>
                <a:cubicBezTo>
                  <a:pt x="95" y="149"/>
                  <a:pt x="79" y="133"/>
                  <a:pt x="79" y="114"/>
                </a:cubicBezTo>
                <a:cubicBezTo>
                  <a:pt x="79" y="95"/>
                  <a:pt x="95" y="79"/>
                  <a:pt x="114" y="79"/>
                </a:cubicBezTo>
                <a:cubicBezTo>
                  <a:pt x="133" y="79"/>
                  <a:pt x="149" y="95"/>
                  <a:pt x="149" y="114"/>
                </a:cubicBezTo>
                <a:cubicBezTo>
                  <a:pt x="149" y="133"/>
                  <a:pt x="133" y="149"/>
                  <a:pt x="114" y="1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9" name="ïšḻïďê-Freeform: Shape 77"/>
          <p:cNvSpPr/>
          <p:nvPr/>
        </p:nvSpPr>
        <p:spPr bwMode="auto">
          <a:xfrm>
            <a:off x="6193409" y="3555025"/>
            <a:ext cx="375047" cy="375047"/>
          </a:xfrm>
          <a:custGeom>
            <a:avLst/>
            <a:gdLst>
              <a:gd name="T0" fmla="*/ 130 w 236"/>
              <a:gd name="T1" fmla="*/ 1 h 236"/>
              <a:gd name="T2" fmla="*/ 118 w 236"/>
              <a:gd name="T3" fmla="*/ 0 h 236"/>
              <a:gd name="T4" fmla="*/ 30 w 236"/>
              <a:gd name="T5" fmla="*/ 40 h 236"/>
              <a:gd name="T6" fmla="*/ 68 w 236"/>
              <a:gd name="T7" fmla="*/ 105 h 236"/>
              <a:gd name="T8" fmla="*/ 130 w 236"/>
              <a:gd name="T9" fmla="*/ 1 h 236"/>
              <a:gd name="T10" fmla="*/ 20 w 236"/>
              <a:gd name="T11" fmla="*/ 52 h 236"/>
              <a:gd name="T12" fmla="*/ 0 w 236"/>
              <a:gd name="T13" fmla="*/ 118 h 236"/>
              <a:gd name="T14" fmla="*/ 5 w 236"/>
              <a:gd name="T15" fmla="*/ 153 h 236"/>
              <a:gd name="T16" fmla="*/ 81 w 236"/>
              <a:gd name="T17" fmla="*/ 153 h 236"/>
              <a:gd name="T18" fmla="*/ 20 w 236"/>
              <a:gd name="T19" fmla="*/ 52 h 236"/>
              <a:gd name="T20" fmla="*/ 225 w 236"/>
              <a:gd name="T21" fmla="*/ 68 h 236"/>
              <a:gd name="T22" fmla="*/ 145 w 236"/>
              <a:gd name="T23" fmla="*/ 3 h 236"/>
              <a:gd name="T24" fmla="*/ 106 w 236"/>
              <a:gd name="T25" fmla="*/ 68 h 236"/>
              <a:gd name="T26" fmla="*/ 225 w 236"/>
              <a:gd name="T27" fmla="*/ 68 h 236"/>
              <a:gd name="T28" fmla="*/ 130 w 236"/>
              <a:gd name="T29" fmla="*/ 167 h 236"/>
              <a:gd name="T30" fmla="*/ 11 w 236"/>
              <a:gd name="T31" fmla="*/ 167 h 236"/>
              <a:gd name="T32" fmla="*/ 96 w 236"/>
              <a:gd name="T33" fmla="*/ 234 h 236"/>
              <a:gd name="T34" fmla="*/ 93 w 236"/>
              <a:gd name="T35" fmla="*/ 232 h 236"/>
              <a:gd name="T36" fmla="*/ 130 w 236"/>
              <a:gd name="T37" fmla="*/ 167 h 236"/>
              <a:gd name="T38" fmla="*/ 230 w 236"/>
              <a:gd name="T39" fmla="*/ 82 h 236"/>
              <a:gd name="T40" fmla="*/ 155 w 236"/>
              <a:gd name="T41" fmla="*/ 82 h 236"/>
              <a:gd name="T42" fmla="*/ 215 w 236"/>
              <a:gd name="T43" fmla="*/ 186 h 236"/>
              <a:gd name="T44" fmla="*/ 236 w 236"/>
              <a:gd name="T45" fmla="*/ 118 h 236"/>
              <a:gd name="T46" fmla="*/ 230 w 236"/>
              <a:gd name="T47" fmla="*/ 82 h 236"/>
              <a:gd name="T48" fmla="*/ 108 w 236"/>
              <a:gd name="T49" fmla="*/ 236 h 236"/>
              <a:gd name="T50" fmla="*/ 118 w 236"/>
              <a:gd name="T51" fmla="*/ 236 h 236"/>
              <a:gd name="T52" fmla="*/ 205 w 236"/>
              <a:gd name="T53" fmla="*/ 198 h 236"/>
              <a:gd name="T54" fmla="*/ 167 w 236"/>
              <a:gd name="T55" fmla="*/ 132 h 236"/>
              <a:gd name="T56" fmla="*/ 108 w 236"/>
              <a:gd name="T57" fmla="*/ 236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36" h="236">
                <a:moveTo>
                  <a:pt x="130" y="1"/>
                </a:moveTo>
                <a:cubicBezTo>
                  <a:pt x="126" y="0"/>
                  <a:pt x="122" y="0"/>
                  <a:pt x="118" y="0"/>
                </a:cubicBezTo>
                <a:cubicBezTo>
                  <a:pt x="83" y="0"/>
                  <a:pt x="51" y="16"/>
                  <a:pt x="30" y="40"/>
                </a:cubicBezTo>
                <a:cubicBezTo>
                  <a:pt x="68" y="105"/>
                  <a:pt x="68" y="105"/>
                  <a:pt x="68" y="105"/>
                </a:cubicBezTo>
                <a:lnTo>
                  <a:pt x="130" y="1"/>
                </a:lnTo>
                <a:close/>
                <a:moveTo>
                  <a:pt x="20" y="52"/>
                </a:moveTo>
                <a:cubicBezTo>
                  <a:pt x="7" y="71"/>
                  <a:pt x="0" y="94"/>
                  <a:pt x="0" y="118"/>
                </a:cubicBezTo>
                <a:cubicBezTo>
                  <a:pt x="0" y="130"/>
                  <a:pt x="2" y="142"/>
                  <a:pt x="5" y="153"/>
                </a:cubicBezTo>
                <a:cubicBezTo>
                  <a:pt x="81" y="153"/>
                  <a:pt x="81" y="153"/>
                  <a:pt x="81" y="153"/>
                </a:cubicBezTo>
                <a:lnTo>
                  <a:pt x="20" y="52"/>
                </a:lnTo>
                <a:close/>
                <a:moveTo>
                  <a:pt x="225" y="68"/>
                </a:moveTo>
                <a:cubicBezTo>
                  <a:pt x="210" y="36"/>
                  <a:pt x="180" y="11"/>
                  <a:pt x="145" y="3"/>
                </a:cubicBezTo>
                <a:cubicBezTo>
                  <a:pt x="106" y="68"/>
                  <a:pt x="106" y="68"/>
                  <a:pt x="106" y="68"/>
                </a:cubicBezTo>
                <a:lnTo>
                  <a:pt x="225" y="68"/>
                </a:lnTo>
                <a:close/>
                <a:moveTo>
                  <a:pt x="130" y="167"/>
                </a:moveTo>
                <a:cubicBezTo>
                  <a:pt x="11" y="167"/>
                  <a:pt x="11" y="167"/>
                  <a:pt x="11" y="167"/>
                </a:cubicBezTo>
                <a:cubicBezTo>
                  <a:pt x="26" y="201"/>
                  <a:pt x="58" y="227"/>
                  <a:pt x="96" y="234"/>
                </a:cubicBezTo>
                <a:cubicBezTo>
                  <a:pt x="93" y="232"/>
                  <a:pt x="93" y="232"/>
                  <a:pt x="93" y="232"/>
                </a:cubicBezTo>
                <a:lnTo>
                  <a:pt x="130" y="167"/>
                </a:lnTo>
                <a:close/>
                <a:moveTo>
                  <a:pt x="230" y="82"/>
                </a:moveTo>
                <a:cubicBezTo>
                  <a:pt x="155" y="82"/>
                  <a:pt x="155" y="82"/>
                  <a:pt x="155" y="82"/>
                </a:cubicBezTo>
                <a:cubicBezTo>
                  <a:pt x="215" y="186"/>
                  <a:pt x="215" y="186"/>
                  <a:pt x="215" y="186"/>
                </a:cubicBezTo>
                <a:cubicBezTo>
                  <a:pt x="228" y="167"/>
                  <a:pt x="236" y="143"/>
                  <a:pt x="236" y="118"/>
                </a:cubicBezTo>
                <a:cubicBezTo>
                  <a:pt x="236" y="106"/>
                  <a:pt x="234" y="94"/>
                  <a:pt x="230" y="82"/>
                </a:cubicBezTo>
                <a:close/>
                <a:moveTo>
                  <a:pt x="108" y="236"/>
                </a:moveTo>
                <a:cubicBezTo>
                  <a:pt x="111" y="236"/>
                  <a:pt x="115" y="236"/>
                  <a:pt x="118" y="236"/>
                </a:cubicBezTo>
                <a:cubicBezTo>
                  <a:pt x="152" y="236"/>
                  <a:pt x="183" y="221"/>
                  <a:pt x="205" y="198"/>
                </a:cubicBezTo>
                <a:cubicBezTo>
                  <a:pt x="167" y="132"/>
                  <a:pt x="167" y="132"/>
                  <a:pt x="167" y="132"/>
                </a:cubicBezTo>
                <a:lnTo>
                  <a:pt x="108" y="2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0" name="ïšḻïďê-Freeform: Shape 78"/>
          <p:cNvSpPr/>
          <p:nvPr/>
        </p:nvSpPr>
        <p:spPr bwMode="auto">
          <a:xfrm>
            <a:off x="7449035" y="3574745"/>
            <a:ext cx="335607" cy="335607"/>
          </a:xfrm>
          <a:custGeom>
            <a:avLst/>
            <a:gdLst>
              <a:gd name="T0" fmla="*/ 182 w 236"/>
              <a:gd name="T1" fmla="*/ 109 h 236"/>
              <a:gd name="T2" fmla="*/ 157 w 236"/>
              <a:gd name="T3" fmla="*/ 103 h 236"/>
              <a:gd name="T4" fmla="*/ 134 w 236"/>
              <a:gd name="T5" fmla="*/ 102 h 236"/>
              <a:gd name="T6" fmla="*/ 120 w 236"/>
              <a:gd name="T7" fmla="*/ 114 h 236"/>
              <a:gd name="T8" fmla="*/ 118 w 236"/>
              <a:gd name="T9" fmla="*/ 129 h 236"/>
              <a:gd name="T10" fmla="*/ 122 w 236"/>
              <a:gd name="T11" fmla="*/ 141 h 236"/>
              <a:gd name="T12" fmla="*/ 135 w 236"/>
              <a:gd name="T13" fmla="*/ 156 h 236"/>
              <a:gd name="T14" fmla="*/ 139 w 236"/>
              <a:gd name="T15" fmla="*/ 185 h 236"/>
              <a:gd name="T16" fmla="*/ 152 w 236"/>
              <a:gd name="T17" fmla="*/ 198 h 236"/>
              <a:gd name="T18" fmla="*/ 169 w 236"/>
              <a:gd name="T19" fmla="*/ 180 h 236"/>
              <a:gd name="T20" fmla="*/ 187 w 236"/>
              <a:gd name="T21" fmla="*/ 150 h 236"/>
              <a:gd name="T22" fmla="*/ 200 w 236"/>
              <a:gd name="T23" fmla="*/ 122 h 236"/>
              <a:gd name="T24" fmla="*/ 182 w 236"/>
              <a:gd name="T25" fmla="*/ 109 h 236"/>
              <a:gd name="T26" fmla="*/ 118 w 236"/>
              <a:gd name="T27" fmla="*/ 0 h 236"/>
              <a:gd name="T28" fmla="*/ 0 w 236"/>
              <a:gd name="T29" fmla="*/ 118 h 236"/>
              <a:gd name="T30" fmla="*/ 118 w 236"/>
              <a:gd name="T31" fmla="*/ 236 h 236"/>
              <a:gd name="T32" fmla="*/ 236 w 236"/>
              <a:gd name="T33" fmla="*/ 118 h 236"/>
              <a:gd name="T34" fmla="*/ 118 w 236"/>
              <a:gd name="T35" fmla="*/ 0 h 236"/>
              <a:gd name="T36" fmla="*/ 126 w 236"/>
              <a:gd name="T37" fmla="*/ 212 h 236"/>
              <a:gd name="T38" fmla="*/ 128 w 236"/>
              <a:gd name="T39" fmla="*/ 208 h 236"/>
              <a:gd name="T40" fmla="*/ 125 w 236"/>
              <a:gd name="T41" fmla="*/ 186 h 236"/>
              <a:gd name="T42" fmla="*/ 105 w 236"/>
              <a:gd name="T43" fmla="*/ 186 h 236"/>
              <a:gd name="T44" fmla="*/ 98 w 236"/>
              <a:gd name="T45" fmla="*/ 207 h 236"/>
              <a:gd name="T46" fmla="*/ 102 w 236"/>
              <a:gd name="T47" fmla="*/ 211 h 236"/>
              <a:gd name="T48" fmla="*/ 34 w 236"/>
              <a:gd name="T49" fmla="*/ 161 h 236"/>
              <a:gd name="T50" fmla="*/ 44 w 236"/>
              <a:gd name="T51" fmla="*/ 157 h 236"/>
              <a:gd name="T52" fmla="*/ 44 w 236"/>
              <a:gd name="T53" fmla="*/ 157 h 236"/>
              <a:gd name="T54" fmla="*/ 81 w 236"/>
              <a:gd name="T55" fmla="*/ 142 h 236"/>
              <a:gd name="T56" fmla="*/ 81 w 236"/>
              <a:gd name="T57" fmla="*/ 118 h 236"/>
              <a:gd name="T58" fmla="*/ 55 w 236"/>
              <a:gd name="T59" fmla="*/ 94 h 236"/>
              <a:gd name="T60" fmla="*/ 28 w 236"/>
              <a:gd name="T61" fmla="*/ 90 h 236"/>
              <a:gd name="T62" fmla="*/ 84 w 236"/>
              <a:gd name="T63" fmla="*/ 30 h 236"/>
              <a:gd name="T64" fmla="*/ 84 w 236"/>
              <a:gd name="T65" fmla="*/ 31 h 236"/>
              <a:gd name="T66" fmla="*/ 102 w 236"/>
              <a:gd name="T67" fmla="*/ 56 h 236"/>
              <a:gd name="T68" fmla="*/ 120 w 236"/>
              <a:gd name="T69" fmla="*/ 79 h 236"/>
              <a:gd name="T70" fmla="*/ 131 w 236"/>
              <a:gd name="T71" fmla="*/ 97 h 236"/>
              <a:gd name="T72" fmla="*/ 146 w 236"/>
              <a:gd name="T73" fmla="*/ 88 h 236"/>
              <a:gd name="T74" fmla="*/ 177 w 236"/>
              <a:gd name="T75" fmla="*/ 66 h 236"/>
              <a:gd name="T76" fmla="*/ 190 w 236"/>
              <a:gd name="T77" fmla="*/ 57 h 236"/>
              <a:gd name="T78" fmla="*/ 212 w 236"/>
              <a:gd name="T79" fmla="*/ 118 h 236"/>
              <a:gd name="T80" fmla="*/ 126 w 236"/>
              <a:gd name="T81" fmla="*/ 212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36" h="236">
                <a:moveTo>
                  <a:pt x="182" y="109"/>
                </a:moveTo>
                <a:cubicBezTo>
                  <a:pt x="172" y="107"/>
                  <a:pt x="161" y="105"/>
                  <a:pt x="157" y="103"/>
                </a:cubicBezTo>
                <a:cubicBezTo>
                  <a:pt x="153" y="102"/>
                  <a:pt x="143" y="101"/>
                  <a:pt x="134" y="102"/>
                </a:cubicBezTo>
                <a:cubicBezTo>
                  <a:pt x="125" y="103"/>
                  <a:pt x="119" y="109"/>
                  <a:pt x="120" y="114"/>
                </a:cubicBezTo>
                <a:cubicBezTo>
                  <a:pt x="121" y="119"/>
                  <a:pt x="120" y="126"/>
                  <a:pt x="118" y="129"/>
                </a:cubicBezTo>
                <a:cubicBezTo>
                  <a:pt x="117" y="132"/>
                  <a:pt x="118" y="138"/>
                  <a:pt x="122" y="141"/>
                </a:cubicBezTo>
                <a:cubicBezTo>
                  <a:pt x="127" y="144"/>
                  <a:pt x="132" y="151"/>
                  <a:pt x="135" y="156"/>
                </a:cubicBezTo>
                <a:cubicBezTo>
                  <a:pt x="138" y="162"/>
                  <a:pt x="140" y="175"/>
                  <a:pt x="139" y="185"/>
                </a:cubicBezTo>
                <a:cubicBezTo>
                  <a:pt x="139" y="195"/>
                  <a:pt x="145" y="201"/>
                  <a:pt x="152" y="198"/>
                </a:cubicBezTo>
                <a:cubicBezTo>
                  <a:pt x="160" y="195"/>
                  <a:pt x="167" y="187"/>
                  <a:pt x="169" y="180"/>
                </a:cubicBezTo>
                <a:cubicBezTo>
                  <a:pt x="171" y="174"/>
                  <a:pt x="179" y="160"/>
                  <a:pt x="187" y="150"/>
                </a:cubicBezTo>
                <a:cubicBezTo>
                  <a:pt x="195" y="140"/>
                  <a:pt x="201" y="127"/>
                  <a:pt x="200" y="122"/>
                </a:cubicBezTo>
                <a:cubicBezTo>
                  <a:pt x="200" y="116"/>
                  <a:pt x="191" y="111"/>
                  <a:pt x="182" y="109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26" y="212"/>
                </a:moveTo>
                <a:cubicBezTo>
                  <a:pt x="127" y="211"/>
                  <a:pt x="128" y="209"/>
                  <a:pt x="128" y="208"/>
                </a:cubicBezTo>
                <a:cubicBezTo>
                  <a:pt x="130" y="201"/>
                  <a:pt x="128" y="191"/>
                  <a:pt x="125" y="186"/>
                </a:cubicBezTo>
                <a:cubicBezTo>
                  <a:pt x="121" y="181"/>
                  <a:pt x="112" y="181"/>
                  <a:pt x="105" y="186"/>
                </a:cubicBezTo>
                <a:cubicBezTo>
                  <a:pt x="97" y="191"/>
                  <a:pt x="94" y="200"/>
                  <a:pt x="98" y="207"/>
                </a:cubicBezTo>
                <a:cubicBezTo>
                  <a:pt x="99" y="208"/>
                  <a:pt x="100" y="210"/>
                  <a:pt x="102" y="211"/>
                </a:cubicBezTo>
                <a:cubicBezTo>
                  <a:pt x="72" y="206"/>
                  <a:pt x="47" y="187"/>
                  <a:pt x="34" y="161"/>
                </a:cubicBezTo>
                <a:cubicBezTo>
                  <a:pt x="37" y="161"/>
                  <a:pt x="40" y="159"/>
                  <a:pt x="44" y="157"/>
                </a:cubicBezTo>
                <a:cubicBezTo>
                  <a:pt x="44" y="157"/>
                  <a:pt x="44" y="157"/>
                  <a:pt x="44" y="157"/>
                </a:cubicBezTo>
                <a:cubicBezTo>
                  <a:pt x="57" y="148"/>
                  <a:pt x="74" y="141"/>
                  <a:pt x="81" y="142"/>
                </a:cubicBezTo>
                <a:cubicBezTo>
                  <a:pt x="89" y="142"/>
                  <a:pt x="89" y="131"/>
                  <a:pt x="81" y="118"/>
                </a:cubicBezTo>
                <a:cubicBezTo>
                  <a:pt x="74" y="105"/>
                  <a:pt x="62" y="94"/>
                  <a:pt x="55" y="94"/>
                </a:cubicBezTo>
                <a:cubicBezTo>
                  <a:pt x="48" y="94"/>
                  <a:pt x="36" y="92"/>
                  <a:pt x="28" y="90"/>
                </a:cubicBezTo>
                <a:cubicBezTo>
                  <a:pt x="37" y="62"/>
                  <a:pt x="58" y="41"/>
                  <a:pt x="84" y="30"/>
                </a:cubicBezTo>
                <a:cubicBezTo>
                  <a:pt x="84" y="31"/>
                  <a:pt x="84" y="31"/>
                  <a:pt x="84" y="31"/>
                </a:cubicBezTo>
                <a:cubicBezTo>
                  <a:pt x="86" y="39"/>
                  <a:pt x="95" y="50"/>
                  <a:pt x="102" y="56"/>
                </a:cubicBezTo>
                <a:cubicBezTo>
                  <a:pt x="110" y="62"/>
                  <a:pt x="118" y="72"/>
                  <a:pt x="120" y="79"/>
                </a:cubicBezTo>
                <a:cubicBezTo>
                  <a:pt x="122" y="85"/>
                  <a:pt x="127" y="93"/>
                  <a:pt x="131" y="97"/>
                </a:cubicBezTo>
                <a:cubicBezTo>
                  <a:pt x="136" y="100"/>
                  <a:pt x="142" y="96"/>
                  <a:pt x="146" y="88"/>
                </a:cubicBezTo>
                <a:cubicBezTo>
                  <a:pt x="150" y="80"/>
                  <a:pt x="164" y="70"/>
                  <a:pt x="177" y="66"/>
                </a:cubicBezTo>
                <a:cubicBezTo>
                  <a:pt x="183" y="64"/>
                  <a:pt x="187" y="61"/>
                  <a:pt x="190" y="57"/>
                </a:cubicBezTo>
                <a:cubicBezTo>
                  <a:pt x="204" y="74"/>
                  <a:pt x="212" y="95"/>
                  <a:pt x="212" y="118"/>
                </a:cubicBezTo>
                <a:cubicBezTo>
                  <a:pt x="212" y="168"/>
                  <a:pt x="174" y="208"/>
                  <a:pt x="126" y="2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1" name="ïšḻïďê-TextBox 79"/>
          <p:cNvSpPr txBox="1"/>
          <p:nvPr/>
        </p:nvSpPr>
        <p:spPr bwMode="auto">
          <a:xfrm>
            <a:off x="725321" y="1053260"/>
            <a:ext cx="3138027" cy="215492"/>
          </a:xfrm>
          <a:prstGeom prst="rect">
            <a:avLst/>
          </a:prstGeom>
        </p:spPr>
        <p:txBody>
          <a:bodyPr wrap="none" lIns="0" tIns="0" rIns="0" bIns="0" anchor="ctr">
            <a:normAutofit fontScale="92500" lnSpcReduction="20000"/>
          </a:bodyPr>
          <a:lstStyle/>
          <a:p>
            <a:pPr marL="0" indent="0">
              <a:defRPr/>
            </a:pPr>
            <a:r>
              <a:rPr lang="zh-CN" altLang="en-US" sz="1865" b="1" dirty="0"/>
              <a:t>标题文本预设</a:t>
            </a:r>
          </a:p>
        </p:txBody>
      </p:sp>
      <p:sp>
        <p:nvSpPr>
          <p:cNvPr id="22" name="ïšḻïďê-TextBox 80"/>
          <p:cNvSpPr txBox="1"/>
          <p:nvPr/>
        </p:nvSpPr>
        <p:spPr bwMode="auto">
          <a:xfrm>
            <a:off x="725320" y="1857286"/>
            <a:ext cx="2689400" cy="276999"/>
          </a:xfrm>
          <a:prstGeom prst="rect">
            <a:avLst/>
          </a:prstGeom>
        </p:spPr>
        <p:txBody>
          <a:bodyPr wrap="square" lIns="0" tIns="0" rIns="0" bIns="0" anchor="ctr">
            <a:normAutofit fontScale="85000" lnSpcReduction="2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lvl="0">
              <a:lnSpc>
                <a:spcPct val="120000"/>
              </a:lnSpc>
            </a:pP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</a:rPr>
              <a:t>点击输入替换</a:t>
            </a:r>
            <a:r>
              <a:rPr lang="zh-CN" altLang="en-US" sz="1000" dirty="0" smtClean="0">
                <a:solidFill>
                  <a:schemeClr val="dk1">
                    <a:lumMod val="100000"/>
                  </a:schemeClr>
                </a:solidFill>
              </a:rPr>
              <a:t>内容</a:t>
            </a:r>
            <a:r>
              <a:rPr lang="en-US" altLang="zh-CN" sz="1000" dirty="0" smtClean="0">
                <a:solidFill>
                  <a:schemeClr val="dk1">
                    <a:lumMod val="100000"/>
                  </a:schemeClr>
                </a:solidFill>
              </a:rPr>
              <a:t>xxx</a:t>
            </a:r>
            <a:endParaRPr lang="en-US" altLang="zh-CN" sz="1000" dirty="0">
              <a:solidFill>
                <a:schemeClr val="dk1">
                  <a:lumMod val="100000"/>
                </a:schemeClr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</a:rPr>
              <a:t>点击输入替换</a:t>
            </a:r>
            <a:r>
              <a:rPr lang="zh-CN" altLang="en-US" sz="1000" dirty="0" smtClean="0">
                <a:solidFill>
                  <a:schemeClr val="dk1">
                    <a:lumMod val="100000"/>
                  </a:schemeClr>
                </a:solidFill>
              </a:rPr>
              <a:t>内容</a:t>
            </a:r>
            <a:r>
              <a:rPr lang="en-US" altLang="zh-CN" sz="1000" dirty="0" smtClean="0">
                <a:solidFill>
                  <a:schemeClr val="dk1">
                    <a:lumMod val="100000"/>
                  </a:schemeClr>
                </a:solidFill>
              </a:rPr>
              <a:t>xxx</a:t>
            </a:r>
            <a:endParaRPr lang="zh-CN" altLang="en-US" sz="1000" dirty="0">
              <a:solidFill>
                <a:schemeClr val="dk1">
                  <a:lumMod val="100000"/>
                </a:schemeClr>
              </a:solidFill>
            </a:endParaRPr>
          </a:p>
        </p:txBody>
      </p:sp>
      <p:cxnSp>
        <p:nvCxnSpPr>
          <p:cNvPr id="23" name="ïšḻïďê-Straight Connector 81"/>
          <p:cNvCxnSpPr/>
          <p:nvPr/>
        </p:nvCxnSpPr>
        <p:spPr>
          <a:xfrm>
            <a:off x="725321" y="1686031"/>
            <a:ext cx="1606395" cy="631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ïšḻïďê-TextBox 82"/>
          <p:cNvSpPr txBox="1"/>
          <p:nvPr/>
        </p:nvSpPr>
        <p:spPr bwMode="auto">
          <a:xfrm>
            <a:off x="4668014" y="2817845"/>
            <a:ext cx="876095" cy="369332"/>
          </a:xfrm>
          <a:prstGeom prst="rect">
            <a:avLst/>
          </a:prstGeom>
        </p:spPr>
        <p:txBody>
          <a:bodyPr wrap="none" lIns="0" tIns="0" rIns="0" bIns="0" anchor="ctr">
            <a:normAutofit fontScale="92500" lnSpcReduction="20000"/>
          </a:bodyPr>
          <a:lstStyle/>
          <a:p>
            <a:pPr marL="0" indent="0" algn="ctr">
              <a:defRPr/>
            </a:pPr>
            <a:r>
              <a:rPr lang="zh-CN" altLang="en-US" sz="1600" b="1">
                <a:solidFill>
                  <a:schemeClr val="bg1"/>
                </a:solidFill>
              </a:rPr>
              <a:t>标题文本</a:t>
            </a:r>
            <a:br>
              <a:rPr lang="zh-CN" altLang="en-US" sz="1600" b="1">
                <a:solidFill>
                  <a:schemeClr val="bg1"/>
                </a:solidFill>
              </a:rPr>
            </a:br>
            <a:r>
              <a:rPr lang="zh-CN" altLang="en-US" sz="1600" b="1">
                <a:solidFill>
                  <a:schemeClr val="bg1"/>
                </a:solidFill>
              </a:rPr>
              <a:t>预设</a:t>
            </a:r>
          </a:p>
        </p:txBody>
      </p:sp>
      <p:sp>
        <p:nvSpPr>
          <p:cNvPr id="25" name="ïšḻïďê-TextBox 83"/>
          <p:cNvSpPr txBox="1"/>
          <p:nvPr/>
        </p:nvSpPr>
        <p:spPr bwMode="auto">
          <a:xfrm>
            <a:off x="5942885" y="2817845"/>
            <a:ext cx="876095" cy="369332"/>
          </a:xfrm>
          <a:prstGeom prst="rect">
            <a:avLst/>
          </a:prstGeom>
        </p:spPr>
        <p:txBody>
          <a:bodyPr wrap="none" lIns="0" tIns="0" rIns="0" bIns="0" anchor="ctr">
            <a:normAutofit fontScale="92500" lnSpcReduction="20000"/>
          </a:bodyPr>
          <a:lstStyle/>
          <a:p>
            <a:pPr marL="0" indent="0" algn="ctr">
              <a:defRPr/>
            </a:pPr>
            <a:r>
              <a:rPr lang="zh-CN" altLang="en-US" sz="1600" b="1">
                <a:solidFill>
                  <a:schemeClr val="bg1"/>
                </a:solidFill>
              </a:rPr>
              <a:t>标题文本</a:t>
            </a:r>
            <a:br>
              <a:rPr lang="zh-CN" altLang="en-US" sz="1600" b="1">
                <a:solidFill>
                  <a:schemeClr val="bg1"/>
                </a:solidFill>
              </a:rPr>
            </a:br>
            <a:r>
              <a:rPr lang="zh-CN" altLang="en-US" sz="1600" b="1">
                <a:solidFill>
                  <a:schemeClr val="bg1"/>
                </a:solidFill>
              </a:rPr>
              <a:t>预设</a:t>
            </a:r>
          </a:p>
        </p:txBody>
      </p:sp>
      <p:sp>
        <p:nvSpPr>
          <p:cNvPr id="26" name="ïšḻïďê-TextBox 84"/>
          <p:cNvSpPr txBox="1"/>
          <p:nvPr/>
        </p:nvSpPr>
        <p:spPr bwMode="auto">
          <a:xfrm>
            <a:off x="7178792" y="2817845"/>
            <a:ext cx="876095" cy="369332"/>
          </a:xfrm>
          <a:prstGeom prst="rect">
            <a:avLst/>
          </a:prstGeom>
        </p:spPr>
        <p:txBody>
          <a:bodyPr wrap="none" lIns="0" tIns="0" rIns="0" bIns="0" anchor="ctr">
            <a:normAutofit fontScale="92500" lnSpcReduction="20000"/>
          </a:bodyPr>
          <a:lstStyle/>
          <a:p>
            <a:pPr marL="0" indent="0" algn="ctr">
              <a:defRPr/>
            </a:pPr>
            <a:r>
              <a:rPr lang="zh-CN" altLang="en-US" sz="1600" b="1">
                <a:solidFill>
                  <a:schemeClr val="bg1"/>
                </a:solidFill>
              </a:rPr>
              <a:t>标题文本</a:t>
            </a:r>
            <a:br>
              <a:rPr lang="zh-CN" altLang="en-US" sz="1600" b="1">
                <a:solidFill>
                  <a:schemeClr val="bg1"/>
                </a:solidFill>
              </a:rPr>
            </a:br>
            <a:r>
              <a:rPr lang="zh-CN" altLang="en-US" sz="1600" b="1">
                <a:solidFill>
                  <a:schemeClr val="bg1"/>
                </a:solidFill>
              </a:rPr>
              <a:t>预设</a:t>
            </a:r>
          </a:p>
        </p:txBody>
      </p:sp>
      <p:sp>
        <p:nvSpPr>
          <p:cNvPr id="27" name="ïšḻïďê-TextBox 85"/>
          <p:cNvSpPr txBox="1"/>
          <p:nvPr/>
        </p:nvSpPr>
        <p:spPr bwMode="auto">
          <a:xfrm>
            <a:off x="685800" y="3276967"/>
            <a:ext cx="834629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normAutofit fontScale="70000" lnSpcReduction="20000"/>
          </a:bodyPr>
          <a:lstStyle/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00"/>
              <a:t>标题文本预设</a:t>
            </a:r>
          </a:p>
        </p:txBody>
      </p:sp>
      <p:sp>
        <p:nvSpPr>
          <p:cNvPr id="28" name="ïšḻïďê-TextBox 86"/>
          <p:cNvSpPr txBox="1"/>
          <p:nvPr/>
        </p:nvSpPr>
        <p:spPr bwMode="auto">
          <a:xfrm>
            <a:off x="685800" y="3815941"/>
            <a:ext cx="834629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normAutofit fontScale="70000" lnSpcReduction="20000"/>
          </a:bodyPr>
          <a:lstStyle/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00"/>
              <a:t>标题文本预设</a:t>
            </a:r>
          </a:p>
        </p:txBody>
      </p:sp>
      <p:sp>
        <p:nvSpPr>
          <p:cNvPr id="29" name="ïšḻïďê-Rectangle 3"/>
          <p:cNvSpPr/>
          <p:nvPr/>
        </p:nvSpPr>
        <p:spPr>
          <a:xfrm>
            <a:off x="4506775" y="1113588"/>
            <a:ext cx="1193006" cy="1149791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9" name="矩形 38"/>
          <p:cNvSpPr/>
          <p:nvPr/>
        </p:nvSpPr>
        <p:spPr>
          <a:xfrm>
            <a:off x="121187" y="12347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accent1">
                    <a:lumMod val="100000"/>
                  </a:schemeClr>
                </a:solidFill>
              </a:rPr>
              <a:t>明年工作计划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/>
      <p:bldP spid="24" grpId="0"/>
      <p:bldP spid="25" grpId="0"/>
      <p:bldP spid="26" grpId="0"/>
      <p:bldP spid="27" grpId="0"/>
      <p:bldP spid="28" grpId="0"/>
      <p:bldP spid="2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Lenka - The Show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504" y="-648898"/>
            <a:ext cx="457200" cy="457200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3059832" y="2427734"/>
            <a:ext cx="58428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演示完毕 谢谢欣赏</a:t>
            </a:r>
          </a:p>
        </p:txBody>
      </p:sp>
      <p:sp>
        <p:nvSpPr>
          <p:cNvPr id="20" name="TextBox 11"/>
          <p:cNvSpPr txBox="1"/>
          <p:nvPr/>
        </p:nvSpPr>
        <p:spPr>
          <a:xfrm flipH="1">
            <a:off x="2827105" y="1491630"/>
            <a:ext cx="332907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chemeClr val="bg2">
                    <a:lumMod val="50000"/>
                  </a:schemeClr>
                </a:solidFill>
                <a:latin typeface="Agency FB" panose="020B0503020202020204" pitchFamily="34" charset="0"/>
              </a:rPr>
              <a:t>2019</a:t>
            </a:r>
            <a:endParaRPr lang="id-ID" sz="6600" dirty="0">
              <a:solidFill>
                <a:schemeClr val="bg2">
                  <a:lumMod val="50000"/>
                </a:schemeClr>
              </a:solidFill>
              <a:latin typeface="Agency FB" panose="020B0503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58623" y="0"/>
            <a:ext cx="5226754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0">
                <p:cTn id="1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9" grpId="0"/>
      <p:bldP spid="2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455ba028-994c-4004-a559-6f33df31f1d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e749440d-4440-4e8f-8d9e-78ef93c4bd2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5de7c7dc-1e45-43bb-8b65-adad626ba73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04efb2c8-3171-4abb-a929-45a00af05e8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f88b549-50bf-405a-b3b3-a2d19d26a95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9148b4ae-27ab-403c-a344-ad8b0191e8d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f9b3915-8331-4a46-9765-2cedb6ceadaf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b76a429b-286e-4a90-9833-51d92443fb7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e15beb7-4708-4b9d-a76b-b1fe33ef937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cf1010b5-89fe-4c4e-a849-430f0436c76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5187343a-6bf8-4dc8-a8b8-36b2394063b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a4ddcdbf-4748-49b8-bfd0-07ee86cd709d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f077ea5-4ff3-4ef3-ae8b-bd906052cbcf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075cba4-d063-4bbf-a636-446e1a0b9b7f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4e471d2-00a8-4280-b84c-404d94f6ca3c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cf5c124d-4997-4ac6-9a37-ce881426121c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6bb029a5-b3ea-429b-b0d9-71ff042f6c10"/>
</p:tagLst>
</file>

<file path=ppt/theme/theme1.xml><?xml version="1.0" encoding="utf-8"?>
<a:theme xmlns:a="http://schemas.openxmlformats.org/drawingml/2006/main" name="第一PPT，www.1ppt.com">
  <a:themeElements>
    <a:clrScheme name="自定义 23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D8864"/>
      </a:accent1>
      <a:accent2>
        <a:srgbClr val="FCBF60"/>
      </a:accent2>
      <a:accent3>
        <a:srgbClr val="BD8864"/>
      </a:accent3>
      <a:accent4>
        <a:srgbClr val="FCBF60"/>
      </a:accent4>
      <a:accent5>
        <a:srgbClr val="BD8864"/>
      </a:accent5>
      <a:accent6>
        <a:srgbClr val="FCBF60"/>
      </a:accent6>
      <a:hlink>
        <a:srgbClr val="517ABB"/>
      </a:hlink>
      <a:folHlink>
        <a:srgbClr val="8EC1E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D8864"/>
    </a:accent1>
    <a:accent2>
      <a:srgbClr val="FCBF60"/>
    </a:accent2>
    <a:accent3>
      <a:srgbClr val="BD8864"/>
    </a:accent3>
    <a:accent4>
      <a:srgbClr val="FCBF60"/>
    </a:accent4>
    <a:accent5>
      <a:srgbClr val="BD8864"/>
    </a:accent5>
    <a:accent6>
      <a:srgbClr val="FCBF60"/>
    </a:accent6>
    <a:hlink>
      <a:srgbClr val="517ABB"/>
    </a:hlink>
    <a:folHlink>
      <a:srgbClr val="8EC1E9"/>
    </a:folHlink>
  </a:clrScheme>
</a:themeOverride>
</file>

<file path=ppt/theme/themeOverride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D8864"/>
    </a:accent1>
    <a:accent2>
      <a:srgbClr val="FCBF60"/>
    </a:accent2>
    <a:accent3>
      <a:srgbClr val="BD8864"/>
    </a:accent3>
    <a:accent4>
      <a:srgbClr val="FCBF60"/>
    </a:accent4>
    <a:accent5>
      <a:srgbClr val="BD8864"/>
    </a:accent5>
    <a:accent6>
      <a:srgbClr val="FCBF60"/>
    </a:accent6>
    <a:hlink>
      <a:srgbClr val="517ABB"/>
    </a:hlink>
    <a:folHlink>
      <a:srgbClr val="8EC1E9"/>
    </a:folHlink>
  </a:clrScheme>
</a:themeOverride>
</file>

<file path=ppt/theme/themeOverride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D8864"/>
    </a:accent1>
    <a:accent2>
      <a:srgbClr val="FCBF60"/>
    </a:accent2>
    <a:accent3>
      <a:srgbClr val="BD8864"/>
    </a:accent3>
    <a:accent4>
      <a:srgbClr val="FCBF60"/>
    </a:accent4>
    <a:accent5>
      <a:srgbClr val="BD8864"/>
    </a:accent5>
    <a:accent6>
      <a:srgbClr val="FCBF60"/>
    </a:accent6>
    <a:hlink>
      <a:srgbClr val="517ABB"/>
    </a:hlink>
    <a:folHlink>
      <a:srgbClr val="8EC1E9"/>
    </a:folHlink>
  </a:clrScheme>
</a:themeOverride>
</file>

<file path=ppt/theme/themeOverride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D8864"/>
    </a:accent1>
    <a:accent2>
      <a:srgbClr val="FCBF60"/>
    </a:accent2>
    <a:accent3>
      <a:srgbClr val="BD8864"/>
    </a:accent3>
    <a:accent4>
      <a:srgbClr val="FCBF60"/>
    </a:accent4>
    <a:accent5>
      <a:srgbClr val="BD8864"/>
    </a:accent5>
    <a:accent6>
      <a:srgbClr val="FCBF60"/>
    </a:accent6>
    <a:hlink>
      <a:srgbClr val="517ABB"/>
    </a:hlink>
    <a:folHlink>
      <a:srgbClr val="8EC1E9"/>
    </a:folHlink>
  </a:clrScheme>
</a:themeOverride>
</file>

<file path=ppt/theme/themeOverride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D8864"/>
    </a:accent1>
    <a:accent2>
      <a:srgbClr val="FCBF60"/>
    </a:accent2>
    <a:accent3>
      <a:srgbClr val="BD8864"/>
    </a:accent3>
    <a:accent4>
      <a:srgbClr val="FCBF60"/>
    </a:accent4>
    <a:accent5>
      <a:srgbClr val="BD8864"/>
    </a:accent5>
    <a:accent6>
      <a:srgbClr val="FCBF60"/>
    </a:accent6>
    <a:hlink>
      <a:srgbClr val="517ABB"/>
    </a:hlink>
    <a:folHlink>
      <a:srgbClr val="8EC1E9"/>
    </a:folHlink>
  </a:clrScheme>
</a:themeOverride>
</file>

<file path=ppt/theme/themeOverride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D8864"/>
    </a:accent1>
    <a:accent2>
      <a:srgbClr val="FCBF60"/>
    </a:accent2>
    <a:accent3>
      <a:srgbClr val="BD8864"/>
    </a:accent3>
    <a:accent4>
      <a:srgbClr val="FCBF60"/>
    </a:accent4>
    <a:accent5>
      <a:srgbClr val="BD8864"/>
    </a:accent5>
    <a:accent6>
      <a:srgbClr val="FCBF60"/>
    </a:accent6>
    <a:hlink>
      <a:srgbClr val="517ABB"/>
    </a:hlink>
    <a:folHlink>
      <a:srgbClr val="8EC1E9"/>
    </a:folHlink>
  </a:clrScheme>
</a:themeOverride>
</file>

<file path=ppt/theme/themeOverride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D8864"/>
    </a:accent1>
    <a:accent2>
      <a:srgbClr val="FCBF60"/>
    </a:accent2>
    <a:accent3>
      <a:srgbClr val="BD8864"/>
    </a:accent3>
    <a:accent4>
      <a:srgbClr val="FCBF60"/>
    </a:accent4>
    <a:accent5>
      <a:srgbClr val="BD8864"/>
    </a:accent5>
    <a:accent6>
      <a:srgbClr val="FCBF60"/>
    </a:accent6>
    <a:hlink>
      <a:srgbClr val="517ABB"/>
    </a:hlink>
    <a:folHlink>
      <a:srgbClr val="8EC1E9"/>
    </a:folHlink>
  </a:clrScheme>
</a:themeOverride>
</file>

<file path=ppt/theme/themeOverride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D8864"/>
    </a:accent1>
    <a:accent2>
      <a:srgbClr val="FCBF60"/>
    </a:accent2>
    <a:accent3>
      <a:srgbClr val="BD8864"/>
    </a:accent3>
    <a:accent4>
      <a:srgbClr val="FCBF60"/>
    </a:accent4>
    <a:accent5>
      <a:srgbClr val="BD8864"/>
    </a:accent5>
    <a:accent6>
      <a:srgbClr val="FCBF60"/>
    </a:accent6>
    <a:hlink>
      <a:srgbClr val="517ABB"/>
    </a:hlink>
    <a:folHlink>
      <a:srgbClr val="8EC1E9"/>
    </a:folHlink>
  </a:clrScheme>
</a:themeOverride>
</file>

<file path=ppt/theme/themeOverride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D8864"/>
    </a:accent1>
    <a:accent2>
      <a:srgbClr val="FCBF60"/>
    </a:accent2>
    <a:accent3>
      <a:srgbClr val="BD8864"/>
    </a:accent3>
    <a:accent4>
      <a:srgbClr val="FCBF60"/>
    </a:accent4>
    <a:accent5>
      <a:srgbClr val="BD8864"/>
    </a:accent5>
    <a:accent6>
      <a:srgbClr val="FCBF60"/>
    </a:accent6>
    <a:hlink>
      <a:srgbClr val="517ABB"/>
    </a:hlink>
    <a:folHlink>
      <a:srgbClr val="8EC1E9"/>
    </a:folHlink>
  </a:clrScheme>
</a:themeOverride>
</file>

<file path=ppt/theme/themeOverride1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D8864"/>
    </a:accent1>
    <a:accent2>
      <a:srgbClr val="FCBF60"/>
    </a:accent2>
    <a:accent3>
      <a:srgbClr val="BD8864"/>
    </a:accent3>
    <a:accent4>
      <a:srgbClr val="FCBF60"/>
    </a:accent4>
    <a:accent5>
      <a:srgbClr val="BD8864"/>
    </a:accent5>
    <a:accent6>
      <a:srgbClr val="FCBF60"/>
    </a:accent6>
    <a:hlink>
      <a:srgbClr val="517ABB"/>
    </a:hlink>
    <a:folHlink>
      <a:srgbClr val="8EC1E9"/>
    </a:folHlink>
  </a:clrScheme>
</a:themeOverride>
</file>

<file path=ppt/theme/themeOverride1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D8864"/>
    </a:accent1>
    <a:accent2>
      <a:srgbClr val="FCBF60"/>
    </a:accent2>
    <a:accent3>
      <a:srgbClr val="BD8864"/>
    </a:accent3>
    <a:accent4>
      <a:srgbClr val="FCBF60"/>
    </a:accent4>
    <a:accent5>
      <a:srgbClr val="BD8864"/>
    </a:accent5>
    <a:accent6>
      <a:srgbClr val="FCBF60"/>
    </a:accent6>
    <a:hlink>
      <a:srgbClr val="517ABB"/>
    </a:hlink>
    <a:folHlink>
      <a:srgbClr val="8EC1E9"/>
    </a:folHlink>
  </a:clrScheme>
</a:themeOverride>
</file>

<file path=ppt/theme/themeOverride1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D8864"/>
    </a:accent1>
    <a:accent2>
      <a:srgbClr val="FCBF60"/>
    </a:accent2>
    <a:accent3>
      <a:srgbClr val="BD8864"/>
    </a:accent3>
    <a:accent4>
      <a:srgbClr val="FCBF60"/>
    </a:accent4>
    <a:accent5>
      <a:srgbClr val="BD8864"/>
    </a:accent5>
    <a:accent6>
      <a:srgbClr val="FCBF60"/>
    </a:accent6>
    <a:hlink>
      <a:srgbClr val="517ABB"/>
    </a:hlink>
    <a:folHlink>
      <a:srgbClr val="8EC1E9"/>
    </a:folHlink>
  </a:clrScheme>
</a:themeOverride>
</file>

<file path=ppt/theme/themeOverride1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D8864"/>
    </a:accent1>
    <a:accent2>
      <a:srgbClr val="FCBF60"/>
    </a:accent2>
    <a:accent3>
      <a:srgbClr val="BD8864"/>
    </a:accent3>
    <a:accent4>
      <a:srgbClr val="FCBF60"/>
    </a:accent4>
    <a:accent5>
      <a:srgbClr val="BD8864"/>
    </a:accent5>
    <a:accent6>
      <a:srgbClr val="FCBF60"/>
    </a:accent6>
    <a:hlink>
      <a:srgbClr val="517ABB"/>
    </a:hlink>
    <a:folHlink>
      <a:srgbClr val="8EC1E9"/>
    </a:folHlink>
  </a:clrScheme>
</a:themeOverride>
</file>

<file path=ppt/theme/themeOverride1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D8864"/>
    </a:accent1>
    <a:accent2>
      <a:srgbClr val="FCBF60"/>
    </a:accent2>
    <a:accent3>
      <a:srgbClr val="BD8864"/>
    </a:accent3>
    <a:accent4>
      <a:srgbClr val="FCBF60"/>
    </a:accent4>
    <a:accent5>
      <a:srgbClr val="BD8864"/>
    </a:accent5>
    <a:accent6>
      <a:srgbClr val="FCBF60"/>
    </a:accent6>
    <a:hlink>
      <a:srgbClr val="517ABB"/>
    </a:hlink>
    <a:folHlink>
      <a:srgbClr val="8EC1E9"/>
    </a:folHlink>
  </a:clrScheme>
</a:themeOverride>
</file>

<file path=ppt/theme/themeOverride1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D8864"/>
    </a:accent1>
    <a:accent2>
      <a:srgbClr val="FCBF60"/>
    </a:accent2>
    <a:accent3>
      <a:srgbClr val="BD8864"/>
    </a:accent3>
    <a:accent4>
      <a:srgbClr val="FCBF60"/>
    </a:accent4>
    <a:accent5>
      <a:srgbClr val="BD8864"/>
    </a:accent5>
    <a:accent6>
      <a:srgbClr val="FCBF60"/>
    </a:accent6>
    <a:hlink>
      <a:srgbClr val="517ABB"/>
    </a:hlink>
    <a:folHlink>
      <a:srgbClr val="8EC1E9"/>
    </a:folHlink>
  </a:clrScheme>
</a:themeOverride>
</file>

<file path=ppt/theme/themeOverride1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D8864"/>
    </a:accent1>
    <a:accent2>
      <a:srgbClr val="FCBF60"/>
    </a:accent2>
    <a:accent3>
      <a:srgbClr val="BD8864"/>
    </a:accent3>
    <a:accent4>
      <a:srgbClr val="FCBF60"/>
    </a:accent4>
    <a:accent5>
      <a:srgbClr val="BD8864"/>
    </a:accent5>
    <a:accent6>
      <a:srgbClr val="FCBF60"/>
    </a:accent6>
    <a:hlink>
      <a:srgbClr val="517ABB"/>
    </a:hlink>
    <a:folHlink>
      <a:srgbClr val="8EC1E9"/>
    </a:folHlink>
  </a:clrScheme>
</a:themeOverride>
</file>

<file path=ppt/theme/themeOverride1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D8864"/>
    </a:accent1>
    <a:accent2>
      <a:srgbClr val="FCBF60"/>
    </a:accent2>
    <a:accent3>
      <a:srgbClr val="BD8864"/>
    </a:accent3>
    <a:accent4>
      <a:srgbClr val="FCBF60"/>
    </a:accent4>
    <a:accent5>
      <a:srgbClr val="BD8864"/>
    </a:accent5>
    <a:accent6>
      <a:srgbClr val="FCBF60"/>
    </a:accent6>
    <a:hlink>
      <a:srgbClr val="517ABB"/>
    </a:hlink>
    <a:folHlink>
      <a:srgbClr val="8EC1E9"/>
    </a:folHlink>
  </a:clrScheme>
</a:themeOverride>
</file>

<file path=ppt/theme/themeOverride1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D8864"/>
    </a:accent1>
    <a:accent2>
      <a:srgbClr val="FCBF60"/>
    </a:accent2>
    <a:accent3>
      <a:srgbClr val="BD8864"/>
    </a:accent3>
    <a:accent4>
      <a:srgbClr val="FCBF60"/>
    </a:accent4>
    <a:accent5>
      <a:srgbClr val="BD8864"/>
    </a:accent5>
    <a:accent6>
      <a:srgbClr val="FCBF60"/>
    </a:accent6>
    <a:hlink>
      <a:srgbClr val="517ABB"/>
    </a:hlink>
    <a:folHlink>
      <a:srgbClr val="8EC1E9"/>
    </a:folHlink>
  </a:clrScheme>
</a:themeOverride>
</file>

<file path=ppt/theme/themeOverride1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D8864"/>
    </a:accent1>
    <a:accent2>
      <a:srgbClr val="FCBF60"/>
    </a:accent2>
    <a:accent3>
      <a:srgbClr val="BD8864"/>
    </a:accent3>
    <a:accent4>
      <a:srgbClr val="FCBF60"/>
    </a:accent4>
    <a:accent5>
      <a:srgbClr val="BD8864"/>
    </a:accent5>
    <a:accent6>
      <a:srgbClr val="FCBF60"/>
    </a:accent6>
    <a:hlink>
      <a:srgbClr val="517ABB"/>
    </a:hlink>
    <a:folHlink>
      <a:srgbClr val="8EC1E9"/>
    </a:folHlink>
  </a:clrScheme>
</a:themeOverride>
</file>

<file path=ppt/theme/themeOverride2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D8864"/>
    </a:accent1>
    <a:accent2>
      <a:srgbClr val="FCBF60"/>
    </a:accent2>
    <a:accent3>
      <a:srgbClr val="BD8864"/>
    </a:accent3>
    <a:accent4>
      <a:srgbClr val="FCBF60"/>
    </a:accent4>
    <a:accent5>
      <a:srgbClr val="BD8864"/>
    </a:accent5>
    <a:accent6>
      <a:srgbClr val="FCBF60"/>
    </a:accent6>
    <a:hlink>
      <a:srgbClr val="517ABB"/>
    </a:hlink>
    <a:folHlink>
      <a:srgbClr val="8EC1E9"/>
    </a:folHlink>
  </a:clrScheme>
</a:themeOverride>
</file>

<file path=ppt/theme/themeOverride2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D8864"/>
    </a:accent1>
    <a:accent2>
      <a:srgbClr val="FCBF60"/>
    </a:accent2>
    <a:accent3>
      <a:srgbClr val="BD8864"/>
    </a:accent3>
    <a:accent4>
      <a:srgbClr val="FCBF60"/>
    </a:accent4>
    <a:accent5>
      <a:srgbClr val="BD8864"/>
    </a:accent5>
    <a:accent6>
      <a:srgbClr val="FCBF60"/>
    </a:accent6>
    <a:hlink>
      <a:srgbClr val="517ABB"/>
    </a:hlink>
    <a:folHlink>
      <a:srgbClr val="8EC1E9"/>
    </a:folHlink>
  </a:clrScheme>
</a:themeOverride>
</file>

<file path=ppt/theme/themeOverride2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D8864"/>
    </a:accent1>
    <a:accent2>
      <a:srgbClr val="FCBF60"/>
    </a:accent2>
    <a:accent3>
      <a:srgbClr val="BD8864"/>
    </a:accent3>
    <a:accent4>
      <a:srgbClr val="FCBF60"/>
    </a:accent4>
    <a:accent5>
      <a:srgbClr val="BD8864"/>
    </a:accent5>
    <a:accent6>
      <a:srgbClr val="FCBF60"/>
    </a:accent6>
    <a:hlink>
      <a:srgbClr val="517ABB"/>
    </a:hlink>
    <a:folHlink>
      <a:srgbClr val="8EC1E9"/>
    </a:folHlink>
  </a:clrScheme>
</a:themeOverride>
</file>

<file path=ppt/theme/themeOverride2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D8864"/>
    </a:accent1>
    <a:accent2>
      <a:srgbClr val="FCBF60"/>
    </a:accent2>
    <a:accent3>
      <a:srgbClr val="BD8864"/>
    </a:accent3>
    <a:accent4>
      <a:srgbClr val="FCBF60"/>
    </a:accent4>
    <a:accent5>
      <a:srgbClr val="BD8864"/>
    </a:accent5>
    <a:accent6>
      <a:srgbClr val="FCBF60"/>
    </a:accent6>
    <a:hlink>
      <a:srgbClr val="517ABB"/>
    </a:hlink>
    <a:folHlink>
      <a:srgbClr val="8EC1E9"/>
    </a:folHlink>
  </a:clrScheme>
</a:themeOverride>
</file>

<file path=ppt/theme/themeOverride2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BD8864"/>
    </a:accent1>
    <a:accent2>
      <a:srgbClr val="FCBF60"/>
    </a:accent2>
    <a:accent3>
      <a:srgbClr val="BD8864"/>
    </a:accent3>
    <a:accent4>
      <a:srgbClr val="FCBF60"/>
    </a:accent4>
    <a:accent5>
      <a:srgbClr val="BD8864"/>
    </a:accent5>
    <a:accent6>
      <a:srgbClr val="FCBF60"/>
    </a:accent6>
    <a:hlink>
      <a:srgbClr val="517ABB"/>
    </a:hlink>
    <a:folHlink>
      <a:srgbClr val="8EC1E9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1108</Words>
  <Application>Microsoft Office PowerPoint</Application>
  <PresentationFormat>全屏显示(16:9)</PresentationFormat>
  <Paragraphs>286</Paragraphs>
  <Slides>24</Slides>
  <Notes>6</Notes>
  <HiddenSlides>0</HiddenSlides>
  <MMClips>2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第一PPT模板网-WWW.1PPT.COM</dc:title>
  <dc:creator>user</dc:creator>
  <cp:keywords>第一PPT模板网-WWW.1PPT.COM</cp:keywords>
  <cp:lastModifiedBy>Sky123.Org</cp:lastModifiedBy>
  <cp:revision>267</cp:revision>
  <dcterms:created xsi:type="dcterms:W3CDTF">2015-12-11T17:46:00Z</dcterms:created>
  <dcterms:modified xsi:type="dcterms:W3CDTF">2018-03-09T06:45:38Z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2052-10.1.0.6690</vt:lpwstr>
  </property>
</Properties>
</file>