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3" r:id="rId5"/>
    <p:sldId id="264" r:id="rId6"/>
    <p:sldId id="265" r:id="rId7"/>
    <p:sldId id="266" r:id="rId8"/>
    <p:sldId id="260" r:id="rId9"/>
    <p:sldId id="267" r:id="rId10"/>
    <p:sldId id="268" r:id="rId11"/>
    <p:sldId id="269" r:id="rId12"/>
    <p:sldId id="270" r:id="rId13"/>
    <p:sldId id="261" r:id="rId14"/>
    <p:sldId id="271" r:id="rId15"/>
    <p:sldId id="272" r:id="rId16"/>
    <p:sldId id="273" r:id="rId17"/>
    <p:sldId id="274" r:id="rId18"/>
    <p:sldId id="262" r:id="rId19"/>
    <p:sldId id="275" r:id="rId20"/>
    <p:sldId id="276" r:id="rId21"/>
    <p:sldId id="277" r:id="rId22"/>
    <p:sldId id="278" r:id="rId23"/>
    <p:sldId id="279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9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64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824FE-0CDA-4BC0-9881-04E5543BBC08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291BB-933C-442C-B6AC-8C07E7387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979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405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643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585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014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094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532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153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860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436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362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872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664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1745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787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4461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572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73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577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1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487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571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360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91BB-933C-442C-B6AC-8C07E738724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98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96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63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8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64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768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035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621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80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467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02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38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microsoft.com/office/2007/relationships/media" Target="../media/media1.mp3"/><Relationship Id="rId16" Type="http://schemas.openxmlformats.org/officeDocument/2006/relationships/image" Target="../media/image11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7685532">
            <a:off x="9736494" y="2855177"/>
            <a:ext cx="1698004" cy="29434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8">
            <a:off x="9485397" y="1362323"/>
            <a:ext cx="201877" cy="2148885"/>
          </a:xfrm>
          <a:prstGeom prst="rect">
            <a:avLst/>
          </a:prstGeom>
        </p:spPr>
      </p:pic>
      <p:pic>
        <p:nvPicPr>
          <p:cNvPr id="8" name="null.png" descr="descr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599987">
            <a:off x="11488457" y="696776"/>
            <a:ext cx="122448" cy="122448"/>
          </a:xfrm>
          <a:prstGeom prst="rect">
            <a:avLst/>
          </a:prstGeom>
        </p:spPr>
      </p:pic>
      <p:pic>
        <p:nvPicPr>
          <p:cNvPr id="9" name="null.png" descr="descr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364777" y="600913"/>
            <a:ext cx="339889" cy="339889"/>
          </a:xfrm>
          <a:prstGeom prst="rect">
            <a:avLst/>
          </a:prstGeom>
        </p:spPr>
      </p:pic>
      <p:pic>
        <p:nvPicPr>
          <p:cNvPr id="10" name="null.png" descr="descr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577394" y="649398"/>
            <a:ext cx="1651227" cy="29434"/>
          </a:xfrm>
          <a:prstGeom prst="rect">
            <a:avLst/>
          </a:prstGeom>
        </p:spPr>
      </p:pic>
      <p:pic>
        <p:nvPicPr>
          <p:cNvPr id="11" name="null.png" descr="descr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5413296">
            <a:off x="9314063" y="929121"/>
            <a:ext cx="547146" cy="29434"/>
          </a:xfrm>
          <a:prstGeom prst="rect">
            <a:avLst/>
          </a:prstGeom>
        </p:spPr>
      </p:pic>
      <p:pic>
        <p:nvPicPr>
          <p:cNvPr id="12" name="null.png" descr="descr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5397854">
            <a:off x="10009187" y="2682628"/>
            <a:ext cx="3084457" cy="29434"/>
          </a:xfrm>
          <a:prstGeom prst="rect">
            <a:avLst/>
          </a:prstGeom>
        </p:spPr>
      </p:pic>
      <p:pic>
        <p:nvPicPr>
          <p:cNvPr id="13" name="null.png" descr="descr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9">
            <a:off x="11141883" y="4421446"/>
            <a:ext cx="785679" cy="254687"/>
          </a:xfrm>
          <a:prstGeom prst="rect">
            <a:avLst/>
          </a:prstGeom>
        </p:spPr>
      </p:pic>
      <p:pic>
        <p:nvPicPr>
          <p:cNvPr id="14" name="null.png" descr="descr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1599997">
            <a:off x="9572682" y="5049314"/>
            <a:ext cx="1995090" cy="29434"/>
          </a:xfrm>
          <a:prstGeom prst="rect">
            <a:avLst/>
          </a:prstGeom>
        </p:spPr>
      </p:pic>
      <p:pic>
        <p:nvPicPr>
          <p:cNvPr id="15" name="null.png" descr="descr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5402046">
            <a:off x="8925670" y="4378565"/>
            <a:ext cx="1322599" cy="29434"/>
          </a:xfrm>
          <a:prstGeom prst="rect">
            <a:avLst/>
          </a:prstGeom>
        </p:spPr>
      </p:pic>
      <p:pic>
        <p:nvPicPr>
          <p:cNvPr id="16" name="null.png" descr="descr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rot="5368068">
            <a:off x="11452959" y="4942836"/>
            <a:ext cx="207452" cy="29434"/>
          </a:xfrm>
          <a:prstGeom prst="rect">
            <a:avLst/>
          </a:prstGeom>
        </p:spPr>
      </p:pic>
      <p:pic>
        <p:nvPicPr>
          <p:cNvPr id="17" name="null.png" descr="descr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rot="21599997">
            <a:off x="11178263" y="4409872"/>
            <a:ext cx="719381" cy="30351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745088" y="1285863"/>
            <a:ext cx="9541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000" spc="6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中药</a:t>
            </a:r>
            <a:endParaRPr lang="zh-CN" altLang="en-US" sz="5000" spc="600" dirty="0">
              <a:solidFill>
                <a:srgbClr val="D49D76"/>
              </a:solidFill>
              <a:latin typeface="方正行楷_GBK" panose="03000509000000000000" pitchFamily="65" charset="-122"/>
              <a:ea typeface="方正行楷_GBK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512320" y="2910980"/>
            <a:ext cx="769441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800" spc="6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艾条</a:t>
            </a:r>
            <a:endParaRPr lang="zh-CN" altLang="en-US" sz="3800" spc="600" dirty="0">
              <a:solidFill>
                <a:srgbClr val="D49D76"/>
              </a:solidFill>
              <a:latin typeface="方正行楷_GBK" panose="03000509000000000000" pitchFamily="65" charset="-122"/>
              <a:ea typeface="方正行楷_GBK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401431" y="1427578"/>
            <a:ext cx="369332" cy="21682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cs typeface="+mn-ea"/>
                <a:sym typeface="+mn-lt"/>
              </a:rPr>
              <a:t>Chinese medicine conditioning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96981" y="5332635"/>
            <a:ext cx="43957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中医</a:t>
            </a:r>
            <a:r>
              <a:rPr lang="zh-CN" altLang="en-US" sz="30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学</a:t>
            </a:r>
            <a:r>
              <a:rPr lang="zh-CN" altLang="en-US" sz="3000" dirty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艾灸疗</a:t>
            </a:r>
            <a:r>
              <a:rPr lang="zh-CN" altLang="en-US" sz="30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法</a:t>
            </a:r>
            <a:r>
              <a:rPr lang="en-US" altLang="zh-CN" sz="30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PPT</a:t>
            </a:r>
            <a:r>
              <a:rPr lang="zh-CN" altLang="en-US" sz="3000" dirty="0" smtClean="0">
                <a:solidFill>
                  <a:srgbClr val="D49D76"/>
                </a:solidFill>
                <a:latin typeface="方正行楷_GBK" panose="03000509000000000000" pitchFamily="65" charset="-122"/>
                <a:ea typeface="方正行楷_GBK" panose="03000509000000000000" pitchFamily="65" charset="-122"/>
                <a:cs typeface="+mn-ea"/>
                <a:sym typeface="+mn-lt"/>
              </a:rPr>
              <a:t>模板</a:t>
            </a:r>
            <a:endParaRPr lang="zh-CN" altLang="en-US" sz="3000" dirty="0">
              <a:solidFill>
                <a:srgbClr val="D49D76"/>
              </a:solidFill>
              <a:latin typeface="方正行楷_GBK" panose="03000509000000000000" pitchFamily="65" charset="-122"/>
              <a:ea typeface="方正行楷_GBK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18746" y="5855905"/>
            <a:ext cx="4108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艾灸疗法是中医学的重要组成部分，也是传统医学中最古老的医疗方法之一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。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艾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绒制成的艾条点燃后，熏灸身体相应的穴位，能治病防病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，病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症无论寒热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、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虚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实、阴阳、表里均可施灸，特备适合于家庭治疗和保健。可以说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，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艾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条广泛地应用于各种疾病治疗和保健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869312" y="5831710"/>
            <a:ext cx="3885920" cy="0"/>
          </a:xfrm>
          <a:prstGeom prst="line">
            <a:avLst/>
          </a:prstGeom>
          <a:ln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陈悦 - 乱红(笛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0" y="-2784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8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/>
      <p:bldP spid="19" grpId="0"/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5" t="11900" r="-33677" b="11900"/>
          <a:stretch/>
        </p:blipFill>
        <p:spPr>
          <a:xfrm>
            <a:off x="0" y="-12700"/>
            <a:ext cx="10401300" cy="6858000"/>
          </a:xfrm>
          <a:prstGeom prst="rect">
            <a:avLst/>
          </a:prstGeom>
        </p:spPr>
      </p:pic>
      <p:pic>
        <p:nvPicPr>
          <p:cNvPr id="2" name="null.png" descr="descr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685532">
            <a:off x="4400910" y="3458172"/>
            <a:ext cx="1698004" cy="29434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599987">
            <a:off x="4531341" y="1984757"/>
            <a:ext cx="122448" cy="122448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07661" y="1888894"/>
            <a:ext cx="339889" cy="33988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323518" y="1815507"/>
            <a:ext cx="1773839" cy="2955062"/>
          </a:xfrm>
          <a:prstGeom prst="rect">
            <a:avLst/>
          </a:prstGeom>
          <a:noFill/>
          <a:ln w="38100"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null.png" descr="descr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599987">
            <a:off x="5814041" y="4486657"/>
            <a:ext cx="122448" cy="122448"/>
          </a:xfrm>
          <a:prstGeom prst="rect">
            <a:avLst/>
          </a:prstGeom>
        </p:spPr>
      </p:pic>
      <p:pic>
        <p:nvPicPr>
          <p:cNvPr id="19" name="null.png" descr="descr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90361" y="4390794"/>
            <a:ext cx="339889" cy="33988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531340" y="2381420"/>
            <a:ext cx="800219" cy="10990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000" b="1" smtClean="0">
                <a:solidFill>
                  <a:srgbClr val="D49D76"/>
                </a:solidFill>
                <a:cs typeface="+mn-ea"/>
                <a:sym typeface="+mn-lt"/>
              </a:rPr>
              <a:t>目录</a:t>
            </a:r>
            <a:endParaRPr lang="zh-CN" altLang="en-US" sz="4000" b="1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28696" y="3363594"/>
            <a:ext cx="461665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>
                <a:solidFill>
                  <a:srgbClr val="D49D76"/>
                </a:solidFill>
                <a:cs typeface="+mn-ea"/>
                <a:sym typeface="+mn-lt"/>
              </a:rPr>
              <a:t>Catalog</a:t>
            </a:r>
            <a:endParaRPr lang="zh-CN" altLang="en-US" b="1">
              <a:solidFill>
                <a:srgbClr val="D49D76"/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089468" y="3416300"/>
            <a:ext cx="451032" cy="1270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540500" y="1117600"/>
            <a:ext cx="0" cy="229870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540500" y="3416300"/>
            <a:ext cx="0" cy="229870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540500" y="1117600"/>
            <a:ext cx="1282700" cy="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7914815" y="520700"/>
            <a:ext cx="11095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5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5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01100" y="520700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 dirty="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798385" y="951587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798384" y="1182791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6540500" y="2525473"/>
            <a:ext cx="2257884" cy="1270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907325" y="2107206"/>
            <a:ext cx="11095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5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793610" y="2107206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90895" y="2538093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790894" y="2769297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540500" y="4038600"/>
            <a:ext cx="1282700" cy="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7912099" y="3631071"/>
            <a:ext cx="11095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5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98384" y="3631071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795669" y="4061958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95668" y="4293162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6540500" y="5718768"/>
            <a:ext cx="2257884" cy="12700"/>
          </a:xfrm>
          <a:prstGeom prst="line">
            <a:avLst/>
          </a:prstGeom>
          <a:ln w="28575"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8907325" y="5300501"/>
            <a:ext cx="110959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5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793610" y="5300501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790895" y="5731388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90894" y="5962592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5326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  <p:bldP spid="35" grpId="0"/>
      <p:bldP spid="36" grpId="0"/>
      <p:bldP spid="37" grpId="0"/>
      <p:bldP spid="38" grpId="0"/>
      <p:bldP spid="23" grpId="0"/>
      <p:bldP spid="25" grpId="0"/>
      <p:bldP spid="26" grpId="0"/>
      <p:bldP spid="27" grpId="0"/>
      <p:bldP spid="30" grpId="0"/>
      <p:bldP spid="32" grpId="0"/>
      <p:bldP spid="34" grpId="0"/>
      <p:bldP spid="39" grpId="0"/>
      <p:bldP spid="41" grpId="0"/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95" r="38495"/>
          <a:stretch/>
        </p:blipFill>
        <p:spPr>
          <a:xfrm>
            <a:off x="1905000" y="12868"/>
            <a:ext cx="10287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83916" y="1618199"/>
            <a:ext cx="1851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9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9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3642" y="3049453"/>
            <a:ext cx="36471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dirty="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4500" dirty="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3085" y="3949885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53084" y="4181089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3302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3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7" name="2fae50c0-89e5-43bc-b8b5-8571e8dc328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270726" y="1556792"/>
            <a:ext cx="7650549" cy="4235414"/>
            <a:chOff x="1481245" y="1556792"/>
            <a:chExt cx="7650549" cy="4235414"/>
          </a:xfrm>
        </p:grpSpPr>
        <p:grpSp>
          <p:nvGrpSpPr>
            <p:cNvPr id="8" name="î$1îḑè"/>
            <p:cNvGrpSpPr/>
            <p:nvPr/>
          </p:nvGrpSpPr>
          <p:grpSpPr>
            <a:xfrm>
              <a:off x="1481245" y="1556792"/>
              <a:ext cx="2604671" cy="2039170"/>
              <a:chOff x="1430114" y="2931616"/>
              <a:chExt cx="2604671" cy="2039170"/>
            </a:xfrm>
          </p:grpSpPr>
          <p:grpSp>
            <p:nvGrpSpPr>
              <p:cNvPr id="33" name="íṩļïḍe"/>
              <p:cNvGrpSpPr/>
              <p:nvPr/>
            </p:nvGrpSpPr>
            <p:grpSpPr>
              <a:xfrm>
                <a:off x="1430114" y="2931616"/>
                <a:ext cx="2604671" cy="1050002"/>
                <a:chOff x="1430114" y="2931616"/>
                <a:chExt cx="2604671" cy="1050002"/>
              </a:xfrm>
            </p:grpSpPr>
            <p:sp>
              <p:nvSpPr>
                <p:cNvPr id="37" name="íSľíḍé"/>
                <p:cNvSpPr/>
                <p:nvPr/>
              </p:nvSpPr>
              <p:spPr>
                <a:xfrm>
                  <a:off x="2276404" y="3044795"/>
                  <a:ext cx="1758381" cy="823643"/>
                </a:xfrm>
                <a:prstGeom prst="homePlate">
                  <a:avLst>
                    <a:gd name="adj" fmla="val 40279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400" b="1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   标题文本预设</a:t>
                  </a:r>
                  <a:endParaRPr lang="zh-CN" altLang="en-US" sz="14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išļíde"/>
                <p:cNvSpPr/>
                <p:nvPr/>
              </p:nvSpPr>
              <p:spPr>
                <a:xfrm>
                  <a:off x="1430114" y="2931616"/>
                  <a:ext cx="1050001" cy="1050002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ïś1iḋè" title="HBOw5gySgy"/>
                <p:cNvSpPr>
                  <a:spLocks/>
                </p:cNvSpPr>
                <p:nvPr/>
              </p:nvSpPr>
              <p:spPr bwMode="auto">
                <a:xfrm>
                  <a:off x="1732418" y="3168636"/>
                  <a:ext cx="481328" cy="606645"/>
                </a:xfrm>
                <a:custGeom>
                  <a:avLst/>
                  <a:gdLst>
                    <a:gd name="connsiteX0" fmla="*/ 179388 w 268288"/>
                    <a:gd name="connsiteY0" fmla="*/ 166688 h 338138"/>
                    <a:gd name="connsiteX1" fmla="*/ 203200 w 268288"/>
                    <a:gd name="connsiteY1" fmla="*/ 190443 h 338138"/>
                    <a:gd name="connsiteX2" fmla="*/ 203200 w 268288"/>
                    <a:gd name="connsiteY2" fmla="*/ 252471 h 338138"/>
                    <a:gd name="connsiteX3" fmla="*/ 179388 w 268288"/>
                    <a:gd name="connsiteY3" fmla="*/ 276226 h 338138"/>
                    <a:gd name="connsiteX4" fmla="*/ 155575 w 268288"/>
                    <a:gd name="connsiteY4" fmla="*/ 252471 h 338138"/>
                    <a:gd name="connsiteX5" fmla="*/ 155575 w 268288"/>
                    <a:gd name="connsiteY5" fmla="*/ 190443 h 338138"/>
                    <a:gd name="connsiteX6" fmla="*/ 179388 w 268288"/>
                    <a:gd name="connsiteY6" fmla="*/ 166688 h 338138"/>
                    <a:gd name="connsiteX7" fmla="*/ 179388 w 268288"/>
                    <a:gd name="connsiteY7" fmla="*/ 150813 h 338138"/>
                    <a:gd name="connsiteX8" fmla="*/ 139700 w 268288"/>
                    <a:gd name="connsiteY8" fmla="*/ 190427 h 338138"/>
                    <a:gd name="connsiteX9" fmla="*/ 139700 w 268288"/>
                    <a:gd name="connsiteY9" fmla="*/ 252488 h 338138"/>
                    <a:gd name="connsiteX10" fmla="*/ 179388 w 268288"/>
                    <a:gd name="connsiteY10" fmla="*/ 292101 h 338138"/>
                    <a:gd name="connsiteX11" fmla="*/ 219075 w 268288"/>
                    <a:gd name="connsiteY11" fmla="*/ 252488 h 338138"/>
                    <a:gd name="connsiteX12" fmla="*/ 219075 w 268288"/>
                    <a:gd name="connsiteY12" fmla="*/ 190427 h 338138"/>
                    <a:gd name="connsiteX13" fmla="*/ 179388 w 268288"/>
                    <a:gd name="connsiteY13" fmla="*/ 150813 h 338138"/>
                    <a:gd name="connsiteX14" fmla="*/ 57120 w 268288"/>
                    <a:gd name="connsiteY14" fmla="*/ 150813 h 338138"/>
                    <a:gd name="connsiteX15" fmla="*/ 49212 w 268288"/>
                    <a:gd name="connsiteY15" fmla="*/ 158705 h 338138"/>
                    <a:gd name="connsiteX16" fmla="*/ 57120 w 268288"/>
                    <a:gd name="connsiteY16" fmla="*/ 166597 h 338138"/>
                    <a:gd name="connsiteX17" fmla="*/ 80842 w 268288"/>
                    <a:gd name="connsiteY17" fmla="*/ 166597 h 338138"/>
                    <a:gd name="connsiteX18" fmla="*/ 103247 w 268288"/>
                    <a:gd name="connsiteY18" fmla="*/ 188959 h 338138"/>
                    <a:gd name="connsiteX19" fmla="*/ 103247 w 268288"/>
                    <a:gd name="connsiteY19" fmla="*/ 190274 h 338138"/>
                    <a:gd name="connsiteX20" fmla="*/ 80842 w 268288"/>
                    <a:gd name="connsiteY20" fmla="*/ 212635 h 338138"/>
                    <a:gd name="connsiteX21" fmla="*/ 57120 w 268288"/>
                    <a:gd name="connsiteY21" fmla="*/ 212635 h 338138"/>
                    <a:gd name="connsiteX22" fmla="*/ 49212 w 268288"/>
                    <a:gd name="connsiteY22" fmla="*/ 220527 h 338138"/>
                    <a:gd name="connsiteX23" fmla="*/ 57120 w 268288"/>
                    <a:gd name="connsiteY23" fmla="*/ 228419 h 338138"/>
                    <a:gd name="connsiteX24" fmla="*/ 80842 w 268288"/>
                    <a:gd name="connsiteY24" fmla="*/ 228419 h 338138"/>
                    <a:gd name="connsiteX25" fmla="*/ 103247 w 268288"/>
                    <a:gd name="connsiteY25" fmla="*/ 250781 h 338138"/>
                    <a:gd name="connsiteX26" fmla="*/ 80842 w 268288"/>
                    <a:gd name="connsiteY26" fmla="*/ 273142 h 338138"/>
                    <a:gd name="connsiteX27" fmla="*/ 57120 w 268288"/>
                    <a:gd name="connsiteY27" fmla="*/ 273142 h 338138"/>
                    <a:gd name="connsiteX28" fmla="*/ 49212 w 268288"/>
                    <a:gd name="connsiteY28" fmla="*/ 281034 h 338138"/>
                    <a:gd name="connsiteX29" fmla="*/ 57120 w 268288"/>
                    <a:gd name="connsiteY29" fmla="*/ 288926 h 338138"/>
                    <a:gd name="connsiteX30" fmla="*/ 80842 w 268288"/>
                    <a:gd name="connsiteY30" fmla="*/ 288926 h 338138"/>
                    <a:gd name="connsiteX31" fmla="*/ 119062 w 268288"/>
                    <a:gd name="connsiteY31" fmla="*/ 250781 h 338138"/>
                    <a:gd name="connsiteX32" fmla="*/ 103247 w 268288"/>
                    <a:gd name="connsiteY32" fmla="*/ 220527 h 338138"/>
                    <a:gd name="connsiteX33" fmla="*/ 119062 w 268288"/>
                    <a:gd name="connsiteY33" fmla="*/ 190274 h 338138"/>
                    <a:gd name="connsiteX34" fmla="*/ 119062 w 268288"/>
                    <a:gd name="connsiteY34" fmla="*/ 188959 h 338138"/>
                    <a:gd name="connsiteX35" fmla="*/ 80842 w 268288"/>
                    <a:gd name="connsiteY35" fmla="*/ 150813 h 338138"/>
                    <a:gd name="connsiteX36" fmla="*/ 57120 w 268288"/>
                    <a:gd name="connsiteY36" fmla="*/ 150813 h 338138"/>
                    <a:gd name="connsiteX37" fmla="*/ 46099 w 268288"/>
                    <a:gd name="connsiteY37" fmla="*/ 47625 h 338138"/>
                    <a:gd name="connsiteX38" fmla="*/ 15875 w 268288"/>
                    <a:gd name="connsiteY38" fmla="*/ 79629 h 338138"/>
                    <a:gd name="connsiteX39" fmla="*/ 15875 w 268288"/>
                    <a:gd name="connsiteY39" fmla="*/ 114300 h 338138"/>
                    <a:gd name="connsiteX40" fmla="*/ 252413 w 268288"/>
                    <a:gd name="connsiteY40" fmla="*/ 114300 h 338138"/>
                    <a:gd name="connsiteX41" fmla="*/ 252413 w 268288"/>
                    <a:gd name="connsiteY41" fmla="*/ 79629 h 338138"/>
                    <a:gd name="connsiteX42" fmla="*/ 222189 w 268288"/>
                    <a:gd name="connsiteY42" fmla="*/ 47625 h 338138"/>
                    <a:gd name="connsiteX43" fmla="*/ 210362 w 268288"/>
                    <a:gd name="connsiteY43" fmla="*/ 47625 h 338138"/>
                    <a:gd name="connsiteX44" fmla="*/ 210362 w 268288"/>
                    <a:gd name="connsiteY44" fmla="*/ 71628 h 338138"/>
                    <a:gd name="connsiteX45" fmla="*/ 202477 w 268288"/>
                    <a:gd name="connsiteY45" fmla="*/ 79629 h 338138"/>
                    <a:gd name="connsiteX46" fmla="*/ 194593 w 268288"/>
                    <a:gd name="connsiteY46" fmla="*/ 71628 h 338138"/>
                    <a:gd name="connsiteX47" fmla="*/ 194593 w 268288"/>
                    <a:gd name="connsiteY47" fmla="*/ 47625 h 338138"/>
                    <a:gd name="connsiteX48" fmla="*/ 73696 w 268288"/>
                    <a:gd name="connsiteY48" fmla="*/ 47625 h 338138"/>
                    <a:gd name="connsiteX49" fmla="*/ 73696 w 268288"/>
                    <a:gd name="connsiteY49" fmla="*/ 71628 h 338138"/>
                    <a:gd name="connsiteX50" fmla="*/ 65811 w 268288"/>
                    <a:gd name="connsiteY50" fmla="*/ 79629 h 338138"/>
                    <a:gd name="connsiteX51" fmla="*/ 57926 w 268288"/>
                    <a:gd name="connsiteY51" fmla="*/ 71628 h 338138"/>
                    <a:gd name="connsiteX52" fmla="*/ 57926 w 268288"/>
                    <a:gd name="connsiteY52" fmla="*/ 47625 h 338138"/>
                    <a:gd name="connsiteX53" fmla="*/ 46099 w 268288"/>
                    <a:gd name="connsiteY53" fmla="*/ 47625 h 338138"/>
                    <a:gd name="connsiteX54" fmla="*/ 65757 w 268288"/>
                    <a:gd name="connsiteY54" fmla="*/ 0 h 338138"/>
                    <a:gd name="connsiteX55" fmla="*/ 73648 w 268288"/>
                    <a:gd name="connsiteY55" fmla="*/ 7925 h 338138"/>
                    <a:gd name="connsiteX56" fmla="*/ 73648 w 268288"/>
                    <a:gd name="connsiteY56" fmla="*/ 31700 h 338138"/>
                    <a:gd name="connsiteX57" fmla="*/ 194640 w 268288"/>
                    <a:gd name="connsiteY57" fmla="*/ 31700 h 338138"/>
                    <a:gd name="connsiteX58" fmla="*/ 194640 w 268288"/>
                    <a:gd name="connsiteY58" fmla="*/ 7925 h 338138"/>
                    <a:gd name="connsiteX59" fmla="*/ 202531 w 268288"/>
                    <a:gd name="connsiteY59" fmla="*/ 0 h 338138"/>
                    <a:gd name="connsiteX60" fmla="*/ 210422 w 268288"/>
                    <a:gd name="connsiteY60" fmla="*/ 7925 h 338138"/>
                    <a:gd name="connsiteX61" fmla="*/ 210422 w 268288"/>
                    <a:gd name="connsiteY61" fmla="*/ 31700 h 338138"/>
                    <a:gd name="connsiteX62" fmla="*/ 222258 w 268288"/>
                    <a:gd name="connsiteY62" fmla="*/ 31700 h 338138"/>
                    <a:gd name="connsiteX63" fmla="*/ 268288 w 268288"/>
                    <a:gd name="connsiteY63" fmla="*/ 79251 h 338138"/>
                    <a:gd name="connsiteX64" fmla="*/ 268288 w 268288"/>
                    <a:gd name="connsiteY64" fmla="*/ 290587 h 338138"/>
                    <a:gd name="connsiteX65" fmla="*/ 222258 w 268288"/>
                    <a:gd name="connsiteY65" fmla="*/ 338138 h 338138"/>
                    <a:gd name="connsiteX66" fmla="*/ 46030 w 268288"/>
                    <a:gd name="connsiteY66" fmla="*/ 338138 h 338138"/>
                    <a:gd name="connsiteX67" fmla="*/ 0 w 268288"/>
                    <a:gd name="connsiteY67" fmla="*/ 290587 h 338138"/>
                    <a:gd name="connsiteX68" fmla="*/ 0 w 268288"/>
                    <a:gd name="connsiteY68" fmla="*/ 79251 h 338138"/>
                    <a:gd name="connsiteX69" fmla="*/ 46030 w 268288"/>
                    <a:gd name="connsiteY69" fmla="*/ 31700 h 338138"/>
                    <a:gd name="connsiteX70" fmla="*/ 57866 w 268288"/>
                    <a:gd name="connsiteY70" fmla="*/ 31700 h 338138"/>
                    <a:gd name="connsiteX71" fmla="*/ 57866 w 268288"/>
                    <a:gd name="connsiteY71" fmla="*/ 7925 h 338138"/>
                    <a:gd name="connsiteX72" fmla="*/ 65757 w 268288"/>
                    <a:gd name="connsiteY72" fmla="*/ 0 h 338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68288" h="338138">
                      <a:moveTo>
                        <a:pt x="179388" y="166688"/>
                      </a:moveTo>
                      <a:cubicBezTo>
                        <a:pt x="192617" y="166688"/>
                        <a:pt x="203200" y="177246"/>
                        <a:pt x="203200" y="190443"/>
                      </a:cubicBezTo>
                      <a:cubicBezTo>
                        <a:pt x="203200" y="252471"/>
                        <a:pt x="203200" y="252471"/>
                        <a:pt x="203200" y="252471"/>
                      </a:cubicBezTo>
                      <a:cubicBezTo>
                        <a:pt x="203200" y="265668"/>
                        <a:pt x="192617" y="276226"/>
                        <a:pt x="179388" y="276226"/>
                      </a:cubicBezTo>
                      <a:cubicBezTo>
                        <a:pt x="166158" y="276226"/>
                        <a:pt x="155575" y="265668"/>
                        <a:pt x="155575" y="252471"/>
                      </a:cubicBezTo>
                      <a:cubicBezTo>
                        <a:pt x="155575" y="190443"/>
                        <a:pt x="155575" y="190443"/>
                        <a:pt x="155575" y="190443"/>
                      </a:cubicBezTo>
                      <a:cubicBezTo>
                        <a:pt x="155575" y="177246"/>
                        <a:pt x="166158" y="166688"/>
                        <a:pt x="179388" y="166688"/>
                      </a:cubicBezTo>
                      <a:close/>
                      <a:moveTo>
                        <a:pt x="179388" y="150813"/>
                      </a:moveTo>
                      <a:cubicBezTo>
                        <a:pt x="158221" y="150813"/>
                        <a:pt x="139700" y="169299"/>
                        <a:pt x="139700" y="190427"/>
                      </a:cubicBezTo>
                      <a:cubicBezTo>
                        <a:pt x="139700" y="252488"/>
                        <a:pt x="139700" y="252488"/>
                        <a:pt x="139700" y="252488"/>
                      </a:cubicBezTo>
                      <a:cubicBezTo>
                        <a:pt x="139700" y="273615"/>
                        <a:pt x="158221" y="292101"/>
                        <a:pt x="179388" y="292101"/>
                      </a:cubicBezTo>
                      <a:cubicBezTo>
                        <a:pt x="201877" y="292101"/>
                        <a:pt x="219075" y="273615"/>
                        <a:pt x="219075" y="252488"/>
                      </a:cubicBezTo>
                      <a:lnTo>
                        <a:pt x="219075" y="190427"/>
                      </a:lnTo>
                      <a:cubicBezTo>
                        <a:pt x="219075" y="169299"/>
                        <a:pt x="201877" y="150813"/>
                        <a:pt x="179388" y="150813"/>
                      </a:cubicBezTo>
                      <a:close/>
                      <a:moveTo>
                        <a:pt x="57120" y="150813"/>
                      </a:moveTo>
                      <a:cubicBezTo>
                        <a:pt x="51848" y="150813"/>
                        <a:pt x="49212" y="154759"/>
                        <a:pt x="49212" y="158705"/>
                      </a:cubicBezTo>
                      <a:cubicBezTo>
                        <a:pt x="49212" y="163967"/>
                        <a:pt x="51848" y="166597"/>
                        <a:pt x="57120" y="166597"/>
                      </a:cubicBezTo>
                      <a:cubicBezTo>
                        <a:pt x="80842" y="166597"/>
                        <a:pt x="80842" y="166597"/>
                        <a:pt x="80842" y="166597"/>
                      </a:cubicBezTo>
                      <a:cubicBezTo>
                        <a:pt x="92704" y="166597"/>
                        <a:pt x="103247" y="177120"/>
                        <a:pt x="103247" y="188959"/>
                      </a:cubicBezTo>
                      <a:cubicBezTo>
                        <a:pt x="103247" y="190274"/>
                        <a:pt x="103247" y="190274"/>
                        <a:pt x="103247" y="190274"/>
                      </a:cubicBezTo>
                      <a:cubicBezTo>
                        <a:pt x="103247" y="202112"/>
                        <a:pt x="92704" y="212635"/>
                        <a:pt x="80842" y="212635"/>
                      </a:cubicBezTo>
                      <a:cubicBezTo>
                        <a:pt x="57120" y="212635"/>
                        <a:pt x="57120" y="212635"/>
                        <a:pt x="57120" y="212635"/>
                      </a:cubicBezTo>
                      <a:cubicBezTo>
                        <a:pt x="51848" y="212635"/>
                        <a:pt x="49212" y="215266"/>
                        <a:pt x="49212" y="220527"/>
                      </a:cubicBezTo>
                      <a:cubicBezTo>
                        <a:pt x="49212" y="224473"/>
                        <a:pt x="51848" y="228419"/>
                        <a:pt x="57120" y="228419"/>
                      </a:cubicBezTo>
                      <a:cubicBezTo>
                        <a:pt x="80842" y="228419"/>
                        <a:pt x="80842" y="228419"/>
                        <a:pt x="80842" y="228419"/>
                      </a:cubicBezTo>
                      <a:cubicBezTo>
                        <a:pt x="92704" y="228419"/>
                        <a:pt x="103247" y="237627"/>
                        <a:pt x="103247" y="250781"/>
                      </a:cubicBezTo>
                      <a:cubicBezTo>
                        <a:pt x="103247" y="263934"/>
                        <a:pt x="92704" y="273142"/>
                        <a:pt x="80842" y="273142"/>
                      </a:cubicBezTo>
                      <a:cubicBezTo>
                        <a:pt x="57120" y="273142"/>
                        <a:pt x="57120" y="273142"/>
                        <a:pt x="57120" y="273142"/>
                      </a:cubicBezTo>
                      <a:cubicBezTo>
                        <a:pt x="51848" y="273142"/>
                        <a:pt x="49212" y="277088"/>
                        <a:pt x="49212" y="281034"/>
                      </a:cubicBezTo>
                      <a:cubicBezTo>
                        <a:pt x="49212" y="284980"/>
                        <a:pt x="51848" y="288926"/>
                        <a:pt x="57120" y="288926"/>
                      </a:cubicBezTo>
                      <a:cubicBezTo>
                        <a:pt x="80842" y="288926"/>
                        <a:pt x="80842" y="288926"/>
                        <a:pt x="80842" y="288926"/>
                      </a:cubicBezTo>
                      <a:cubicBezTo>
                        <a:pt x="101929" y="288926"/>
                        <a:pt x="119062" y="271826"/>
                        <a:pt x="119062" y="250781"/>
                      </a:cubicBezTo>
                      <a:cubicBezTo>
                        <a:pt x="119062" y="237627"/>
                        <a:pt x="112473" y="227104"/>
                        <a:pt x="103247" y="220527"/>
                      </a:cubicBezTo>
                      <a:cubicBezTo>
                        <a:pt x="112473" y="212635"/>
                        <a:pt x="119062" y="202112"/>
                        <a:pt x="119062" y="190274"/>
                      </a:cubicBezTo>
                      <a:lnTo>
                        <a:pt x="119062" y="188959"/>
                      </a:lnTo>
                      <a:cubicBezTo>
                        <a:pt x="119062" y="167913"/>
                        <a:pt x="101929" y="150813"/>
                        <a:pt x="80842" y="150813"/>
                      </a:cubicBezTo>
                      <a:cubicBezTo>
                        <a:pt x="57120" y="150813"/>
                        <a:pt x="57120" y="150813"/>
                        <a:pt x="57120" y="150813"/>
                      </a:cubicBezTo>
                      <a:close/>
                      <a:moveTo>
                        <a:pt x="46099" y="47625"/>
                      </a:moveTo>
                      <a:cubicBezTo>
                        <a:pt x="29016" y="47625"/>
                        <a:pt x="15875" y="62294"/>
                        <a:pt x="15875" y="79629"/>
                      </a:cubicBezTo>
                      <a:cubicBezTo>
                        <a:pt x="15875" y="114300"/>
                        <a:pt x="15875" y="114300"/>
                        <a:pt x="15875" y="114300"/>
                      </a:cubicBezTo>
                      <a:cubicBezTo>
                        <a:pt x="252413" y="114300"/>
                        <a:pt x="252413" y="114300"/>
                        <a:pt x="252413" y="114300"/>
                      </a:cubicBezTo>
                      <a:lnTo>
                        <a:pt x="252413" y="79629"/>
                      </a:lnTo>
                      <a:cubicBezTo>
                        <a:pt x="252413" y="62294"/>
                        <a:pt x="239272" y="47625"/>
                        <a:pt x="222189" y="47625"/>
                      </a:cubicBezTo>
                      <a:cubicBezTo>
                        <a:pt x="210362" y="47625"/>
                        <a:pt x="210362" y="47625"/>
                        <a:pt x="210362" y="47625"/>
                      </a:cubicBezTo>
                      <a:cubicBezTo>
                        <a:pt x="210362" y="71628"/>
                        <a:pt x="210362" y="71628"/>
                        <a:pt x="210362" y="71628"/>
                      </a:cubicBezTo>
                      <a:cubicBezTo>
                        <a:pt x="210362" y="75629"/>
                        <a:pt x="206420" y="79629"/>
                        <a:pt x="202477" y="79629"/>
                      </a:cubicBezTo>
                      <a:cubicBezTo>
                        <a:pt x="197221" y="79629"/>
                        <a:pt x="194593" y="75629"/>
                        <a:pt x="194593" y="71628"/>
                      </a:cubicBezTo>
                      <a:cubicBezTo>
                        <a:pt x="194593" y="47625"/>
                        <a:pt x="194593" y="47625"/>
                        <a:pt x="194593" y="47625"/>
                      </a:cubicBezTo>
                      <a:cubicBezTo>
                        <a:pt x="73696" y="47625"/>
                        <a:pt x="73696" y="47625"/>
                        <a:pt x="73696" y="47625"/>
                      </a:cubicBezTo>
                      <a:cubicBezTo>
                        <a:pt x="73696" y="71628"/>
                        <a:pt x="73696" y="71628"/>
                        <a:pt x="73696" y="71628"/>
                      </a:cubicBezTo>
                      <a:cubicBezTo>
                        <a:pt x="73696" y="75629"/>
                        <a:pt x="71067" y="79629"/>
                        <a:pt x="65811" y="79629"/>
                      </a:cubicBezTo>
                      <a:cubicBezTo>
                        <a:pt x="61869" y="79629"/>
                        <a:pt x="57926" y="75629"/>
                        <a:pt x="57926" y="71628"/>
                      </a:cubicBezTo>
                      <a:cubicBezTo>
                        <a:pt x="57926" y="47625"/>
                        <a:pt x="57926" y="47625"/>
                        <a:pt x="57926" y="47625"/>
                      </a:cubicBezTo>
                      <a:cubicBezTo>
                        <a:pt x="46099" y="47625"/>
                        <a:pt x="46099" y="47625"/>
                        <a:pt x="46099" y="47625"/>
                      </a:cubicBezTo>
                      <a:close/>
                      <a:moveTo>
                        <a:pt x="65757" y="0"/>
                      </a:moveTo>
                      <a:cubicBezTo>
                        <a:pt x="71018" y="0"/>
                        <a:pt x="73648" y="3962"/>
                        <a:pt x="73648" y="7925"/>
                      </a:cubicBezTo>
                      <a:cubicBezTo>
                        <a:pt x="73648" y="31700"/>
                        <a:pt x="73648" y="31700"/>
                        <a:pt x="73648" y="31700"/>
                      </a:cubicBezTo>
                      <a:cubicBezTo>
                        <a:pt x="194640" y="31700"/>
                        <a:pt x="194640" y="31700"/>
                        <a:pt x="194640" y="31700"/>
                      </a:cubicBezTo>
                      <a:cubicBezTo>
                        <a:pt x="194640" y="7925"/>
                        <a:pt x="194640" y="7925"/>
                        <a:pt x="194640" y="7925"/>
                      </a:cubicBezTo>
                      <a:cubicBezTo>
                        <a:pt x="194640" y="3962"/>
                        <a:pt x="197271" y="0"/>
                        <a:pt x="202531" y="0"/>
                      </a:cubicBezTo>
                      <a:cubicBezTo>
                        <a:pt x="206477" y="0"/>
                        <a:pt x="210422" y="3962"/>
                        <a:pt x="210422" y="7925"/>
                      </a:cubicBezTo>
                      <a:cubicBezTo>
                        <a:pt x="210422" y="31700"/>
                        <a:pt x="210422" y="31700"/>
                        <a:pt x="210422" y="31700"/>
                      </a:cubicBezTo>
                      <a:cubicBezTo>
                        <a:pt x="222258" y="31700"/>
                        <a:pt x="222258" y="31700"/>
                        <a:pt x="222258" y="31700"/>
                      </a:cubicBezTo>
                      <a:cubicBezTo>
                        <a:pt x="247246" y="31700"/>
                        <a:pt x="268288" y="52834"/>
                        <a:pt x="268288" y="79251"/>
                      </a:cubicBezTo>
                      <a:cubicBezTo>
                        <a:pt x="268288" y="290587"/>
                        <a:pt x="268288" y="290587"/>
                        <a:pt x="268288" y="290587"/>
                      </a:cubicBezTo>
                      <a:cubicBezTo>
                        <a:pt x="268288" y="317005"/>
                        <a:pt x="247246" y="338138"/>
                        <a:pt x="222258" y="338138"/>
                      </a:cubicBezTo>
                      <a:cubicBezTo>
                        <a:pt x="46030" y="338138"/>
                        <a:pt x="46030" y="338138"/>
                        <a:pt x="46030" y="338138"/>
                      </a:cubicBezTo>
                      <a:cubicBezTo>
                        <a:pt x="21042" y="338138"/>
                        <a:pt x="0" y="317005"/>
                        <a:pt x="0" y="290587"/>
                      </a:cubicBezTo>
                      <a:cubicBezTo>
                        <a:pt x="0" y="79251"/>
                        <a:pt x="0" y="79251"/>
                        <a:pt x="0" y="79251"/>
                      </a:cubicBezTo>
                      <a:cubicBezTo>
                        <a:pt x="0" y="52834"/>
                        <a:pt x="21042" y="31700"/>
                        <a:pt x="46030" y="31700"/>
                      </a:cubicBezTo>
                      <a:cubicBezTo>
                        <a:pt x="57866" y="31700"/>
                        <a:pt x="57866" y="31700"/>
                        <a:pt x="57866" y="31700"/>
                      </a:cubicBezTo>
                      <a:cubicBezTo>
                        <a:pt x="57866" y="7925"/>
                        <a:pt x="57866" y="7925"/>
                        <a:pt x="57866" y="7925"/>
                      </a:cubicBezTo>
                      <a:cubicBezTo>
                        <a:pt x="57866" y="3962"/>
                        <a:pt x="61812" y="0"/>
                        <a:pt x="6575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íşľïḍé"/>
              <p:cNvGrpSpPr/>
              <p:nvPr/>
            </p:nvGrpSpPr>
            <p:grpSpPr>
              <a:xfrm>
                <a:off x="1770323" y="4113526"/>
                <a:ext cx="2213143" cy="857260"/>
                <a:chOff x="1732858" y="5001250"/>
                <a:chExt cx="2213143" cy="857260"/>
              </a:xfrm>
            </p:grpSpPr>
            <p:sp>
              <p:nvSpPr>
                <p:cNvPr id="35" name="îSļiḋe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smtClean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ṧlîḑé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smtClean="0">
                      <a:cs typeface="+mn-ea"/>
                      <a:sym typeface="+mn-lt"/>
                    </a:rPr>
                  </a:br>
                  <a:r>
                    <a:rPr lang="zh-CN" altLang="en-US" sz="1000" smtClean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9" name="ïS1ïḑé"/>
            <p:cNvGrpSpPr/>
            <p:nvPr/>
          </p:nvGrpSpPr>
          <p:grpSpPr>
            <a:xfrm>
              <a:off x="5411924" y="1556792"/>
              <a:ext cx="2669869" cy="2039170"/>
              <a:chOff x="4532701" y="2931616"/>
              <a:chExt cx="2669869" cy="2039170"/>
            </a:xfrm>
          </p:grpSpPr>
          <p:grpSp>
            <p:nvGrpSpPr>
              <p:cNvPr id="26" name="îṡlïḑé"/>
              <p:cNvGrpSpPr/>
              <p:nvPr/>
            </p:nvGrpSpPr>
            <p:grpSpPr>
              <a:xfrm>
                <a:off x="4532701" y="2931616"/>
                <a:ext cx="2604671" cy="1050002"/>
                <a:chOff x="4532701" y="2931616"/>
                <a:chExt cx="2604671" cy="1050002"/>
              </a:xfrm>
            </p:grpSpPr>
            <p:sp>
              <p:nvSpPr>
                <p:cNvPr id="30" name="îşḷîďe"/>
                <p:cNvSpPr/>
                <p:nvPr/>
              </p:nvSpPr>
              <p:spPr>
                <a:xfrm>
                  <a:off x="5378991" y="3044795"/>
                  <a:ext cx="1758381" cy="823643"/>
                </a:xfrm>
                <a:prstGeom prst="homePlate">
                  <a:avLst>
                    <a:gd name="adj" fmla="val 40279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400" b="1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   标题文本预设</a:t>
                  </a:r>
                  <a:endParaRPr lang="zh-CN" altLang="en-US" sz="1400" b="1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ïṩḷïḓé"/>
                <p:cNvSpPr/>
                <p:nvPr/>
              </p:nvSpPr>
              <p:spPr>
                <a:xfrm>
                  <a:off x="4532701" y="2931616"/>
                  <a:ext cx="1050001" cy="1050002"/>
                </a:xfrm>
                <a:prstGeom prst="ellipse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ïṡ1iḑé"/>
                <p:cNvSpPr>
                  <a:spLocks noChangeAspect="1"/>
                </p:cNvSpPr>
                <p:nvPr/>
              </p:nvSpPr>
              <p:spPr bwMode="auto">
                <a:xfrm>
                  <a:off x="4744435" y="3139671"/>
                  <a:ext cx="634556" cy="633890"/>
                </a:xfrm>
                <a:custGeom>
                  <a:avLst/>
                  <a:gdLst>
                    <a:gd name="T0" fmla="*/ 374 w 400"/>
                    <a:gd name="T1" fmla="*/ 100 h 400"/>
                    <a:gd name="T2" fmla="*/ 301 w 400"/>
                    <a:gd name="T3" fmla="*/ 27 h 400"/>
                    <a:gd name="T4" fmla="*/ 200 w 400"/>
                    <a:gd name="T5" fmla="*/ 0 h 400"/>
                    <a:gd name="T6" fmla="*/ 100 w 400"/>
                    <a:gd name="T7" fmla="*/ 27 h 400"/>
                    <a:gd name="T8" fmla="*/ 27 w 400"/>
                    <a:gd name="T9" fmla="*/ 100 h 400"/>
                    <a:gd name="T10" fmla="*/ 0 w 400"/>
                    <a:gd name="T11" fmla="*/ 200 h 400"/>
                    <a:gd name="T12" fmla="*/ 27 w 400"/>
                    <a:gd name="T13" fmla="*/ 301 h 400"/>
                    <a:gd name="T14" fmla="*/ 100 w 400"/>
                    <a:gd name="T15" fmla="*/ 374 h 400"/>
                    <a:gd name="T16" fmla="*/ 200 w 400"/>
                    <a:gd name="T17" fmla="*/ 400 h 400"/>
                    <a:gd name="T18" fmla="*/ 301 w 400"/>
                    <a:gd name="T19" fmla="*/ 374 h 400"/>
                    <a:gd name="T20" fmla="*/ 374 w 400"/>
                    <a:gd name="T21" fmla="*/ 301 h 400"/>
                    <a:gd name="T22" fmla="*/ 400 w 400"/>
                    <a:gd name="T23" fmla="*/ 200 h 400"/>
                    <a:gd name="T24" fmla="*/ 374 w 400"/>
                    <a:gd name="T25" fmla="*/ 100 h 400"/>
                    <a:gd name="T26" fmla="*/ 330 w 400"/>
                    <a:gd name="T27" fmla="*/ 170 h 400"/>
                    <a:gd name="T28" fmla="*/ 188 w 400"/>
                    <a:gd name="T29" fmla="*/ 311 h 400"/>
                    <a:gd name="T30" fmla="*/ 176 w 400"/>
                    <a:gd name="T31" fmla="*/ 316 h 400"/>
                    <a:gd name="T32" fmla="*/ 165 w 400"/>
                    <a:gd name="T33" fmla="*/ 311 h 400"/>
                    <a:gd name="T34" fmla="*/ 70 w 400"/>
                    <a:gd name="T35" fmla="*/ 217 h 400"/>
                    <a:gd name="T36" fmla="*/ 66 w 400"/>
                    <a:gd name="T37" fmla="*/ 205 h 400"/>
                    <a:gd name="T38" fmla="*/ 70 w 400"/>
                    <a:gd name="T39" fmla="*/ 193 h 400"/>
                    <a:gd name="T40" fmla="*/ 94 w 400"/>
                    <a:gd name="T41" fmla="*/ 170 h 400"/>
                    <a:gd name="T42" fmla="*/ 106 w 400"/>
                    <a:gd name="T43" fmla="*/ 165 h 400"/>
                    <a:gd name="T44" fmla="*/ 118 w 400"/>
                    <a:gd name="T45" fmla="*/ 170 h 400"/>
                    <a:gd name="T46" fmla="*/ 176 w 400"/>
                    <a:gd name="T47" fmla="*/ 229 h 400"/>
                    <a:gd name="T48" fmla="*/ 283 w 400"/>
                    <a:gd name="T49" fmla="*/ 123 h 400"/>
                    <a:gd name="T50" fmla="*/ 295 w 400"/>
                    <a:gd name="T51" fmla="*/ 118 h 400"/>
                    <a:gd name="T52" fmla="*/ 306 w 400"/>
                    <a:gd name="T53" fmla="*/ 123 h 400"/>
                    <a:gd name="T54" fmla="*/ 330 w 400"/>
                    <a:gd name="T55" fmla="*/ 146 h 400"/>
                    <a:gd name="T56" fmla="*/ 335 w 400"/>
                    <a:gd name="T57" fmla="*/ 158 h 400"/>
                    <a:gd name="T58" fmla="*/ 330 w 400"/>
                    <a:gd name="T59" fmla="*/ 170 h 400"/>
                    <a:gd name="T60" fmla="*/ 330 w 400"/>
                    <a:gd name="T61" fmla="*/ 170 h 400"/>
                    <a:gd name="T62" fmla="*/ 330 w 400"/>
                    <a:gd name="T63" fmla="*/ 170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00" h="400">
                      <a:moveTo>
                        <a:pt x="374" y="100"/>
                      </a:moveTo>
                      <a:cubicBezTo>
                        <a:pt x="356" y="69"/>
                        <a:pt x="331" y="45"/>
                        <a:pt x="301" y="27"/>
                      </a:cubicBezTo>
                      <a:cubicBezTo>
                        <a:pt x="270" y="9"/>
                        <a:pt x="237" y="0"/>
                        <a:pt x="200" y="0"/>
                      </a:cubicBezTo>
                      <a:cubicBezTo>
                        <a:pt x="164" y="0"/>
                        <a:pt x="130" y="9"/>
                        <a:pt x="100" y="27"/>
                      </a:cubicBezTo>
                      <a:cubicBezTo>
                        <a:pt x="69" y="45"/>
                        <a:pt x="45" y="69"/>
                        <a:pt x="27" y="100"/>
                      </a:cubicBezTo>
                      <a:cubicBezTo>
                        <a:pt x="9" y="130"/>
                        <a:pt x="0" y="164"/>
                        <a:pt x="0" y="200"/>
                      </a:cubicBezTo>
                      <a:cubicBezTo>
                        <a:pt x="0" y="237"/>
                        <a:pt x="9" y="270"/>
                        <a:pt x="27" y="301"/>
                      </a:cubicBezTo>
                      <a:cubicBezTo>
                        <a:pt x="45" y="331"/>
                        <a:pt x="69" y="356"/>
                        <a:pt x="100" y="374"/>
                      </a:cubicBezTo>
                      <a:cubicBezTo>
                        <a:pt x="130" y="391"/>
                        <a:pt x="164" y="400"/>
                        <a:pt x="200" y="400"/>
                      </a:cubicBezTo>
                      <a:cubicBezTo>
                        <a:pt x="237" y="400"/>
                        <a:pt x="270" y="391"/>
                        <a:pt x="301" y="374"/>
                      </a:cubicBezTo>
                      <a:cubicBezTo>
                        <a:pt x="331" y="356"/>
                        <a:pt x="356" y="331"/>
                        <a:pt x="374" y="301"/>
                      </a:cubicBezTo>
                      <a:cubicBezTo>
                        <a:pt x="392" y="270"/>
                        <a:pt x="400" y="237"/>
                        <a:pt x="400" y="200"/>
                      </a:cubicBezTo>
                      <a:cubicBezTo>
                        <a:pt x="400" y="164"/>
                        <a:pt x="392" y="130"/>
                        <a:pt x="374" y="100"/>
                      </a:cubicBezTo>
                      <a:close/>
                      <a:moveTo>
                        <a:pt x="330" y="170"/>
                      </a:moveTo>
                      <a:cubicBezTo>
                        <a:pt x="188" y="311"/>
                        <a:pt x="188" y="311"/>
                        <a:pt x="188" y="311"/>
                      </a:cubicBezTo>
                      <a:cubicBezTo>
                        <a:pt x="185" y="315"/>
                        <a:pt x="181" y="316"/>
                        <a:pt x="176" y="316"/>
                      </a:cubicBezTo>
                      <a:cubicBezTo>
                        <a:pt x="172" y="316"/>
                        <a:pt x="168" y="315"/>
                        <a:pt x="165" y="311"/>
                      </a:cubicBezTo>
                      <a:cubicBezTo>
                        <a:pt x="70" y="217"/>
                        <a:pt x="70" y="217"/>
                        <a:pt x="70" y="217"/>
                      </a:cubicBezTo>
                      <a:cubicBezTo>
                        <a:pt x="67" y="214"/>
                        <a:pt x="66" y="210"/>
                        <a:pt x="66" y="205"/>
                      </a:cubicBezTo>
                      <a:cubicBezTo>
                        <a:pt x="66" y="200"/>
                        <a:pt x="67" y="196"/>
                        <a:pt x="70" y="193"/>
                      </a:cubicBezTo>
                      <a:cubicBezTo>
                        <a:pt x="94" y="170"/>
                        <a:pt x="94" y="170"/>
                        <a:pt x="94" y="170"/>
                      </a:cubicBezTo>
                      <a:cubicBezTo>
                        <a:pt x="97" y="166"/>
                        <a:pt x="101" y="165"/>
                        <a:pt x="106" y="165"/>
                      </a:cubicBezTo>
                      <a:cubicBezTo>
                        <a:pt x="110" y="165"/>
                        <a:pt x="114" y="166"/>
                        <a:pt x="118" y="170"/>
                      </a:cubicBezTo>
                      <a:cubicBezTo>
                        <a:pt x="176" y="229"/>
                        <a:pt x="176" y="229"/>
                        <a:pt x="176" y="229"/>
                      </a:cubicBezTo>
                      <a:cubicBezTo>
                        <a:pt x="283" y="123"/>
                        <a:pt x="283" y="123"/>
                        <a:pt x="283" y="123"/>
                      </a:cubicBezTo>
                      <a:cubicBezTo>
                        <a:pt x="286" y="119"/>
                        <a:pt x="290" y="118"/>
                        <a:pt x="295" y="118"/>
                      </a:cubicBezTo>
                      <a:cubicBezTo>
                        <a:pt x="299" y="118"/>
                        <a:pt x="303" y="119"/>
                        <a:pt x="306" y="123"/>
                      </a:cubicBezTo>
                      <a:cubicBezTo>
                        <a:pt x="330" y="146"/>
                        <a:pt x="330" y="146"/>
                        <a:pt x="330" y="146"/>
                      </a:cubicBezTo>
                      <a:cubicBezTo>
                        <a:pt x="333" y="149"/>
                        <a:pt x="335" y="153"/>
                        <a:pt x="335" y="158"/>
                      </a:cubicBezTo>
                      <a:cubicBezTo>
                        <a:pt x="335" y="163"/>
                        <a:pt x="333" y="167"/>
                        <a:pt x="330" y="170"/>
                      </a:cubicBezTo>
                      <a:close/>
                      <a:moveTo>
                        <a:pt x="330" y="170"/>
                      </a:moveTo>
                      <a:cubicBezTo>
                        <a:pt x="330" y="170"/>
                        <a:pt x="330" y="170"/>
                        <a:pt x="330" y="17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7" name="ï$ļíḍé"/>
              <p:cNvGrpSpPr/>
              <p:nvPr/>
            </p:nvGrpSpPr>
            <p:grpSpPr>
              <a:xfrm>
                <a:off x="4989427" y="4113526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8" name="îṡliḍé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smtClean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íśḷíďé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smtClean="0">
                      <a:cs typeface="+mn-ea"/>
                      <a:sym typeface="+mn-lt"/>
                    </a:rPr>
                  </a:br>
                  <a:r>
                    <a:rPr lang="zh-CN" altLang="en-US" sz="1000" smtClean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iṣ1ïďe"/>
            <p:cNvGrpSpPr/>
            <p:nvPr/>
          </p:nvGrpSpPr>
          <p:grpSpPr>
            <a:xfrm>
              <a:off x="2531246" y="3753036"/>
              <a:ext cx="2677659" cy="2039170"/>
              <a:chOff x="7744016" y="2931616"/>
              <a:chExt cx="2677659" cy="2039170"/>
            </a:xfrm>
          </p:grpSpPr>
          <p:grpSp>
            <p:nvGrpSpPr>
              <p:cNvPr id="19" name="iṣ1ïḓè"/>
              <p:cNvGrpSpPr/>
              <p:nvPr/>
            </p:nvGrpSpPr>
            <p:grpSpPr>
              <a:xfrm>
                <a:off x="7744016" y="2931616"/>
                <a:ext cx="2604671" cy="1050002"/>
                <a:chOff x="7744016" y="2931616"/>
                <a:chExt cx="2604671" cy="1050002"/>
              </a:xfrm>
            </p:grpSpPr>
            <p:sp>
              <p:nvSpPr>
                <p:cNvPr id="23" name="íṥľïḓe"/>
                <p:cNvSpPr/>
                <p:nvPr/>
              </p:nvSpPr>
              <p:spPr>
                <a:xfrm>
                  <a:off x="8590306" y="3044795"/>
                  <a:ext cx="1758381" cy="823643"/>
                </a:xfrm>
                <a:prstGeom prst="homePlate">
                  <a:avLst>
                    <a:gd name="adj" fmla="val 40279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400" b="1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   标题文本预设</a:t>
                  </a:r>
                  <a:endParaRPr lang="zh-CN" altLang="en-US" sz="1400" b="1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í$lïdê"/>
                <p:cNvSpPr/>
                <p:nvPr/>
              </p:nvSpPr>
              <p:spPr>
                <a:xfrm>
                  <a:off x="7744016" y="2931616"/>
                  <a:ext cx="1050001" cy="1050002"/>
                </a:xfrm>
                <a:prstGeom prst="ellipse">
                  <a:avLst/>
                </a:prstGeom>
                <a:solidFill>
                  <a:schemeClr val="accent3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îšlïḋê"/>
                <p:cNvSpPr>
                  <a:spLocks/>
                </p:cNvSpPr>
                <p:nvPr/>
              </p:nvSpPr>
              <p:spPr bwMode="auto">
                <a:xfrm>
                  <a:off x="7998442" y="3176704"/>
                  <a:ext cx="545571" cy="544559"/>
                </a:xfrm>
                <a:custGeom>
                  <a:avLst/>
                  <a:gdLst>
                    <a:gd name="T0" fmla="*/ 164 w 204"/>
                    <a:gd name="T1" fmla="*/ 0 h 204"/>
                    <a:gd name="T2" fmla="*/ 39 w 204"/>
                    <a:gd name="T3" fmla="*/ 0 h 204"/>
                    <a:gd name="T4" fmla="*/ 0 w 204"/>
                    <a:gd name="T5" fmla="*/ 39 h 204"/>
                    <a:gd name="T6" fmla="*/ 0 w 204"/>
                    <a:gd name="T7" fmla="*/ 81 h 204"/>
                    <a:gd name="T8" fmla="*/ 0 w 204"/>
                    <a:gd name="T9" fmla="*/ 164 h 204"/>
                    <a:gd name="T10" fmla="*/ 39 w 204"/>
                    <a:gd name="T11" fmla="*/ 204 h 204"/>
                    <a:gd name="T12" fmla="*/ 164 w 204"/>
                    <a:gd name="T13" fmla="*/ 204 h 204"/>
                    <a:gd name="T14" fmla="*/ 204 w 204"/>
                    <a:gd name="T15" fmla="*/ 164 h 204"/>
                    <a:gd name="T16" fmla="*/ 204 w 204"/>
                    <a:gd name="T17" fmla="*/ 81 h 204"/>
                    <a:gd name="T18" fmla="*/ 204 w 204"/>
                    <a:gd name="T19" fmla="*/ 39 h 204"/>
                    <a:gd name="T20" fmla="*/ 164 w 204"/>
                    <a:gd name="T21" fmla="*/ 0 h 204"/>
                    <a:gd name="T22" fmla="*/ 176 w 204"/>
                    <a:gd name="T23" fmla="*/ 23 h 204"/>
                    <a:gd name="T24" fmla="*/ 180 w 204"/>
                    <a:gd name="T25" fmla="*/ 23 h 204"/>
                    <a:gd name="T26" fmla="*/ 180 w 204"/>
                    <a:gd name="T27" fmla="*/ 28 h 204"/>
                    <a:gd name="T28" fmla="*/ 180 w 204"/>
                    <a:gd name="T29" fmla="*/ 58 h 204"/>
                    <a:gd name="T30" fmla="*/ 146 w 204"/>
                    <a:gd name="T31" fmla="*/ 58 h 204"/>
                    <a:gd name="T32" fmla="*/ 146 w 204"/>
                    <a:gd name="T33" fmla="*/ 24 h 204"/>
                    <a:gd name="T34" fmla="*/ 176 w 204"/>
                    <a:gd name="T35" fmla="*/ 23 h 204"/>
                    <a:gd name="T36" fmla="*/ 73 w 204"/>
                    <a:gd name="T37" fmla="*/ 81 h 204"/>
                    <a:gd name="T38" fmla="*/ 102 w 204"/>
                    <a:gd name="T39" fmla="*/ 66 h 204"/>
                    <a:gd name="T40" fmla="*/ 131 w 204"/>
                    <a:gd name="T41" fmla="*/ 81 h 204"/>
                    <a:gd name="T42" fmla="*/ 138 w 204"/>
                    <a:gd name="T43" fmla="*/ 102 h 204"/>
                    <a:gd name="T44" fmla="*/ 102 w 204"/>
                    <a:gd name="T45" fmla="*/ 138 h 204"/>
                    <a:gd name="T46" fmla="*/ 66 w 204"/>
                    <a:gd name="T47" fmla="*/ 102 h 204"/>
                    <a:gd name="T48" fmla="*/ 73 w 204"/>
                    <a:gd name="T49" fmla="*/ 81 h 204"/>
                    <a:gd name="T50" fmla="*/ 184 w 204"/>
                    <a:gd name="T51" fmla="*/ 164 h 204"/>
                    <a:gd name="T52" fmla="*/ 164 w 204"/>
                    <a:gd name="T53" fmla="*/ 184 h 204"/>
                    <a:gd name="T54" fmla="*/ 39 w 204"/>
                    <a:gd name="T55" fmla="*/ 184 h 204"/>
                    <a:gd name="T56" fmla="*/ 20 w 204"/>
                    <a:gd name="T57" fmla="*/ 164 h 204"/>
                    <a:gd name="T58" fmla="*/ 20 w 204"/>
                    <a:gd name="T59" fmla="*/ 81 h 204"/>
                    <a:gd name="T60" fmla="*/ 50 w 204"/>
                    <a:gd name="T61" fmla="*/ 81 h 204"/>
                    <a:gd name="T62" fmla="*/ 46 w 204"/>
                    <a:gd name="T63" fmla="*/ 102 h 204"/>
                    <a:gd name="T64" fmla="*/ 102 w 204"/>
                    <a:gd name="T65" fmla="*/ 158 h 204"/>
                    <a:gd name="T66" fmla="*/ 157 w 204"/>
                    <a:gd name="T67" fmla="*/ 102 h 204"/>
                    <a:gd name="T68" fmla="*/ 153 w 204"/>
                    <a:gd name="T69" fmla="*/ 81 h 204"/>
                    <a:gd name="T70" fmla="*/ 184 w 204"/>
                    <a:gd name="T71" fmla="*/ 81 h 204"/>
                    <a:gd name="T72" fmla="*/ 184 w 204"/>
                    <a:gd name="T73" fmla="*/ 16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4" h="204">
                      <a:moveTo>
                        <a:pt x="164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17" y="0"/>
                        <a:pt x="0" y="18"/>
                        <a:pt x="0" y="39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0" y="186"/>
                        <a:pt x="17" y="204"/>
                        <a:pt x="39" y="204"/>
                      </a:cubicBezTo>
                      <a:cubicBezTo>
                        <a:pt x="164" y="204"/>
                        <a:pt x="164" y="204"/>
                        <a:pt x="164" y="204"/>
                      </a:cubicBezTo>
                      <a:cubicBezTo>
                        <a:pt x="186" y="204"/>
                        <a:pt x="204" y="186"/>
                        <a:pt x="204" y="164"/>
                      </a:cubicBezTo>
                      <a:cubicBezTo>
                        <a:pt x="204" y="81"/>
                        <a:pt x="204" y="81"/>
                        <a:pt x="204" y="81"/>
                      </a:cubicBezTo>
                      <a:cubicBezTo>
                        <a:pt x="204" y="39"/>
                        <a:pt x="204" y="39"/>
                        <a:pt x="204" y="39"/>
                      </a:cubicBezTo>
                      <a:cubicBezTo>
                        <a:pt x="204" y="18"/>
                        <a:pt x="186" y="0"/>
                        <a:pt x="164" y="0"/>
                      </a:cubicBezTo>
                      <a:close/>
                      <a:moveTo>
                        <a:pt x="176" y="23"/>
                      </a:moveTo>
                      <a:cubicBezTo>
                        <a:pt x="180" y="23"/>
                        <a:pt x="180" y="23"/>
                        <a:pt x="180" y="23"/>
                      </a:cubicBezTo>
                      <a:cubicBezTo>
                        <a:pt x="180" y="28"/>
                        <a:pt x="180" y="28"/>
                        <a:pt x="180" y="28"/>
                      </a:cubicBezTo>
                      <a:cubicBezTo>
                        <a:pt x="180" y="58"/>
                        <a:pt x="180" y="58"/>
                        <a:pt x="180" y="58"/>
                      </a:cubicBezTo>
                      <a:cubicBezTo>
                        <a:pt x="146" y="58"/>
                        <a:pt x="146" y="58"/>
                        <a:pt x="146" y="58"/>
                      </a:cubicBezTo>
                      <a:cubicBezTo>
                        <a:pt x="146" y="24"/>
                        <a:pt x="146" y="24"/>
                        <a:pt x="146" y="24"/>
                      </a:cubicBezTo>
                      <a:lnTo>
                        <a:pt x="176" y="23"/>
                      </a:lnTo>
                      <a:close/>
                      <a:moveTo>
                        <a:pt x="73" y="81"/>
                      </a:moveTo>
                      <a:cubicBezTo>
                        <a:pt x="79" y="72"/>
                        <a:pt x="90" y="66"/>
                        <a:pt x="102" y="66"/>
                      </a:cubicBezTo>
                      <a:cubicBezTo>
                        <a:pt x="114" y="66"/>
                        <a:pt x="124" y="72"/>
                        <a:pt x="131" y="81"/>
                      </a:cubicBezTo>
                      <a:cubicBezTo>
                        <a:pt x="135" y="87"/>
                        <a:pt x="138" y="94"/>
                        <a:pt x="138" y="102"/>
                      </a:cubicBezTo>
                      <a:cubicBezTo>
                        <a:pt x="138" y="122"/>
                        <a:pt x="121" y="138"/>
                        <a:pt x="102" y="138"/>
                      </a:cubicBezTo>
                      <a:cubicBezTo>
                        <a:pt x="82" y="138"/>
                        <a:pt x="66" y="122"/>
                        <a:pt x="66" y="102"/>
                      </a:cubicBezTo>
                      <a:cubicBezTo>
                        <a:pt x="66" y="94"/>
                        <a:pt x="68" y="87"/>
                        <a:pt x="73" y="81"/>
                      </a:cubicBezTo>
                      <a:close/>
                      <a:moveTo>
                        <a:pt x="184" y="164"/>
                      </a:moveTo>
                      <a:cubicBezTo>
                        <a:pt x="184" y="175"/>
                        <a:pt x="175" y="184"/>
                        <a:pt x="164" y="184"/>
                      </a:cubicBezTo>
                      <a:cubicBezTo>
                        <a:pt x="39" y="184"/>
                        <a:pt x="39" y="184"/>
                        <a:pt x="39" y="184"/>
                      </a:cubicBezTo>
                      <a:cubicBezTo>
                        <a:pt x="28" y="184"/>
                        <a:pt x="20" y="175"/>
                        <a:pt x="20" y="164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47" y="87"/>
                        <a:pt x="46" y="95"/>
                        <a:pt x="46" y="102"/>
                      </a:cubicBezTo>
                      <a:cubicBezTo>
                        <a:pt x="46" y="133"/>
                        <a:pt x="71" y="158"/>
                        <a:pt x="102" y="158"/>
                      </a:cubicBezTo>
                      <a:cubicBezTo>
                        <a:pt x="132" y="158"/>
                        <a:pt x="157" y="133"/>
                        <a:pt x="157" y="102"/>
                      </a:cubicBezTo>
                      <a:cubicBezTo>
                        <a:pt x="157" y="95"/>
                        <a:pt x="156" y="87"/>
                        <a:pt x="153" y="81"/>
                      </a:cubicBezTo>
                      <a:cubicBezTo>
                        <a:pt x="184" y="81"/>
                        <a:pt x="184" y="81"/>
                        <a:pt x="184" y="81"/>
                      </a:cubicBezTo>
                      <a:lnTo>
                        <a:pt x="184" y="1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íṥlïḍè"/>
              <p:cNvGrpSpPr/>
              <p:nvPr/>
            </p:nvGrpSpPr>
            <p:grpSpPr>
              <a:xfrm>
                <a:off x="8208532" y="4113526"/>
                <a:ext cx="2213143" cy="857260"/>
                <a:chOff x="1732858" y="5001250"/>
                <a:chExt cx="2213143" cy="857260"/>
              </a:xfrm>
            </p:grpSpPr>
            <p:sp>
              <p:nvSpPr>
                <p:cNvPr id="21" name="ïślîde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smtClean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íṥľiḋé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smtClean="0">
                      <a:cs typeface="+mn-ea"/>
                      <a:sym typeface="+mn-lt"/>
                    </a:rPr>
                  </a:br>
                  <a:r>
                    <a:rPr lang="zh-CN" altLang="en-US" sz="1000" smtClean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iŝļíde"/>
            <p:cNvGrpSpPr/>
            <p:nvPr/>
          </p:nvGrpSpPr>
          <p:grpSpPr>
            <a:xfrm>
              <a:off x="6461925" y="3753036"/>
              <a:ext cx="2669869" cy="2039170"/>
              <a:chOff x="4532701" y="2931616"/>
              <a:chExt cx="2669869" cy="2039170"/>
            </a:xfrm>
          </p:grpSpPr>
          <p:grpSp>
            <p:nvGrpSpPr>
              <p:cNvPr id="12" name="iṣḻïďè"/>
              <p:cNvGrpSpPr/>
              <p:nvPr/>
            </p:nvGrpSpPr>
            <p:grpSpPr>
              <a:xfrm>
                <a:off x="4532701" y="2931616"/>
                <a:ext cx="2604671" cy="1050002"/>
                <a:chOff x="4532701" y="2931616"/>
                <a:chExt cx="2604671" cy="1050002"/>
              </a:xfrm>
            </p:grpSpPr>
            <p:sp>
              <p:nvSpPr>
                <p:cNvPr id="16" name="íṣľiḍè"/>
                <p:cNvSpPr/>
                <p:nvPr/>
              </p:nvSpPr>
              <p:spPr>
                <a:xfrm>
                  <a:off x="5378991" y="3044795"/>
                  <a:ext cx="1758381" cy="823643"/>
                </a:xfrm>
                <a:prstGeom prst="homePlate">
                  <a:avLst>
                    <a:gd name="adj" fmla="val 40279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400" b="1" smtClean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   标题文本预设</a:t>
                  </a:r>
                  <a:endParaRPr lang="zh-CN" altLang="en-US" sz="1400" b="1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íSļïďè"/>
                <p:cNvSpPr/>
                <p:nvPr/>
              </p:nvSpPr>
              <p:spPr>
                <a:xfrm>
                  <a:off x="4532701" y="2931616"/>
                  <a:ext cx="1050001" cy="1050002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iṣlíḍé"/>
                <p:cNvSpPr>
                  <a:spLocks noChangeAspect="1"/>
                </p:cNvSpPr>
                <p:nvPr/>
              </p:nvSpPr>
              <p:spPr bwMode="auto">
                <a:xfrm>
                  <a:off x="4744435" y="3139671"/>
                  <a:ext cx="634556" cy="633890"/>
                </a:xfrm>
                <a:custGeom>
                  <a:avLst/>
                  <a:gdLst>
                    <a:gd name="T0" fmla="*/ 374 w 400"/>
                    <a:gd name="T1" fmla="*/ 100 h 400"/>
                    <a:gd name="T2" fmla="*/ 301 w 400"/>
                    <a:gd name="T3" fmla="*/ 27 h 400"/>
                    <a:gd name="T4" fmla="*/ 200 w 400"/>
                    <a:gd name="T5" fmla="*/ 0 h 400"/>
                    <a:gd name="T6" fmla="*/ 100 w 400"/>
                    <a:gd name="T7" fmla="*/ 27 h 400"/>
                    <a:gd name="T8" fmla="*/ 27 w 400"/>
                    <a:gd name="T9" fmla="*/ 100 h 400"/>
                    <a:gd name="T10" fmla="*/ 0 w 400"/>
                    <a:gd name="T11" fmla="*/ 200 h 400"/>
                    <a:gd name="T12" fmla="*/ 27 w 400"/>
                    <a:gd name="T13" fmla="*/ 301 h 400"/>
                    <a:gd name="T14" fmla="*/ 100 w 400"/>
                    <a:gd name="T15" fmla="*/ 374 h 400"/>
                    <a:gd name="T16" fmla="*/ 200 w 400"/>
                    <a:gd name="T17" fmla="*/ 400 h 400"/>
                    <a:gd name="T18" fmla="*/ 301 w 400"/>
                    <a:gd name="T19" fmla="*/ 374 h 400"/>
                    <a:gd name="T20" fmla="*/ 374 w 400"/>
                    <a:gd name="T21" fmla="*/ 301 h 400"/>
                    <a:gd name="T22" fmla="*/ 400 w 400"/>
                    <a:gd name="T23" fmla="*/ 200 h 400"/>
                    <a:gd name="T24" fmla="*/ 374 w 400"/>
                    <a:gd name="T25" fmla="*/ 100 h 400"/>
                    <a:gd name="T26" fmla="*/ 330 w 400"/>
                    <a:gd name="T27" fmla="*/ 170 h 400"/>
                    <a:gd name="T28" fmla="*/ 188 w 400"/>
                    <a:gd name="T29" fmla="*/ 311 h 400"/>
                    <a:gd name="T30" fmla="*/ 176 w 400"/>
                    <a:gd name="T31" fmla="*/ 316 h 400"/>
                    <a:gd name="T32" fmla="*/ 165 w 400"/>
                    <a:gd name="T33" fmla="*/ 311 h 400"/>
                    <a:gd name="T34" fmla="*/ 70 w 400"/>
                    <a:gd name="T35" fmla="*/ 217 h 400"/>
                    <a:gd name="T36" fmla="*/ 66 w 400"/>
                    <a:gd name="T37" fmla="*/ 205 h 400"/>
                    <a:gd name="T38" fmla="*/ 70 w 400"/>
                    <a:gd name="T39" fmla="*/ 193 h 400"/>
                    <a:gd name="T40" fmla="*/ 94 w 400"/>
                    <a:gd name="T41" fmla="*/ 170 h 400"/>
                    <a:gd name="T42" fmla="*/ 106 w 400"/>
                    <a:gd name="T43" fmla="*/ 165 h 400"/>
                    <a:gd name="T44" fmla="*/ 118 w 400"/>
                    <a:gd name="T45" fmla="*/ 170 h 400"/>
                    <a:gd name="T46" fmla="*/ 176 w 400"/>
                    <a:gd name="T47" fmla="*/ 229 h 400"/>
                    <a:gd name="T48" fmla="*/ 283 w 400"/>
                    <a:gd name="T49" fmla="*/ 123 h 400"/>
                    <a:gd name="T50" fmla="*/ 295 w 400"/>
                    <a:gd name="T51" fmla="*/ 118 h 400"/>
                    <a:gd name="T52" fmla="*/ 306 w 400"/>
                    <a:gd name="T53" fmla="*/ 123 h 400"/>
                    <a:gd name="T54" fmla="*/ 330 w 400"/>
                    <a:gd name="T55" fmla="*/ 146 h 400"/>
                    <a:gd name="T56" fmla="*/ 335 w 400"/>
                    <a:gd name="T57" fmla="*/ 158 h 400"/>
                    <a:gd name="T58" fmla="*/ 330 w 400"/>
                    <a:gd name="T59" fmla="*/ 170 h 400"/>
                    <a:gd name="T60" fmla="*/ 330 w 400"/>
                    <a:gd name="T61" fmla="*/ 170 h 400"/>
                    <a:gd name="T62" fmla="*/ 330 w 400"/>
                    <a:gd name="T63" fmla="*/ 170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00" h="400">
                      <a:moveTo>
                        <a:pt x="374" y="100"/>
                      </a:moveTo>
                      <a:cubicBezTo>
                        <a:pt x="356" y="69"/>
                        <a:pt x="331" y="45"/>
                        <a:pt x="301" y="27"/>
                      </a:cubicBezTo>
                      <a:cubicBezTo>
                        <a:pt x="270" y="9"/>
                        <a:pt x="237" y="0"/>
                        <a:pt x="200" y="0"/>
                      </a:cubicBezTo>
                      <a:cubicBezTo>
                        <a:pt x="164" y="0"/>
                        <a:pt x="130" y="9"/>
                        <a:pt x="100" y="27"/>
                      </a:cubicBezTo>
                      <a:cubicBezTo>
                        <a:pt x="69" y="45"/>
                        <a:pt x="45" y="69"/>
                        <a:pt x="27" y="100"/>
                      </a:cubicBezTo>
                      <a:cubicBezTo>
                        <a:pt x="9" y="130"/>
                        <a:pt x="0" y="164"/>
                        <a:pt x="0" y="200"/>
                      </a:cubicBezTo>
                      <a:cubicBezTo>
                        <a:pt x="0" y="237"/>
                        <a:pt x="9" y="270"/>
                        <a:pt x="27" y="301"/>
                      </a:cubicBezTo>
                      <a:cubicBezTo>
                        <a:pt x="45" y="331"/>
                        <a:pt x="69" y="356"/>
                        <a:pt x="100" y="374"/>
                      </a:cubicBezTo>
                      <a:cubicBezTo>
                        <a:pt x="130" y="391"/>
                        <a:pt x="164" y="400"/>
                        <a:pt x="200" y="400"/>
                      </a:cubicBezTo>
                      <a:cubicBezTo>
                        <a:pt x="237" y="400"/>
                        <a:pt x="270" y="391"/>
                        <a:pt x="301" y="374"/>
                      </a:cubicBezTo>
                      <a:cubicBezTo>
                        <a:pt x="331" y="356"/>
                        <a:pt x="356" y="331"/>
                        <a:pt x="374" y="301"/>
                      </a:cubicBezTo>
                      <a:cubicBezTo>
                        <a:pt x="392" y="270"/>
                        <a:pt x="400" y="237"/>
                        <a:pt x="400" y="200"/>
                      </a:cubicBezTo>
                      <a:cubicBezTo>
                        <a:pt x="400" y="164"/>
                        <a:pt x="392" y="130"/>
                        <a:pt x="374" y="100"/>
                      </a:cubicBezTo>
                      <a:close/>
                      <a:moveTo>
                        <a:pt x="330" y="170"/>
                      </a:moveTo>
                      <a:cubicBezTo>
                        <a:pt x="188" y="311"/>
                        <a:pt x="188" y="311"/>
                        <a:pt x="188" y="311"/>
                      </a:cubicBezTo>
                      <a:cubicBezTo>
                        <a:pt x="185" y="315"/>
                        <a:pt x="181" y="316"/>
                        <a:pt x="176" y="316"/>
                      </a:cubicBezTo>
                      <a:cubicBezTo>
                        <a:pt x="172" y="316"/>
                        <a:pt x="168" y="315"/>
                        <a:pt x="165" y="311"/>
                      </a:cubicBezTo>
                      <a:cubicBezTo>
                        <a:pt x="70" y="217"/>
                        <a:pt x="70" y="217"/>
                        <a:pt x="70" y="217"/>
                      </a:cubicBezTo>
                      <a:cubicBezTo>
                        <a:pt x="67" y="214"/>
                        <a:pt x="66" y="210"/>
                        <a:pt x="66" y="205"/>
                      </a:cubicBezTo>
                      <a:cubicBezTo>
                        <a:pt x="66" y="200"/>
                        <a:pt x="67" y="196"/>
                        <a:pt x="70" y="193"/>
                      </a:cubicBezTo>
                      <a:cubicBezTo>
                        <a:pt x="94" y="170"/>
                        <a:pt x="94" y="170"/>
                        <a:pt x="94" y="170"/>
                      </a:cubicBezTo>
                      <a:cubicBezTo>
                        <a:pt x="97" y="166"/>
                        <a:pt x="101" y="165"/>
                        <a:pt x="106" y="165"/>
                      </a:cubicBezTo>
                      <a:cubicBezTo>
                        <a:pt x="110" y="165"/>
                        <a:pt x="114" y="166"/>
                        <a:pt x="118" y="170"/>
                      </a:cubicBezTo>
                      <a:cubicBezTo>
                        <a:pt x="176" y="229"/>
                        <a:pt x="176" y="229"/>
                        <a:pt x="176" y="229"/>
                      </a:cubicBezTo>
                      <a:cubicBezTo>
                        <a:pt x="283" y="123"/>
                        <a:pt x="283" y="123"/>
                        <a:pt x="283" y="123"/>
                      </a:cubicBezTo>
                      <a:cubicBezTo>
                        <a:pt x="286" y="119"/>
                        <a:pt x="290" y="118"/>
                        <a:pt x="295" y="118"/>
                      </a:cubicBezTo>
                      <a:cubicBezTo>
                        <a:pt x="299" y="118"/>
                        <a:pt x="303" y="119"/>
                        <a:pt x="306" y="123"/>
                      </a:cubicBezTo>
                      <a:cubicBezTo>
                        <a:pt x="330" y="146"/>
                        <a:pt x="330" y="146"/>
                        <a:pt x="330" y="146"/>
                      </a:cubicBezTo>
                      <a:cubicBezTo>
                        <a:pt x="333" y="149"/>
                        <a:pt x="335" y="153"/>
                        <a:pt x="335" y="158"/>
                      </a:cubicBezTo>
                      <a:cubicBezTo>
                        <a:pt x="335" y="163"/>
                        <a:pt x="333" y="167"/>
                        <a:pt x="330" y="170"/>
                      </a:cubicBezTo>
                      <a:close/>
                      <a:moveTo>
                        <a:pt x="330" y="170"/>
                      </a:moveTo>
                      <a:cubicBezTo>
                        <a:pt x="330" y="170"/>
                        <a:pt x="330" y="170"/>
                        <a:pt x="330" y="17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îşļïḓê"/>
              <p:cNvGrpSpPr/>
              <p:nvPr/>
            </p:nvGrpSpPr>
            <p:grpSpPr>
              <a:xfrm>
                <a:off x="4989427" y="4113526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4" name="íṥ1ïḍé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smtClean="0">
                      <a:solidFill>
                        <a:schemeClr val="accent4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  <a:endPara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íŝľiḍè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smtClean="0">
                      <a:cs typeface="+mn-ea"/>
                      <a:sym typeface="+mn-lt"/>
                    </a:rPr>
                    <a:t>此部分内容作为文字排版占位显示 </a:t>
                  </a:r>
                  <a:br>
                    <a:rPr lang="zh-CN" altLang="en-US" sz="1000" smtClean="0">
                      <a:cs typeface="+mn-ea"/>
                      <a:sym typeface="+mn-lt"/>
                    </a:rPr>
                  </a:br>
                  <a:r>
                    <a:rPr lang="zh-CN" altLang="en-US" sz="1000" smtClean="0"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1374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3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bedad0f4-11f9-47a2-aec1-623aa351e0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700290" y="1527629"/>
            <a:ext cx="8791420" cy="3802743"/>
            <a:chOff x="1700290" y="1527629"/>
            <a:chExt cx="8791420" cy="3802743"/>
          </a:xfrm>
        </p:grpSpPr>
        <p:sp>
          <p:nvSpPr>
            <p:cNvPr id="6" name="íš1ïḓe"/>
            <p:cNvSpPr/>
            <p:nvPr/>
          </p:nvSpPr>
          <p:spPr>
            <a:xfrm>
              <a:off x="3978832" y="1527629"/>
              <a:ext cx="1973942" cy="3802743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7" name="îṣḷïḑe"/>
            <p:cNvSpPr/>
            <p:nvPr/>
          </p:nvSpPr>
          <p:spPr>
            <a:xfrm>
              <a:off x="6231468" y="1527629"/>
              <a:ext cx="1973942" cy="3802743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8" name="ísḻídé"/>
            <p:cNvSpPr/>
            <p:nvPr/>
          </p:nvSpPr>
          <p:spPr>
            <a:xfrm>
              <a:off x="8517768" y="1527629"/>
              <a:ext cx="1973942" cy="3802743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9" name="iṧľïḓè"/>
            <p:cNvSpPr/>
            <p:nvPr/>
          </p:nvSpPr>
          <p:spPr>
            <a:xfrm>
              <a:off x="1700290" y="1527629"/>
              <a:ext cx="1973942" cy="3802743"/>
            </a:xfrm>
            <a:prstGeom prst="roundRect">
              <a:avLst>
                <a:gd name="adj" fmla="val 12255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sp>
          <p:nvSpPr>
            <p:cNvPr id="10" name="iśļïḍê"/>
            <p:cNvSpPr/>
            <p:nvPr/>
          </p:nvSpPr>
          <p:spPr>
            <a:xfrm>
              <a:off x="3264134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ïṩḻíḍè"/>
            <p:cNvSpPr/>
            <p:nvPr/>
          </p:nvSpPr>
          <p:spPr>
            <a:xfrm>
              <a:off x="3264134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śḻîďè"/>
            <p:cNvSpPr/>
            <p:nvPr/>
          </p:nvSpPr>
          <p:spPr>
            <a:xfrm>
              <a:off x="4093155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îṡ1ïḋê"/>
            <p:cNvSpPr/>
            <p:nvPr/>
          </p:nvSpPr>
          <p:spPr>
            <a:xfrm>
              <a:off x="4093155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í$ḷïḓê"/>
            <p:cNvSpPr/>
            <p:nvPr/>
          </p:nvSpPr>
          <p:spPr>
            <a:xfrm>
              <a:off x="5557718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íṣlîḓè"/>
            <p:cNvSpPr/>
            <p:nvPr/>
          </p:nvSpPr>
          <p:spPr>
            <a:xfrm>
              <a:off x="5557718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íṣlïde"/>
            <p:cNvSpPr/>
            <p:nvPr/>
          </p:nvSpPr>
          <p:spPr>
            <a:xfrm>
              <a:off x="6383512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isḷídê"/>
            <p:cNvSpPr/>
            <p:nvPr/>
          </p:nvSpPr>
          <p:spPr>
            <a:xfrm>
              <a:off x="6383512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îṩḻiḋè"/>
            <p:cNvSpPr/>
            <p:nvPr/>
          </p:nvSpPr>
          <p:spPr>
            <a:xfrm>
              <a:off x="7832184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íṩḻïḍe"/>
            <p:cNvSpPr/>
            <p:nvPr/>
          </p:nvSpPr>
          <p:spPr>
            <a:xfrm>
              <a:off x="7832184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ïšḷïďé"/>
            <p:cNvSpPr/>
            <p:nvPr/>
          </p:nvSpPr>
          <p:spPr>
            <a:xfrm>
              <a:off x="8657977" y="1963313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ṣļíḋè"/>
            <p:cNvSpPr/>
            <p:nvPr/>
          </p:nvSpPr>
          <p:spPr>
            <a:xfrm>
              <a:off x="8657977" y="4687935"/>
              <a:ext cx="244852" cy="2448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ṣľiḑe"/>
            <p:cNvSpPr/>
            <p:nvPr/>
          </p:nvSpPr>
          <p:spPr>
            <a:xfrm>
              <a:off x="3369032" y="2044591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iS1idè"/>
            <p:cNvSpPr/>
            <p:nvPr/>
          </p:nvSpPr>
          <p:spPr>
            <a:xfrm>
              <a:off x="3369032" y="4772206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ṡľïḋè"/>
            <p:cNvSpPr/>
            <p:nvPr/>
          </p:nvSpPr>
          <p:spPr>
            <a:xfrm>
              <a:off x="5629993" y="2044591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íṥliďe"/>
            <p:cNvSpPr/>
            <p:nvPr/>
          </p:nvSpPr>
          <p:spPr>
            <a:xfrm>
              <a:off x="5629993" y="4772206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í$1idé"/>
            <p:cNvSpPr/>
            <p:nvPr/>
          </p:nvSpPr>
          <p:spPr>
            <a:xfrm>
              <a:off x="7930403" y="2044591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ślîďé"/>
            <p:cNvSpPr/>
            <p:nvPr/>
          </p:nvSpPr>
          <p:spPr>
            <a:xfrm>
              <a:off x="7930403" y="4772206"/>
              <a:ext cx="874207" cy="76309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ïśḻïḓè"/>
            <p:cNvSpPr/>
            <p:nvPr/>
          </p:nvSpPr>
          <p:spPr>
            <a:xfrm>
              <a:off x="1700290" y="3740544"/>
              <a:ext cx="1968024" cy="603504"/>
            </a:xfrm>
            <a:prstGeom prst="rect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29" name="išḷíďé"/>
            <p:cNvSpPr/>
            <p:nvPr/>
          </p:nvSpPr>
          <p:spPr>
            <a:xfrm>
              <a:off x="3974756" y="3740544"/>
              <a:ext cx="1968024" cy="603504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30" name="íṡlíďé"/>
            <p:cNvSpPr/>
            <p:nvPr/>
          </p:nvSpPr>
          <p:spPr>
            <a:xfrm>
              <a:off x="6237386" y="3740544"/>
              <a:ext cx="1968024" cy="603504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1" name="isļiḑè"/>
            <p:cNvSpPr/>
            <p:nvPr/>
          </p:nvSpPr>
          <p:spPr>
            <a:xfrm>
              <a:off x="8517768" y="3740544"/>
              <a:ext cx="1968024" cy="603504"/>
            </a:xfrm>
            <a:prstGeom prst="rect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2" name="işḻîḓê"/>
            <p:cNvSpPr/>
            <p:nvPr/>
          </p:nvSpPr>
          <p:spPr>
            <a:xfrm>
              <a:off x="1785759" y="2288652"/>
              <a:ext cx="1797085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3" name="iṡļîďê"/>
            <p:cNvSpPr/>
            <p:nvPr/>
          </p:nvSpPr>
          <p:spPr>
            <a:xfrm>
              <a:off x="4067260" y="2288652"/>
              <a:ext cx="1797085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íŝḷïďe"/>
            <p:cNvSpPr/>
            <p:nvPr/>
          </p:nvSpPr>
          <p:spPr>
            <a:xfrm>
              <a:off x="6319896" y="2288652"/>
              <a:ext cx="1797085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5" name="íSlîḓê"/>
            <p:cNvSpPr/>
            <p:nvPr/>
          </p:nvSpPr>
          <p:spPr>
            <a:xfrm>
              <a:off x="8603237" y="2288652"/>
              <a:ext cx="1797085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işlîḑê"/>
            <p:cNvSpPr>
              <a:spLocks/>
            </p:cNvSpPr>
            <p:nvPr/>
          </p:nvSpPr>
          <p:spPr bwMode="auto">
            <a:xfrm>
              <a:off x="2349977" y="4547186"/>
              <a:ext cx="601048" cy="50792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iŝḷîḓê"/>
            <p:cNvSpPr>
              <a:spLocks noChangeAspect="1"/>
            </p:cNvSpPr>
            <p:nvPr/>
          </p:nvSpPr>
          <p:spPr bwMode="auto">
            <a:xfrm>
              <a:off x="9231503" y="4554700"/>
              <a:ext cx="540552" cy="45680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îṥ1ïḋé"/>
            <p:cNvSpPr>
              <a:spLocks/>
            </p:cNvSpPr>
            <p:nvPr/>
          </p:nvSpPr>
          <p:spPr bwMode="auto">
            <a:xfrm>
              <a:off x="4713428" y="4566343"/>
              <a:ext cx="487208" cy="41172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iŝļíďè"/>
            <p:cNvSpPr>
              <a:spLocks/>
            </p:cNvSpPr>
            <p:nvPr/>
          </p:nvSpPr>
          <p:spPr bwMode="auto">
            <a:xfrm>
              <a:off x="6947236" y="4576817"/>
              <a:ext cx="542404" cy="45837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681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3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1774467d-7deb-4795-9e41-cc9c3b932b3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171565" y="1313468"/>
            <a:ext cx="8064895" cy="4399110"/>
            <a:chOff x="687015" y="501498"/>
            <a:chExt cx="11087431" cy="6047799"/>
          </a:xfrm>
        </p:grpSpPr>
        <p:grpSp>
          <p:nvGrpSpPr>
            <p:cNvPr id="6" name="íSliḋê"/>
            <p:cNvGrpSpPr/>
            <p:nvPr/>
          </p:nvGrpSpPr>
          <p:grpSpPr>
            <a:xfrm rot="2700000">
              <a:off x="4822854" y="2089284"/>
              <a:ext cx="2616623" cy="2595992"/>
              <a:chOff x="4567237" y="1765300"/>
              <a:chExt cx="3422651" cy="3395663"/>
            </a:xfrm>
          </p:grpSpPr>
          <p:sp>
            <p:nvSpPr>
              <p:cNvPr id="23" name="ïṡ1îďé"/>
              <p:cNvSpPr/>
              <p:nvPr/>
            </p:nvSpPr>
            <p:spPr>
              <a:xfrm flipV="1">
                <a:off x="4567237" y="1765300"/>
                <a:ext cx="1711326" cy="2068513"/>
              </a:xfrm>
              <a:custGeom>
                <a:avLst/>
                <a:gdLst>
                  <a:gd name="connsiteX0" fmla="*/ 0 w 1711326"/>
                  <a:gd name="connsiteY0" fmla="*/ 2068513 h 2068513"/>
                  <a:gd name="connsiteX1" fmla="*/ 1354138 w 1711326"/>
                  <a:gd name="connsiteY1" fmla="*/ 2068513 h 2068513"/>
                  <a:gd name="connsiteX2" fmla="*/ 1711326 w 1711326"/>
                  <a:gd name="connsiteY2" fmla="*/ 1711326 h 2068513"/>
                  <a:gd name="connsiteX3" fmla="*/ 0 w 1711326"/>
                  <a:gd name="connsiteY3" fmla="*/ 0 h 2068513"/>
                  <a:gd name="connsiteX4" fmla="*/ 0 w 1711326"/>
                  <a:gd name="connsiteY4" fmla="*/ 2068513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26" h="2068513">
                    <a:moveTo>
                      <a:pt x="0" y="2068513"/>
                    </a:moveTo>
                    <a:lnTo>
                      <a:pt x="1354138" y="2068513"/>
                    </a:lnTo>
                    <a:lnTo>
                      <a:pt x="1711326" y="1711326"/>
                    </a:lnTo>
                    <a:lnTo>
                      <a:pt x="0" y="0"/>
                    </a:lnTo>
                    <a:lnTo>
                      <a:pt x="0" y="2068513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iṩliḍê"/>
              <p:cNvSpPr/>
              <p:nvPr/>
            </p:nvSpPr>
            <p:spPr>
              <a:xfrm>
                <a:off x="4567237" y="3463131"/>
                <a:ext cx="2068513" cy="1697832"/>
              </a:xfrm>
              <a:custGeom>
                <a:avLst/>
                <a:gdLst>
                  <a:gd name="connsiteX0" fmla="*/ 370681 w 2068513"/>
                  <a:gd name="connsiteY0" fmla="*/ 0 h 1697832"/>
                  <a:gd name="connsiteX1" fmla="*/ 2068513 w 2068513"/>
                  <a:gd name="connsiteY1" fmla="*/ 1697832 h 1697832"/>
                  <a:gd name="connsiteX2" fmla="*/ 0 w 2068513"/>
                  <a:gd name="connsiteY2" fmla="*/ 1697832 h 1697832"/>
                  <a:gd name="connsiteX3" fmla="*/ 0 w 2068513"/>
                  <a:gd name="connsiteY3" fmla="*/ 370681 h 1697832"/>
                  <a:gd name="connsiteX4" fmla="*/ 370681 w 2068513"/>
                  <a:gd name="connsiteY4" fmla="*/ 0 h 169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8513" h="1697832">
                    <a:moveTo>
                      <a:pt x="370681" y="0"/>
                    </a:moveTo>
                    <a:lnTo>
                      <a:pt x="2068513" y="1697832"/>
                    </a:lnTo>
                    <a:lnTo>
                      <a:pt x="0" y="1697832"/>
                    </a:lnTo>
                    <a:lnTo>
                      <a:pt x="0" y="370681"/>
                    </a:lnTo>
                    <a:lnTo>
                      <a:pt x="37068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ṡḻîḑe"/>
              <p:cNvSpPr/>
              <p:nvPr/>
            </p:nvSpPr>
            <p:spPr>
              <a:xfrm flipH="1">
                <a:off x="6278562" y="3092450"/>
                <a:ext cx="1711326" cy="2068513"/>
              </a:xfrm>
              <a:custGeom>
                <a:avLst/>
                <a:gdLst>
                  <a:gd name="connsiteX0" fmla="*/ 0 w 1711326"/>
                  <a:gd name="connsiteY0" fmla="*/ 0 h 2068513"/>
                  <a:gd name="connsiteX1" fmla="*/ 0 w 1711326"/>
                  <a:gd name="connsiteY1" fmla="*/ 2068513 h 2068513"/>
                  <a:gd name="connsiteX2" fmla="*/ 1354138 w 1711326"/>
                  <a:gd name="connsiteY2" fmla="*/ 2068513 h 2068513"/>
                  <a:gd name="connsiteX3" fmla="*/ 1711326 w 1711326"/>
                  <a:gd name="connsiteY3" fmla="*/ 1711326 h 2068513"/>
                  <a:gd name="connsiteX4" fmla="*/ 0 w 1711326"/>
                  <a:gd name="connsiteY4" fmla="*/ 0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1326" h="2068513">
                    <a:moveTo>
                      <a:pt x="0" y="0"/>
                    </a:moveTo>
                    <a:lnTo>
                      <a:pt x="0" y="2068513"/>
                    </a:lnTo>
                    <a:lnTo>
                      <a:pt x="1354138" y="2068513"/>
                    </a:lnTo>
                    <a:lnTo>
                      <a:pt x="1711326" y="17113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íšḻiḋè"/>
              <p:cNvSpPr/>
              <p:nvPr/>
            </p:nvSpPr>
            <p:spPr>
              <a:xfrm flipH="1" flipV="1">
                <a:off x="5921374" y="1765300"/>
                <a:ext cx="2068513" cy="2068513"/>
              </a:xfrm>
              <a:custGeom>
                <a:avLst/>
                <a:gdLst>
                  <a:gd name="connsiteX0" fmla="*/ 2068513 w 2068513"/>
                  <a:gd name="connsiteY0" fmla="*/ 2068513 h 2068513"/>
                  <a:gd name="connsiteX1" fmla="*/ 0 w 2068513"/>
                  <a:gd name="connsiteY1" fmla="*/ 2068513 h 2068513"/>
                  <a:gd name="connsiteX2" fmla="*/ 0 w 2068513"/>
                  <a:gd name="connsiteY2" fmla="*/ 0 h 2068513"/>
                  <a:gd name="connsiteX3" fmla="*/ 1 w 2068513"/>
                  <a:gd name="connsiteY3" fmla="*/ 1 h 2068513"/>
                  <a:gd name="connsiteX4" fmla="*/ 1 w 2068513"/>
                  <a:gd name="connsiteY4" fmla="*/ 741363 h 2068513"/>
                  <a:gd name="connsiteX5" fmla="*/ 370682 w 2068513"/>
                  <a:gd name="connsiteY5" fmla="*/ 370682 h 2068513"/>
                  <a:gd name="connsiteX6" fmla="*/ 2068513 w 2068513"/>
                  <a:gd name="connsiteY6" fmla="*/ 2068513 h 206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68513" h="2068513">
                    <a:moveTo>
                      <a:pt x="2068513" y="2068513"/>
                    </a:moveTo>
                    <a:lnTo>
                      <a:pt x="0" y="2068513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741363"/>
                    </a:lnTo>
                    <a:lnTo>
                      <a:pt x="370682" y="370682"/>
                    </a:lnTo>
                    <a:lnTo>
                      <a:pt x="2068513" y="2068513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îṧ1íḋê"/>
            <p:cNvGrpSpPr/>
            <p:nvPr/>
          </p:nvGrpSpPr>
          <p:grpSpPr>
            <a:xfrm>
              <a:off x="4605535" y="501498"/>
              <a:ext cx="3053957" cy="1042844"/>
              <a:chOff x="4605535" y="501498"/>
              <a:chExt cx="3053957" cy="1042844"/>
            </a:xfrm>
          </p:grpSpPr>
          <p:sp>
            <p:nvSpPr>
              <p:cNvPr id="21" name="ïṥḷîḍe"/>
              <p:cNvSpPr txBox="1"/>
              <p:nvPr/>
            </p:nvSpPr>
            <p:spPr>
              <a:xfrm>
                <a:off x="4605535" y="917696"/>
                <a:ext cx="3053957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2" name="iş1ïďe"/>
              <p:cNvSpPr/>
              <p:nvPr/>
            </p:nvSpPr>
            <p:spPr>
              <a:xfrm>
                <a:off x="5122025" y="501498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8" name="îṥḻiḍè"/>
            <p:cNvSpPr txBox="1"/>
            <p:nvPr/>
          </p:nvSpPr>
          <p:spPr>
            <a:xfrm>
              <a:off x="4605535" y="5922652"/>
              <a:ext cx="3053960" cy="626645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9" name="îṩ1iḋê"/>
            <p:cNvSpPr/>
            <p:nvPr/>
          </p:nvSpPr>
          <p:spPr>
            <a:xfrm>
              <a:off x="5122025" y="5506453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0" name="işľïḍe"/>
            <p:cNvGrpSpPr/>
            <p:nvPr/>
          </p:nvGrpSpPr>
          <p:grpSpPr>
            <a:xfrm>
              <a:off x="8224843" y="3141062"/>
              <a:ext cx="3549603" cy="926566"/>
              <a:chOff x="9029820" y="3139323"/>
              <a:chExt cx="3549603" cy="926566"/>
            </a:xfrm>
          </p:grpSpPr>
          <p:sp>
            <p:nvSpPr>
              <p:cNvPr id="19" name="îṡlídê"/>
              <p:cNvSpPr txBox="1"/>
              <p:nvPr/>
            </p:nvSpPr>
            <p:spPr>
              <a:xfrm>
                <a:off x="9029820" y="3476333"/>
                <a:ext cx="3549603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0" name="íŝlîḑè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1" name="îṧ1íḓê"/>
            <p:cNvGrpSpPr/>
            <p:nvPr/>
          </p:nvGrpSpPr>
          <p:grpSpPr>
            <a:xfrm>
              <a:off x="687015" y="3141062"/>
              <a:ext cx="3303875" cy="926566"/>
              <a:chOff x="-286659" y="3139323"/>
              <a:chExt cx="3303875" cy="926566"/>
            </a:xfrm>
          </p:grpSpPr>
          <p:sp>
            <p:nvSpPr>
              <p:cNvPr id="17" name="ïṡ1iďè"/>
              <p:cNvSpPr txBox="1"/>
              <p:nvPr/>
            </p:nvSpPr>
            <p:spPr>
              <a:xfrm>
                <a:off x="-286659" y="3476333"/>
                <a:ext cx="330387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8" name="ïṣľîd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6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2" name="isľîḑé"/>
            <p:cNvSpPr/>
            <p:nvPr/>
          </p:nvSpPr>
          <p:spPr>
            <a:xfrm>
              <a:off x="5369545" y="3068354"/>
              <a:ext cx="1523247" cy="888561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</a:t>
              </a:r>
              <a:br>
                <a:rPr lang="zh-CN" altLang="en-US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预设</a:t>
              </a:r>
            </a:p>
          </p:txBody>
        </p:sp>
        <p:sp>
          <p:nvSpPr>
            <p:cNvPr id="13" name="íṧlïďe"/>
            <p:cNvSpPr>
              <a:spLocks/>
            </p:cNvSpPr>
            <p:nvPr/>
          </p:nvSpPr>
          <p:spPr bwMode="auto">
            <a:xfrm>
              <a:off x="4849521" y="3186897"/>
              <a:ext cx="199613" cy="359303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ïṧḻiḑe"/>
            <p:cNvSpPr>
              <a:spLocks/>
            </p:cNvSpPr>
            <p:nvPr/>
          </p:nvSpPr>
          <p:spPr bwMode="auto">
            <a:xfrm>
              <a:off x="5949020" y="2051499"/>
              <a:ext cx="364295" cy="29941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ïSḻîḍe"/>
            <p:cNvSpPr>
              <a:spLocks/>
            </p:cNvSpPr>
            <p:nvPr/>
          </p:nvSpPr>
          <p:spPr bwMode="auto">
            <a:xfrm>
              <a:off x="5997166" y="4387227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íśļîḍé"/>
            <p:cNvSpPr>
              <a:spLocks/>
            </p:cNvSpPr>
            <p:nvPr/>
          </p:nvSpPr>
          <p:spPr bwMode="auto">
            <a:xfrm>
              <a:off x="7143001" y="3159921"/>
              <a:ext cx="327619" cy="32701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5946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01</a:t>
            </a:r>
            <a:r>
              <a:rPr lang="en-US" altLang="zh-CN" sz="3000">
                <a:solidFill>
                  <a:srgbClr val="D49D76"/>
                </a:solidFill>
                <a:cs typeface="+mn-ea"/>
                <a:sym typeface="+mn-lt"/>
              </a:rPr>
              <a:t>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ada1eb20-c871-4c12-9f58-39a1b52c92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71529" y="194854"/>
            <a:ext cx="10720470" cy="6494314"/>
            <a:chOff x="1471529" y="194854"/>
            <a:chExt cx="10720470" cy="6494314"/>
          </a:xfrm>
        </p:grpSpPr>
        <p:sp>
          <p:nvSpPr>
            <p:cNvPr id="6" name="iŝḷíḍe"/>
            <p:cNvSpPr/>
            <p:nvPr/>
          </p:nvSpPr>
          <p:spPr>
            <a:xfrm>
              <a:off x="5416061" y="194854"/>
              <a:ext cx="6775938" cy="649431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iṣľîḍê"/>
            <p:cNvSpPr/>
            <p:nvPr/>
          </p:nvSpPr>
          <p:spPr>
            <a:xfrm>
              <a:off x="3367318" y="4168213"/>
              <a:ext cx="8824681" cy="1324100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îṣļïḍé"/>
            <p:cNvSpPr/>
            <p:nvPr/>
          </p:nvSpPr>
          <p:spPr>
            <a:xfrm rot="10800000">
              <a:off x="3367318" y="2725388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ṥḷiḍè"/>
            <p:cNvSpPr/>
            <p:nvPr/>
          </p:nvSpPr>
          <p:spPr>
            <a:xfrm>
              <a:off x="1947428" y="4168213"/>
              <a:ext cx="1324101" cy="1324101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śḻíḋé"/>
            <p:cNvSpPr/>
            <p:nvPr/>
          </p:nvSpPr>
          <p:spPr>
            <a:xfrm rot="5400000">
              <a:off x="1471529" y="2249488"/>
              <a:ext cx="1800000" cy="1800000"/>
            </a:xfrm>
            <a:custGeom>
              <a:avLst/>
              <a:gdLst>
                <a:gd name="connsiteX0" fmla="*/ 0 w 1324101"/>
                <a:gd name="connsiteY0" fmla="*/ 662051 h 1324101"/>
                <a:gd name="connsiteX1" fmla="*/ 662051 w 1324101"/>
                <a:gd name="connsiteY1" fmla="*/ 0 h 1324101"/>
                <a:gd name="connsiteX2" fmla="*/ 1324101 w 1324101"/>
                <a:gd name="connsiteY2" fmla="*/ 0 h 1324101"/>
                <a:gd name="connsiteX3" fmla="*/ 1324101 w 1324101"/>
                <a:gd name="connsiteY3" fmla="*/ 662051 h 1324101"/>
                <a:gd name="connsiteX4" fmla="*/ 662050 w 1324101"/>
                <a:gd name="connsiteY4" fmla="*/ 1324102 h 1324101"/>
                <a:gd name="connsiteX5" fmla="*/ -1 w 1324101"/>
                <a:gd name="connsiteY5" fmla="*/ 662051 h 1324101"/>
                <a:gd name="connsiteX6" fmla="*/ 0 w 1324101"/>
                <a:gd name="connsiteY6" fmla="*/ 662051 h 132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4101" h="1324101">
                  <a:moveTo>
                    <a:pt x="0" y="662051"/>
                  </a:moveTo>
                  <a:cubicBezTo>
                    <a:pt x="0" y="296410"/>
                    <a:pt x="296410" y="0"/>
                    <a:pt x="662051" y="0"/>
                  </a:cubicBezTo>
                  <a:lnTo>
                    <a:pt x="1324101" y="0"/>
                  </a:lnTo>
                  <a:lnTo>
                    <a:pt x="1324101" y="662051"/>
                  </a:lnTo>
                  <a:cubicBezTo>
                    <a:pt x="1324101" y="1027692"/>
                    <a:pt x="1027691" y="1324102"/>
                    <a:pt x="662050" y="1324102"/>
                  </a:cubicBezTo>
                  <a:cubicBezTo>
                    <a:pt x="296409" y="1324102"/>
                    <a:pt x="-1" y="1027692"/>
                    <a:pt x="-1" y="662051"/>
                  </a:cubicBezTo>
                  <a:lnTo>
                    <a:pt x="0" y="6620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îsľídè"/>
            <p:cNvSpPr>
              <a:spLocks/>
            </p:cNvSpPr>
            <p:nvPr/>
          </p:nvSpPr>
          <p:spPr bwMode="auto">
            <a:xfrm>
              <a:off x="2089621" y="2901787"/>
              <a:ext cx="576000" cy="576000"/>
            </a:xfrm>
            <a:prstGeom prst="rect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śľïḋé"/>
            <p:cNvSpPr>
              <a:spLocks/>
            </p:cNvSpPr>
            <p:nvPr/>
          </p:nvSpPr>
          <p:spPr bwMode="auto">
            <a:xfrm flipV="1">
              <a:off x="2388018" y="3080617"/>
              <a:ext cx="0" cy="171553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íṥľîḋé"/>
            <p:cNvSpPr>
              <a:spLocks/>
            </p:cNvSpPr>
            <p:nvPr/>
          </p:nvSpPr>
          <p:spPr bwMode="auto">
            <a:xfrm flipV="1">
              <a:off x="2506546" y="3200184"/>
              <a:ext cx="0" cy="51986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ṥlíḋe"/>
            <p:cNvSpPr>
              <a:spLocks/>
            </p:cNvSpPr>
            <p:nvPr/>
          </p:nvSpPr>
          <p:spPr bwMode="auto">
            <a:xfrm flipV="1">
              <a:off x="2248697" y="2975607"/>
              <a:ext cx="0" cy="144520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şlíḑe"/>
            <p:cNvSpPr>
              <a:spLocks/>
            </p:cNvSpPr>
            <p:nvPr/>
          </p:nvSpPr>
          <p:spPr bwMode="auto">
            <a:xfrm flipV="1">
              <a:off x="2248697" y="3159635"/>
              <a:ext cx="0" cy="92535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iŝľïďè"/>
            <p:cNvSpPr>
              <a:spLocks/>
            </p:cNvSpPr>
            <p:nvPr/>
          </p:nvSpPr>
          <p:spPr bwMode="auto">
            <a:xfrm flipV="1">
              <a:off x="2506546" y="2975607"/>
              <a:ext cx="0" cy="184029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îṡľiḓe"/>
            <p:cNvSpPr>
              <a:spLocks/>
            </p:cNvSpPr>
            <p:nvPr/>
          </p:nvSpPr>
          <p:spPr bwMode="auto">
            <a:xfrm flipV="1">
              <a:off x="2388018" y="2975607"/>
              <a:ext cx="0" cy="64462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ísliḑê"/>
            <p:cNvSpPr>
              <a:spLocks/>
            </p:cNvSpPr>
            <p:nvPr/>
          </p:nvSpPr>
          <p:spPr bwMode="auto">
            <a:xfrm>
              <a:off x="2467036" y="3159635"/>
              <a:ext cx="80058" cy="40549"/>
            </a:xfrm>
            <a:prstGeom prst="rect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ïs1íďé"/>
            <p:cNvSpPr>
              <a:spLocks/>
            </p:cNvSpPr>
            <p:nvPr/>
          </p:nvSpPr>
          <p:spPr bwMode="auto">
            <a:xfrm>
              <a:off x="2347469" y="3040069"/>
              <a:ext cx="80058" cy="40549"/>
            </a:xfrm>
            <a:prstGeom prst="rect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íṡḻiḋe"/>
            <p:cNvSpPr>
              <a:spLocks/>
            </p:cNvSpPr>
            <p:nvPr/>
          </p:nvSpPr>
          <p:spPr bwMode="auto">
            <a:xfrm>
              <a:off x="2208148" y="3120126"/>
              <a:ext cx="80058" cy="39509"/>
            </a:xfrm>
            <a:prstGeom prst="rect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šļíḓé"/>
            <p:cNvSpPr>
              <a:spLocks/>
            </p:cNvSpPr>
            <p:nvPr/>
          </p:nvSpPr>
          <p:spPr bwMode="auto">
            <a:xfrm>
              <a:off x="2467036" y="3318712"/>
              <a:ext cx="80058" cy="80058"/>
            </a:xfrm>
            <a:prstGeom prst="ellips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ŝļiďê"/>
            <p:cNvSpPr>
              <a:spLocks/>
            </p:cNvSpPr>
            <p:nvPr/>
          </p:nvSpPr>
          <p:spPr bwMode="auto">
            <a:xfrm>
              <a:off x="2347469" y="3318712"/>
              <a:ext cx="80058" cy="80058"/>
            </a:xfrm>
            <a:prstGeom prst="ellips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iṩḷide"/>
            <p:cNvSpPr>
              <a:spLocks/>
            </p:cNvSpPr>
            <p:nvPr/>
          </p:nvSpPr>
          <p:spPr bwMode="auto">
            <a:xfrm>
              <a:off x="2208148" y="3318712"/>
              <a:ext cx="80058" cy="80058"/>
            </a:xfrm>
            <a:prstGeom prst="ellipse">
              <a:avLst/>
            </a:prstGeom>
            <a:noFill/>
            <a:ln w="222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şlíḋé"/>
            <p:cNvSpPr>
              <a:spLocks/>
            </p:cNvSpPr>
            <p:nvPr/>
          </p:nvSpPr>
          <p:spPr bwMode="auto">
            <a:xfrm>
              <a:off x="2549285" y="4550911"/>
              <a:ext cx="196783" cy="83316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şḷïḍé"/>
            <p:cNvSpPr>
              <a:spLocks/>
            </p:cNvSpPr>
            <p:nvPr/>
          </p:nvSpPr>
          <p:spPr bwMode="auto">
            <a:xfrm>
              <a:off x="2412806" y="4634227"/>
              <a:ext cx="439588" cy="348337"/>
            </a:xfrm>
            <a:prstGeom prst="rect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íṡ1íďê"/>
            <p:cNvSpPr>
              <a:spLocks/>
            </p:cNvSpPr>
            <p:nvPr/>
          </p:nvSpPr>
          <p:spPr bwMode="auto">
            <a:xfrm>
              <a:off x="2458035" y="4679455"/>
              <a:ext cx="349131" cy="257881"/>
            </a:xfrm>
            <a:prstGeom prst="rect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îšľîďê"/>
            <p:cNvSpPr>
              <a:spLocks/>
            </p:cNvSpPr>
            <p:nvPr/>
          </p:nvSpPr>
          <p:spPr bwMode="auto">
            <a:xfrm>
              <a:off x="2488187" y="4728650"/>
              <a:ext cx="174566" cy="208685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ṧ1idè"/>
            <p:cNvSpPr>
              <a:spLocks/>
            </p:cNvSpPr>
            <p:nvPr/>
          </p:nvSpPr>
          <p:spPr bwMode="auto">
            <a:xfrm>
              <a:off x="2530241" y="4877031"/>
              <a:ext cx="91250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ï$lïḋe"/>
            <p:cNvSpPr>
              <a:spLocks/>
            </p:cNvSpPr>
            <p:nvPr/>
          </p:nvSpPr>
          <p:spPr bwMode="auto">
            <a:xfrm>
              <a:off x="2715915" y="4878618"/>
              <a:ext cx="46022" cy="58717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ïŝļiḍé"/>
            <p:cNvSpPr>
              <a:spLocks/>
            </p:cNvSpPr>
            <p:nvPr/>
          </p:nvSpPr>
          <p:spPr bwMode="auto">
            <a:xfrm>
              <a:off x="2761937" y="4815933"/>
              <a:ext cx="45229" cy="62685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ïṡliḓé"/>
            <p:cNvSpPr>
              <a:spLocks/>
            </p:cNvSpPr>
            <p:nvPr/>
          </p:nvSpPr>
          <p:spPr bwMode="auto">
            <a:xfrm>
              <a:off x="3802706" y="3179908"/>
              <a:ext cx="431654" cy="356989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îşļïḑe"/>
            <p:cNvSpPr>
              <a:spLocks/>
            </p:cNvSpPr>
            <p:nvPr/>
          </p:nvSpPr>
          <p:spPr bwMode="auto">
            <a:xfrm>
              <a:off x="3840038" y="3477787"/>
              <a:ext cx="356990" cy="133774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î$1íḋé"/>
            <p:cNvSpPr>
              <a:spLocks/>
            </p:cNvSpPr>
            <p:nvPr/>
          </p:nvSpPr>
          <p:spPr bwMode="auto">
            <a:xfrm>
              <a:off x="3959034" y="3224240"/>
              <a:ext cx="118997" cy="119774"/>
            </a:xfrm>
            <a:prstGeom prst="ellips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íşḷíďè"/>
            <p:cNvSpPr>
              <a:spLocks/>
            </p:cNvSpPr>
            <p:nvPr/>
          </p:nvSpPr>
          <p:spPr bwMode="auto">
            <a:xfrm>
              <a:off x="3892148" y="3336236"/>
              <a:ext cx="14778" cy="14778"/>
            </a:xfrm>
            <a:prstGeom prst="ellips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iṥ1ïḍe"/>
            <p:cNvSpPr>
              <a:spLocks/>
            </p:cNvSpPr>
            <p:nvPr/>
          </p:nvSpPr>
          <p:spPr bwMode="auto">
            <a:xfrm>
              <a:off x="4115363" y="3224240"/>
              <a:ext cx="44332" cy="45110"/>
            </a:xfrm>
            <a:prstGeom prst="rect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íṩļîďé"/>
            <p:cNvSpPr>
              <a:spLocks/>
            </p:cNvSpPr>
            <p:nvPr/>
          </p:nvSpPr>
          <p:spPr bwMode="auto">
            <a:xfrm flipV="1">
              <a:off x="3996367" y="3179908"/>
              <a:ext cx="0" cy="48221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îsḻîḍe"/>
            <p:cNvSpPr>
              <a:spLocks/>
            </p:cNvSpPr>
            <p:nvPr/>
          </p:nvSpPr>
          <p:spPr bwMode="auto">
            <a:xfrm flipV="1">
              <a:off x="4040699" y="3179908"/>
              <a:ext cx="0" cy="48221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ïSḷide"/>
            <p:cNvSpPr>
              <a:spLocks/>
            </p:cNvSpPr>
            <p:nvPr/>
          </p:nvSpPr>
          <p:spPr bwMode="auto">
            <a:xfrm flipV="1">
              <a:off x="3996367" y="3340125"/>
              <a:ext cx="0" cy="62998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iṥľiḓè"/>
            <p:cNvSpPr>
              <a:spLocks/>
            </p:cNvSpPr>
            <p:nvPr/>
          </p:nvSpPr>
          <p:spPr bwMode="auto">
            <a:xfrm flipV="1">
              <a:off x="4040699" y="3340125"/>
              <a:ext cx="0" cy="62998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ïṡľïďè"/>
            <p:cNvSpPr>
              <a:spLocks/>
            </p:cNvSpPr>
            <p:nvPr/>
          </p:nvSpPr>
          <p:spPr bwMode="auto">
            <a:xfrm>
              <a:off x="3832261" y="3403123"/>
              <a:ext cx="372545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îṧļíḍe"/>
            <p:cNvSpPr>
              <a:spLocks/>
            </p:cNvSpPr>
            <p:nvPr/>
          </p:nvSpPr>
          <p:spPr bwMode="auto">
            <a:xfrm>
              <a:off x="3802706" y="3442011"/>
              <a:ext cx="431654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îşlíḓe"/>
            <p:cNvSpPr>
              <a:spLocks/>
            </p:cNvSpPr>
            <p:nvPr/>
          </p:nvSpPr>
          <p:spPr bwMode="auto">
            <a:xfrm>
              <a:off x="3825261" y="3477787"/>
              <a:ext cx="386544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îṧļîḍê"/>
            <p:cNvSpPr>
              <a:spLocks/>
            </p:cNvSpPr>
            <p:nvPr/>
          </p:nvSpPr>
          <p:spPr bwMode="auto">
            <a:xfrm>
              <a:off x="3864148" y="3582006"/>
              <a:ext cx="307213" cy="0"/>
            </a:xfrm>
            <a:prstGeom prst="line">
              <a:avLst/>
            </a:prstGeom>
            <a:noFill/>
            <a:ln w="222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îsľiḓê"/>
            <p:cNvSpPr/>
            <p:nvPr/>
          </p:nvSpPr>
          <p:spPr>
            <a:xfrm>
              <a:off x="3647728" y="4456975"/>
              <a:ext cx="7825135" cy="276999"/>
            </a:xfrm>
            <a:prstGeom prst="rect">
              <a:avLst/>
            </a:prstGeom>
          </p:spPr>
          <p:txBody>
            <a:bodyPr wrap="none" lIns="0" tIns="0" rIns="0" bIns="0" anchor="b" anchorCtr="0">
              <a:normAutofit/>
            </a:bodyPr>
            <a:lstStyle/>
            <a:p>
              <a:pPr lvl="0"/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îśḷiḓé"/>
            <p:cNvSpPr/>
            <p:nvPr/>
          </p:nvSpPr>
          <p:spPr>
            <a:xfrm>
              <a:off x="3647728" y="4733974"/>
              <a:ext cx="7825135" cy="587389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527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95" r="38495"/>
          <a:stretch/>
        </p:blipFill>
        <p:spPr>
          <a:xfrm>
            <a:off x="1905000" y="12868"/>
            <a:ext cx="10287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83916" y="1618199"/>
            <a:ext cx="1851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9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3642" y="3049453"/>
            <a:ext cx="36471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4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3085" y="3949885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53084" y="4181089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649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832d86e3-7a1d-4b20-b2b7-f71186b43a9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82375" y="838576"/>
            <a:ext cx="10427025" cy="5180848"/>
            <a:chOff x="1764975" y="836712"/>
            <a:chExt cx="10427025" cy="5180848"/>
          </a:xfrm>
        </p:grpSpPr>
        <p:grpSp>
          <p:nvGrpSpPr>
            <p:cNvPr id="6" name="iSḻídé"/>
            <p:cNvGrpSpPr/>
            <p:nvPr/>
          </p:nvGrpSpPr>
          <p:grpSpPr>
            <a:xfrm>
              <a:off x="7217095" y="836712"/>
              <a:ext cx="4974905" cy="5180848"/>
              <a:chOff x="7217095" y="1196752"/>
              <a:chExt cx="4974905" cy="5180848"/>
            </a:xfrm>
          </p:grpSpPr>
          <p:sp>
            <p:nvSpPr>
              <p:cNvPr id="31" name="íŝlîdé"/>
              <p:cNvSpPr>
                <a:spLocks/>
              </p:cNvSpPr>
              <p:nvPr/>
            </p:nvSpPr>
            <p:spPr bwMode="auto">
              <a:xfrm>
                <a:off x="8525954" y="4125867"/>
                <a:ext cx="981334" cy="14726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580"/>
                  </a:cxn>
                  <a:cxn ang="0">
                    <a:pos x="0" y="650"/>
                  </a:cxn>
                  <a:cxn ang="0">
                    <a:pos x="0" y="1187"/>
                  </a:cxn>
                  <a:cxn ang="0">
                    <a:pos x="791" y="1187"/>
                  </a:cxn>
                  <a:cxn ang="0">
                    <a:pos x="791" y="650"/>
                  </a:cxn>
                  <a:cxn ang="0">
                    <a:pos x="791" y="580"/>
                  </a:cxn>
                  <a:cxn ang="0">
                    <a:pos x="791" y="0"/>
                  </a:cxn>
                  <a:cxn ang="0">
                    <a:pos x="0" y="0"/>
                  </a:cxn>
                </a:cxnLst>
                <a:rect l="0" t="0" r="r" b="b"/>
                <a:pathLst>
                  <a:path w="791" h="1187">
                    <a:moveTo>
                      <a:pt x="0" y="0"/>
                    </a:moveTo>
                    <a:lnTo>
                      <a:pt x="0" y="580"/>
                    </a:lnTo>
                    <a:lnTo>
                      <a:pt x="0" y="650"/>
                    </a:lnTo>
                    <a:lnTo>
                      <a:pt x="0" y="1187"/>
                    </a:lnTo>
                    <a:lnTo>
                      <a:pt x="791" y="1187"/>
                    </a:lnTo>
                    <a:lnTo>
                      <a:pt x="791" y="650"/>
                    </a:lnTo>
                    <a:lnTo>
                      <a:pt x="791" y="580"/>
                    </a:lnTo>
                    <a:lnTo>
                      <a:pt x="79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îṩļîḍe"/>
              <p:cNvSpPr>
                <a:spLocks/>
              </p:cNvSpPr>
              <p:nvPr/>
            </p:nvSpPr>
            <p:spPr bwMode="auto">
              <a:xfrm>
                <a:off x="8739581" y="5190019"/>
                <a:ext cx="403957" cy="161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>
                    <a:solidFill>
                      <a:srgbClr val="F1F1F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3" name="ïṧḻíḍê"/>
              <p:cNvSpPr>
                <a:spLocks/>
              </p:cNvSpPr>
              <p:nvPr/>
            </p:nvSpPr>
            <p:spPr bwMode="auto">
              <a:xfrm>
                <a:off x="8860923" y="4309478"/>
                <a:ext cx="519373" cy="623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4050" b="1">
                    <a:solidFill>
                      <a:srgbClr val="F1F1F1"/>
                    </a:solidFill>
                    <a:cs typeface="+mn-ea"/>
                    <a:sym typeface="+mn-lt"/>
                  </a:rPr>
                  <a:t>￥</a:t>
                </a:r>
              </a:p>
            </p:txBody>
          </p:sp>
          <p:sp>
            <p:nvSpPr>
              <p:cNvPr id="34" name="ïśḻíḍé"/>
              <p:cNvSpPr>
                <a:spLocks/>
              </p:cNvSpPr>
              <p:nvPr/>
            </p:nvSpPr>
            <p:spPr bwMode="auto">
              <a:xfrm>
                <a:off x="9009799" y="4267297"/>
                <a:ext cx="13646" cy="104213"/>
              </a:xfrm>
              <a:custGeom>
                <a:avLst/>
                <a:gdLst/>
                <a:ahLst/>
                <a:cxnLst>
                  <a:cxn ang="0">
                    <a:pos x="4" y="55"/>
                  </a:cxn>
                  <a:cxn ang="0">
                    <a:pos x="0" y="52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7" y="3"/>
                  </a:cxn>
                  <a:cxn ang="0">
                    <a:pos x="7" y="52"/>
                  </a:cxn>
                  <a:cxn ang="0">
                    <a:pos x="4" y="55"/>
                  </a:cxn>
                </a:cxnLst>
                <a:rect l="0" t="0" r="r" b="b"/>
                <a:pathLst>
                  <a:path w="7" h="55">
                    <a:moveTo>
                      <a:pt x="4" y="55"/>
                    </a:moveTo>
                    <a:cubicBezTo>
                      <a:pt x="2" y="55"/>
                      <a:pt x="0" y="54"/>
                      <a:pt x="0" y="5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4"/>
                      <a:pt x="6" y="55"/>
                      <a:pt x="4" y="5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ïṩ1îḓe"/>
              <p:cNvSpPr>
                <a:spLocks/>
              </p:cNvSpPr>
              <p:nvPr/>
            </p:nvSpPr>
            <p:spPr bwMode="auto">
              <a:xfrm>
                <a:off x="8870849" y="4289628"/>
                <a:ext cx="47144" cy="101732"/>
              </a:xfrm>
              <a:custGeom>
                <a:avLst/>
                <a:gdLst/>
                <a:ahLst/>
                <a:cxnLst>
                  <a:cxn ang="0">
                    <a:pos x="20" y="53"/>
                  </a:cxn>
                  <a:cxn ang="0">
                    <a:pos x="17" y="51"/>
                  </a:cxn>
                  <a:cxn ang="0">
                    <a:pos x="1" y="6"/>
                  </a:cxn>
                  <a:cxn ang="0">
                    <a:pos x="3" y="1"/>
                  </a:cxn>
                  <a:cxn ang="0">
                    <a:pos x="7" y="3"/>
                  </a:cxn>
                  <a:cxn ang="0">
                    <a:pos x="24" y="48"/>
                  </a:cxn>
                  <a:cxn ang="0">
                    <a:pos x="22" y="53"/>
                  </a:cxn>
                  <a:cxn ang="0">
                    <a:pos x="20" y="53"/>
                  </a:cxn>
                </a:cxnLst>
                <a:rect l="0" t="0" r="r" b="b"/>
                <a:pathLst>
                  <a:path w="25" h="53">
                    <a:moveTo>
                      <a:pt x="20" y="53"/>
                    </a:moveTo>
                    <a:cubicBezTo>
                      <a:pt x="19" y="53"/>
                      <a:pt x="18" y="52"/>
                      <a:pt x="17" y="5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5" y="50"/>
                      <a:pt x="24" y="52"/>
                      <a:pt x="22" y="53"/>
                    </a:cubicBezTo>
                    <a:cubicBezTo>
                      <a:pt x="21" y="53"/>
                      <a:pt x="21" y="53"/>
                      <a:pt x="20" y="53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íṥ1îḋe"/>
              <p:cNvSpPr>
                <a:spLocks/>
              </p:cNvSpPr>
              <p:nvPr/>
            </p:nvSpPr>
            <p:spPr bwMode="auto">
              <a:xfrm>
                <a:off x="8749268" y="4360344"/>
                <a:ext cx="74437" cy="85604"/>
              </a:xfrm>
              <a:custGeom>
                <a:avLst/>
                <a:gdLst/>
                <a:ahLst/>
                <a:cxnLst>
                  <a:cxn ang="0">
                    <a:pos x="35" y="45"/>
                  </a:cxn>
                  <a:cxn ang="0">
                    <a:pos x="32" y="43"/>
                  </a:cxn>
                  <a:cxn ang="0">
                    <a:pos x="1" y="6"/>
                  </a:cxn>
                  <a:cxn ang="0">
                    <a:pos x="2" y="1"/>
                  </a:cxn>
                  <a:cxn ang="0">
                    <a:pos x="7" y="2"/>
                  </a:cxn>
                  <a:cxn ang="0">
                    <a:pos x="38" y="39"/>
                  </a:cxn>
                  <a:cxn ang="0">
                    <a:pos x="38" y="44"/>
                  </a:cxn>
                  <a:cxn ang="0">
                    <a:pos x="35" y="45"/>
                  </a:cxn>
                </a:cxnLst>
                <a:rect l="0" t="0" r="r" b="b"/>
                <a:pathLst>
                  <a:path w="39" h="45">
                    <a:moveTo>
                      <a:pt x="35" y="45"/>
                    </a:moveTo>
                    <a:cubicBezTo>
                      <a:pt x="34" y="45"/>
                      <a:pt x="33" y="44"/>
                      <a:pt x="32" y="43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9" y="40"/>
                      <a:pt x="39" y="43"/>
                      <a:pt x="38" y="44"/>
                    </a:cubicBezTo>
                    <a:cubicBezTo>
                      <a:pt x="37" y="44"/>
                      <a:pt x="36" y="45"/>
                      <a:pt x="35" y="4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ïşḷïdê"/>
              <p:cNvSpPr>
                <a:spLocks/>
              </p:cNvSpPr>
              <p:nvPr/>
            </p:nvSpPr>
            <p:spPr bwMode="auto">
              <a:xfrm>
                <a:off x="8658701" y="4467038"/>
                <a:ext cx="95528" cy="60791"/>
              </a:xfrm>
              <a:custGeom>
                <a:avLst/>
                <a:gdLst/>
                <a:ahLst/>
                <a:cxnLst>
                  <a:cxn ang="0">
                    <a:pos x="46" y="32"/>
                  </a:cxn>
                  <a:cxn ang="0">
                    <a:pos x="44" y="32"/>
                  </a:cxn>
                  <a:cxn ang="0">
                    <a:pos x="2" y="8"/>
                  </a:cxn>
                  <a:cxn ang="0">
                    <a:pos x="1" y="3"/>
                  </a:cxn>
                  <a:cxn ang="0">
                    <a:pos x="6" y="1"/>
                  </a:cxn>
                  <a:cxn ang="0">
                    <a:pos x="47" y="25"/>
                  </a:cxn>
                  <a:cxn ang="0">
                    <a:pos x="49" y="30"/>
                  </a:cxn>
                  <a:cxn ang="0">
                    <a:pos x="46" y="32"/>
                  </a:cxn>
                </a:cxnLst>
                <a:rect l="0" t="0" r="r" b="b"/>
                <a:pathLst>
                  <a:path w="50" h="32">
                    <a:moveTo>
                      <a:pt x="46" y="32"/>
                    </a:moveTo>
                    <a:cubicBezTo>
                      <a:pt x="45" y="32"/>
                      <a:pt x="44" y="32"/>
                      <a:pt x="44" y="3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6"/>
                      <a:pt x="50" y="29"/>
                      <a:pt x="49" y="30"/>
                    </a:cubicBezTo>
                    <a:cubicBezTo>
                      <a:pt x="48" y="32"/>
                      <a:pt x="47" y="32"/>
                      <a:pt x="46" y="32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íşļiḋe"/>
              <p:cNvSpPr>
                <a:spLocks/>
              </p:cNvSpPr>
              <p:nvPr/>
            </p:nvSpPr>
            <p:spPr bwMode="auto">
              <a:xfrm>
                <a:off x="8611558" y="4601025"/>
                <a:ext cx="104213" cy="29776"/>
              </a:xfrm>
              <a:custGeom>
                <a:avLst/>
                <a:gdLst/>
                <a:ahLst/>
                <a:cxnLst>
                  <a:cxn ang="0">
                    <a:pos x="51" y="16"/>
                  </a:cxn>
                  <a:cxn ang="0">
                    <a:pos x="50" y="16"/>
                  </a:cxn>
                  <a:cxn ang="0">
                    <a:pos x="3" y="7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52" y="9"/>
                  </a:cxn>
                  <a:cxn ang="0">
                    <a:pos x="55" y="13"/>
                  </a:cxn>
                  <a:cxn ang="0">
                    <a:pos x="51" y="16"/>
                  </a:cxn>
                </a:cxnLst>
                <a:rect l="0" t="0" r="r" b="b"/>
                <a:pathLst>
                  <a:path w="55" h="16">
                    <a:moveTo>
                      <a:pt x="51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4" y="9"/>
                      <a:pt x="55" y="11"/>
                      <a:pt x="55" y="13"/>
                    </a:cubicBezTo>
                    <a:cubicBezTo>
                      <a:pt x="54" y="15"/>
                      <a:pt x="53" y="16"/>
                      <a:pt x="51" y="16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iśḻïḋè"/>
              <p:cNvSpPr>
                <a:spLocks/>
              </p:cNvSpPr>
              <p:nvPr/>
            </p:nvSpPr>
            <p:spPr bwMode="auto">
              <a:xfrm>
                <a:off x="8611558" y="4725087"/>
                <a:ext cx="104213" cy="29776"/>
              </a:xfrm>
              <a:custGeom>
                <a:avLst/>
                <a:gdLst/>
                <a:ahLst/>
                <a:cxnLst>
                  <a:cxn ang="0">
                    <a:pos x="4" y="16"/>
                  </a:cxn>
                  <a:cxn ang="0">
                    <a:pos x="0" y="13"/>
                  </a:cxn>
                  <a:cxn ang="0">
                    <a:pos x="3" y="9"/>
                  </a:cxn>
                  <a:cxn ang="0">
                    <a:pos x="50" y="1"/>
                  </a:cxn>
                  <a:cxn ang="0">
                    <a:pos x="55" y="4"/>
                  </a:cxn>
                  <a:cxn ang="0">
                    <a:pos x="52" y="8"/>
                  </a:cxn>
                  <a:cxn ang="0">
                    <a:pos x="4" y="16"/>
                  </a:cxn>
                </a:cxnLst>
                <a:rect l="0" t="0" r="r" b="b"/>
                <a:pathLst>
                  <a:path w="55" h="16">
                    <a:moveTo>
                      <a:pt x="4" y="16"/>
                    </a:moveTo>
                    <a:cubicBezTo>
                      <a:pt x="2" y="16"/>
                      <a:pt x="0" y="15"/>
                      <a:pt x="0" y="13"/>
                    </a:cubicBezTo>
                    <a:cubicBezTo>
                      <a:pt x="0" y="11"/>
                      <a:pt x="1" y="9"/>
                      <a:pt x="3" y="9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2" y="0"/>
                      <a:pt x="54" y="1"/>
                      <a:pt x="55" y="4"/>
                    </a:cubicBezTo>
                    <a:cubicBezTo>
                      <a:pt x="55" y="6"/>
                      <a:pt x="54" y="7"/>
                      <a:pt x="52" y="8"/>
                    </a:cubicBezTo>
                    <a:cubicBezTo>
                      <a:pt x="4" y="16"/>
                      <a:pt x="4" y="16"/>
                      <a:pt x="4" y="16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îšlîďé"/>
              <p:cNvSpPr>
                <a:spLocks/>
              </p:cNvSpPr>
              <p:nvPr/>
            </p:nvSpPr>
            <p:spPr bwMode="auto">
              <a:xfrm>
                <a:off x="8658701" y="4825578"/>
                <a:ext cx="95528" cy="60791"/>
              </a:xfrm>
              <a:custGeom>
                <a:avLst/>
                <a:gdLst/>
                <a:ahLst/>
                <a:cxnLst>
                  <a:cxn ang="0">
                    <a:pos x="4" y="32"/>
                  </a:cxn>
                  <a:cxn ang="0">
                    <a:pos x="1" y="31"/>
                  </a:cxn>
                  <a:cxn ang="0">
                    <a:pos x="2" y="26"/>
                  </a:cxn>
                  <a:cxn ang="0">
                    <a:pos x="44" y="1"/>
                  </a:cxn>
                  <a:cxn ang="0">
                    <a:pos x="49" y="3"/>
                  </a:cxn>
                  <a:cxn ang="0">
                    <a:pos x="47" y="8"/>
                  </a:cxn>
                  <a:cxn ang="0">
                    <a:pos x="6" y="32"/>
                  </a:cxn>
                  <a:cxn ang="0">
                    <a:pos x="4" y="32"/>
                  </a:cxn>
                </a:cxnLst>
                <a:rect l="0" t="0" r="r" b="b"/>
                <a:pathLst>
                  <a:path w="50" h="32">
                    <a:moveTo>
                      <a:pt x="4" y="32"/>
                    </a:moveTo>
                    <a:cubicBezTo>
                      <a:pt x="3" y="32"/>
                      <a:pt x="1" y="32"/>
                      <a:pt x="1" y="31"/>
                    </a:cubicBezTo>
                    <a:cubicBezTo>
                      <a:pt x="0" y="29"/>
                      <a:pt x="0" y="27"/>
                      <a:pt x="2" y="26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0"/>
                      <a:pt x="48" y="1"/>
                      <a:pt x="49" y="3"/>
                    </a:cubicBezTo>
                    <a:cubicBezTo>
                      <a:pt x="50" y="5"/>
                      <a:pt x="49" y="7"/>
                      <a:pt x="47" y="8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4" y="32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îšḷíḋê"/>
              <p:cNvSpPr>
                <a:spLocks/>
              </p:cNvSpPr>
              <p:nvPr/>
            </p:nvSpPr>
            <p:spPr bwMode="auto">
              <a:xfrm>
                <a:off x="8749268" y="4909941"/>
                <a:ext cx="74437" cy="85604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2" y="44"/>
                  </a:cxn>
                  <a:cxn ang="0">
                    <a:pos x="1" y="39"/>
                  </a:cxn>
                  <a:cxn ang="0">
                    <a:pos x="32" y="2"/>
                  </a:cxn>
                  <a:cxn ang="0">
                    <a:pos x="38" y="1"/>
                  </a:cxn>
                  <a:cxn ang="0">
                    <a:pos x="38" y="7"/>
                  </a:cxn>
                  <a:cxn ang="0">
                    <a:pos x="7" y="44"/>
                  </a:cxn>
                  <a:cxn ang="0">
                    <a:pos x="4" y="45"/>
                  </a:cxn>
                </a:cxnLst>
                <a:rect l="0" t="0" r="r" b="b"/>
                <a:pathLst>
                  <a:path w="39" h="45">
                    <a:moveTo>
                      <a:pt x="4" y="45"/>
                    </a:moveTo>
                    <a:cubicBezTo>
                      <a:pt x="3" y="45"/>
                      <a:pt x="3" y="45"/>
                      <a:pt x="2" y="44"/>
                    </a:cubicBezTo>
                    <a:cubicBezTo>
                      <a:pt x="0" y="43"/>
                      <a:pt x="0" y="40"/>
                      <a:pt x="1" y="39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4" y="0"/>
                      <a:pt x="36" y="0"/>
                      <a:pt x="38" y="1"/>
                    </a:cubicBezTo>
                    <a:cubicBezTo>
                      <a:pt x="39" y="3"/>
                      <a:pt x="39" y="5"/>
                      <a:pt x="38" y="7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6" y="44"/>
                      <a:pt x="5" y="45"/>
                      <a:pt x="4" y="4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isļïḑè"/>
              <p:cNvSpPr>
                <a:spLocks/>
              </p:cNvSpPr>
              <p:nvPr/>
            </p:nvSpPr>
            <p:spPr bwMode="auto">
              <a:xfrm>
                <a:off x="8870849" y="4964528"/>
                <a:ext cx="47144" cy="101732"/>
              </a:xfrm>
              <a:custGeom>
                <a:avLst/>
                <a:gdLst/>
                <a:ahLst/>
                <a:cxnLst>
                  <a:cxn ang="0">
                    <a:pos x="4" y="53"/>
                  </a:cxn>
                  <a:cxn ang="0">
                    <a:pos x="3" y="53"/>
                  </a:cxn>
                  <a:cxn ang="0">
                    <a:pos x="1" y="48"/>
                  </a:cxn>
                  <a:cxn ang="0">
                    <a:pos x="17" y="3"/>
                  </a:cxn>
                  <a:cxn ang="0">
                    <a:pos x="22" y="0"/>
                  </a:cxn>
                  <a:cxn ang="0">
                    <a:pos x="24" y="5"/>
                  </a:cxn>
                  <a:cxn ang="0">
                    <a:pos x="7" y="50"/>
                  </a:cxn>
                  <a:cxn ang="0">
                    <a:pos x="4" y="53"/>
                  </a:cxn>
                </a:cxnLst>
                <a:rect l="0" t="0" r="r" b="b"/>
                <a:pathLst>
                  <a:path w="25" h="53">
                    <a:moveTo>
                      <a:pt x="4" y="53"/>
                    </a:moveTo>
                    <a:cubicBezTo>
                      <a:pt x="4" y="53"/>
                      <a:pt x="3" y="53"/>
                      <a:pt x="3" y="53"/>
                    </a:cubicBezTo>
                    <a:cubicBezTo>
                      <a:pt x="1" y="52"/>
                      <a:pt x="0" y="50"/>
                      <a:pt x="1" y="4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1"/>
                      <a:pt x="20" y="0"/>
                      <a:pt x="22" y="0"/>
                    </a:cubicBezTo>
                    <a:cubicBezTo>
                      <a:pt x="24" y="1"/>
                      <a:pt x="25" y="3"/>
                      <a:pt x="24" y="5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7" y="52"/>
                      <a:pt x="6" y="53"/>
                      <a:pt x="4" y="53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işlïďè"/>
              <p:cNvSpPr>
                <a:spLocks/>
              </p:cNvSpPr>
              <p:nvPr/>
            </p:nvSpPr>
            <p:spPr bwMode="auto">
              <a:xfrm>
                <a:off x="9009799" y="4984378"/>
                <a:ext cx="13646" cy="106694"/>
              </a:xfrm>
              <a:custGeom>
                <a:avLst/>
                <a:gdLst/>
                <a:ahLst/>
                <a:cxnLst>
                  <a:cxn ang="0">
                    <a:pos x="4" y="56"/>
                  </a:cxn>
                  <a:cxn ang="0">
                    <a:pos x="4" y="56"/>
                  </a:cxn>
                  <a:cxn ang="0">
                    <a:pos x="0" y="52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7" y="4"/>
                  </a:cxn>
                  <a:cxn ang="0">
                    <a:pos x="7" y="52"/>
                  </a:cxn>
                  <a:cxn ang="0">
                    <a:pos x="4" y="56"/>
                  </a:cxn>
                </a:cxnLst>
                <a:rect l="0" t="0" r="r" b="b"/>
                <a:pathLst>
                  <a:path w="7" h="56">
                    <a:moveTo>
                      <a:pt x="4" y="56"/>
                    </a:moveTo>
                    <a:cubicBezTo>
                      <a:pt x="4" y="56"/>
                      <a:pt x="4" y="56"/>
                      <a:pt x="4" y="56"/>
                    </a:cubicBezTo>
                    <a:cubicBezTo>
                      <a:pt x="2" y="56"/>
                      <a:pt x="0" y="54"/>
                      <a:pt x="0" y="5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7" y="2"/>
                      <a:pt x="7" y="4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4"/>
                      <a:pt x="6" y="56"/>
                      <a:pt x="4" y="56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iṣliḓè"/>
              <p:cNvSpPr>
                <a:spLocks/>
              </p:cNvSpPr>
              <p:nvPr/>
            </p:nvSpPr>
            <p:spPr bwMode="auto">
              <a:xfrm>
                <a:off x="9116492" y="4964528"/>
                <a:ext cx="45902" cy="101732"/>
              </a:xfrm>
              <a:custGeom>
                <a:avLst/>
                <a:gdLst/>
                <a:ahLst/>
                <a:cxnLst>
                  <a:cxn ang="0">
                    <a:pos x="20" y="53"/>
                  </a:cxn>
                  <a:cxn ang="0">
                    <a:pos x="17" y="50"/>
                  </a:cxn>
                  <a:cxn ang="0">
                    <a:pos x="0" y="5"/>
                  </a:cxn>
                  <a:cxn ang="0">
                    <a:pos x="2" y="0"/>
                  </a:cxn>
                  <a:cxn ang="0">
                    <a:pos x="7" y="3"/>
                  </a:cxn>
                  <a:cxn ang="0">
                    <a:pos x="24" y="48"/>
                  </a:cxn>
                  <a:cxn ang="0">
                    <a:pos x="21" y="53"/>
                  </a:cxn>
                  <a:cxn ang="0">
                    <a:pos x="20" y="53"/>
                  </a:cxn>
                </a:cxnLst>
                <a:rect l="0" t="0" r="r" b="b"/>
                <a:pathLst>
                  <a:path w="24" h="53">
                    <a:moveTo>
                      <a:pt x="20" y="53"/>
                    </a:moveTo>
                    <a:cubicBezTo>
                      <a:pt x="19" y="53"/>
                      <a:pt x="17" y="52"/>
                      <a:pt x="17" y="5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2" y="0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50"/>
                      <a:pt x="23" y="52"/>
                      <a:pt x="21" y="53"/>
                    </a:cubicBezTo>
                    <a:cubicBezTo>
                      <a:pt x="21" y="53"/>
                      <a:pt x="21" y="53"/>
                      <a:pt x="20" y="53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iṥlîdè"/>
              <p:cNvSpPr>
                <a:spLocks/>
              </p:cNvSpPr>
              <p:nvPr/>
            </p:nvSpPr>
            <p:spPr bwMode="auto">
              <a:xfrm>
                <a:off x="9210781" y="4909941"/>
                <a:ext cx="73197" cy="85604"/>
              </a:xfrm>
              <a:custGeom>
                <a:avLst/>
                <a:gdLst/>
                <a:ahLst/>
                <a:cxnLst>
                  <a:cxn ang="0">
                    <a:pos x="35" y="45"/>
                  </a:cxn>
                  <a:cxn ang="0">
                    <a:pos x="32" y="44"/>
                  </a:cxn>
                  <a:cxn ang="0">
                    <a:pos x="1" y="7"/>
                  </a:cxn>
                  <a:cxn ang="0">
                    <a:pos x="2" y="1"/>
                  </a:cxn>
                  <a:cxn ang="0">
                    <a:pos x="7" y="2"/>
                  </a:cxn>
                  <a:cxn ang="0">
                    <a:pos x="38" y="39"/>
                  </a:cxn>
                  <a:cxn ang="0">
                    <a:pos x="37" y="44"/>
                  </a:cxn>
                  <a:cxn ang="0">
                    <a:pos x="35" y="45"/>
                  </a:cxn>
                </a:cxnLst>
                <a:rect l="0" t="0" r="r" b="b"/>
                <a:pathLst>
                  <a:path w="39" h="45">
                    <a:moveTo>
                      <a:pt x="35" y="45"/>
                    </a:moveTo>
                    <a:cubicBezTo>
                      <a:pt x="34" y="45"/>
                      <a:pt x="33" y="44"/>
                      <a:pt x="32" y="4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9" y="40"/>
                      <a:pt x="39" y="43"/>
                      <a:pt x="37" y="44"/>
                    </a:cubicBezTo>
                    <a:cubicBezTo>
                      <a:pt x="37" y="45"/>
                      <a:pt x="36" y="45"/>
                      <a:pt x="35" y="4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îś1iḍe"/>
              <p:cNvSpPr>
                <a:spLocks/>
              </p:cNvSpPr>
              <p:nvPr/>
            </p:nvSpPr>
            <p:spPr bwMode="auto">
              <a:xfrm>
                <a:off x="9279015" y="4825578"/>
                <a:ext cx="96769" cy="60791"/>
              </a:xfrm>
              <a:custGeom>
                <a:avLst/>
                <a:gdLst/>
                <a:ahLst/>
                <a:cxnLst>
                  <a:cxn ang="0">
                    <a:pos x="46" y="32"/>
                  </a:cxn>
                  <a:cxn ang="0">
                    <a:pos x="45" y="32"/>
                  </a:cxn>
                  <a:cxn ang="0">
                    <a:pos x="3" y="8"/>
                  </a:cxn>
                  <a:cxn ang="0">
                    <a:pos x="1" y="3"/>
                  </a:cxn>
                  <a:cxn ang="0">
                    <a:pos x="6" y="1"/>
                  </a:cxn>
                  <a:cxn ang="0">
                    <a:pos x="48" y="26"/>
                  </a:cxn>
                  <a:cxn ang="0">
                    <a:pos x="50" y="31"/>
                  </a:cxn>
                  <a:cxn ang="0">
                    <a:pos x="46" y="32"/>
                  </a:cxn>
                </a:cxnLst>
                <a:rect l="0" t="0" r="r" b="b"/>
                <a:pathLst>
                  <a:path w="51" h="32">
                    <a:moveTo>
                      <a:pt x="46" y="32"/>
                    </a:moveTo>
                    <a:cubicBezTo>
                      <a:pt x="46" y="32"/>
                      <a:pt x="45" y="32"/>
                      <a:pt x="45" y="3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50" y="27"/>
                      <a:pt x="51" y="29"/>
                      <a:pt x="50" y="31"/>
                    </a:cubicBezTo>
                    <a:cubicBezTo>
                      <a:pt x="49" y="32"/>
                      <a:pt x="48" y="32"/>
                      <a:pt x="46" y="32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íSḷîde"/>
              <p:cNvSpPr>
                <a:spLocks/>
              </p:cNvSpPr>
              <p:nvPr/>
            </p:nvSpPr>
            <p:spPr bwMode="auto">
              <a:xfrm>
                <a:off x="9317473" y="4725087"/>
                <a:ext cx="106694" cy="29776"/>
              </a:xfrm>
              <a:custGeom>
                <a:avLst/>
                <a:gdLst/>
                <a:ahLst/>
                <a:cxnLst>
                  <a:cxn ang="0">
                    <a:pos x="52" y="16"/>
                  </a:cxn>
                  <a:cxn ang="0">
                    <a:pos x="51" y="16"/>
                  </a:cxn>
                  <a:cxn ang="0">
                    <a:pos x="3" y="8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52" y="9"/>
                  </a:cxn>
                  <a:cxn ang="0">
                    <a:pos x="55" y="13"/>
                  </a:cxn>
                  <a:cxn ang="0">
                    <a:pos x="52" y="16"/>
                  </a:cxn>
                </a:cxnLst>
                <a:rect l="0" t="0" r="r" b="b"/>
                <a:pathLst>
                  <a:path w="56" h="16">
                    <a:moveTo>
                      <a:pt x="52" y="16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0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4" y="9"/>
                      <a:pt x="56" y="11"/>
                      <a:pt x="55" y="13"/>
                    </a:cubicBezTo>
                    <a:cubicBezTo>
                      <a:pt x="55" y="15"/>
                      <a:pt x="53" y="16"/>
                      <a:pt x="52" y="16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í$ḷíḑè"/>
              <p:cNvSpPr>
                <a:spLocks/>
              </p:cNvSpPr>
              <p:nvPr/>
            </p:nvSpPr>
            <p:spPr bwMode="auto">
              <a:xfrm>
                <a:off x="9317473" y="4601025"/>
                <a:ext cx="106694" cy="29776"/>
              </a:xfrm>
              <a:custGeom>
                <a:avLst/>
                <a:gdLst/>
                <a:ahLst/>
                <a:cxnLst>
                  <a:cxn ang="0">
                    <a:pos x="4" y="16"/>
                  </a:cxn>
                  <a:cxn ang="0">
                    <a:pos x="0" y="13"/>
                  </a:cxn>
                  <a:cxn ang="0">
                    <a:pos x="3" y="9"/>
                  </a:cxn>
                  <a:cxn ang="0">
                    <a:pos x="51" y="0"/>
                  </a:cxn>
                  <a:cxn ang="0">
                    <a:pos x="55" y="3"/>
                  </a:cxn>
                  <a:cxn ang="0">
                    <a:pos x="52" y="7"/>
                  </a:cxn>
                  <a:cxn ang="0">
                    <a:pos x="5" y="16"/>
                  </a:cxn>
                  <a:cxn ang="0">
                    <a:pos x="4" y="16"/>
                  </a:cxn>
                </a:cxnLst>
                <a:rect l="0" t="0" r="r" b="b"/>
                <a:pathLst>
                  <a:path w="56" h="16">
                    <a:moveTo>
                      <a:pt x="4" y="16"/>
                    </a:moveTo>
                    <a:cubicBezTo>
                      <a:pt x="2" y="16"/>
                      <a:pt x="1" y="15"/>
                      <a:pt x="0" y="13"/>
                    </a:cubicBezTo>
                    <a:cubicBezTo>
                      <a:pt x="0" y="11"/>
                      <a:pt x="1" y="9"/>
                      <a:pt x="3" y="9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6" y="5"/>
                      <a:pt x="54" y="7"/>
                      <a:pt x="52" y="7"/>
                    </a:cubicBezTo>
                    <a:cubicBezTo>
                      <a:pt x="5" y="16"/>
                      <a:pt x="5" y="16"/>
                      <a:pt x="5" y="16"/>
                    </a:cubicBez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iŝḻïḍe"/>
              <p:cNvSpPr>
                <a:spLocks/>
              </p:cNvSpPr>
              <p:nvPr/>
            </p:nvSpPr>
            <p:spPr bwMode="auto">
              <a:xfrm>
                <a:off x="9279015" y="4467038"/>
                <a:ext cx="96769" cy="60791"/>
              </a:xfrm>
              <a:custGeom>
                <a:avLst/>
                <a:gdLst/>
                <a:ahLst/>
                <a:cxnLst>
                  <a:cxn ang="0">
                    <a:pos x="5" y="32"/>
                  </a:cxn>
                  <a:cxn ang="0">
                    <a:pos x="1" y="30"/>
                  </a:cxn>
                  <a:cxn ang="0">
                    <a:pos x="3" y="25"/>
                  </a:cxn>
                  <a:cxn ang="0">
                    <a:pos x="45" y="1"/>
                  </a:cxn>
                  <a:cxn ang="0">
                    <a:pos x="50" y="3"/>
                  </a:cxn>
                  <a:cxn ang="0">
                    <a:pos x="48" y="8"/>
                  </a:cxn>
                  <a:cxn ang="0">
                    <a:pos x="6" y="32"/>
                  </a:cxn>
                  <a:cxn ang="0">
                    <a:pos x="5" y="32"/>
                  </a:cxn>
                </a:cxnLst>
                <a:rect l="0" t="0" r="r" b="b"/>
                <a:pathLst>
                  <a:path w="51" h="32">
                    <a:moveTo>
                      <a:pt x="5" y="32"/>
                    </a:moveTo>
                    <a:cubicBezTo>
                      <a:pt x="3" y="32"/>
                      <a:pt x="2" y="32"/>
                      <a:pt x="1" y="30"/>
                    </a:cubicBezTo>
                    <a:cubicBezTo>
                      <a:pt x="0" y="29"/>
                      <a:pt x="1" y="26"/>
                      <a:pt x="3" y="25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6" y="0"/>
                      <a:pt x="49" y="1"/>
                      <a:pt x="50" y="3"/>
                    </a:cubicBezTo>
                    <a:cubicBezTo>
                      <a:pt x="51" y="4"/>
                      <a:pt x="50" y="7"/>
                      <a:pt x="48" y="8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5" y="32"/>
                      <a:pt x="5" y="32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iṥlidé"/>
              <p:cNvSpPr>
                <a:spLocks/>
              </p:cNvSpPr>
              <p:nvPr/>
            </p:nvSpPr>
            <p:spPr bwMode="auto">
              <a:xfrm>
                <a:off x="9210781" y="4360344"/>
                <a:ext cx="73197" cy="85604"/>
              </a:xfrm>
              <a:custGeom>
                <a:avLst/>
                <a:gdLst/>
                <a:ahLst/>
                <a:cxnLst>
                  <a:cxn ang="0">
                    <a:pos x="4" y="45"/>
                  </a:cxn>
                  <a:cxn ang="0">
                    <a:pos x="2" y="44"/>
                  </a:cxn>
                  <a:cxn ang="0">
                    <a:pos x="1" y="39"/>
                  </a:cxn>
                  <a:cxn ang="0">
                    <a:pos x="32" y="2"/>
                  </a:cxn>
                  <a:cxn ang="0">
                    <a:pos x="37" y="1"/>
                  </a:cxn>
                  <a:cxn ang="0">
                    <a:pos x="38" y="6"/>
                  </a:cxn>
                  <a:cxn ang="0">
                    <a:pos x="7" y="43"/>
                  </a:cxn>
                  <a:cxn ang="0">
                    <a:pos x="4" y="45"/>
                  </a:cxn>
                </a:cxnLst>
                <a:rect l="0" t="0" r="r" b="b"/>
                <a:pathLst>
                  <a:path w="39" h="45">
                    <a:moveTo>
                      <a:pt x="4" y="45"/>
                    </a:moveTo>
                    <a:cubicBezTo>
                      <a:pt x="3" y="45"/>
                      <a:pt x="2" y="44"/>
                      <a:pt x="2" y="44"/>
                    </a:cubicBezTo>
                    <a:cubicBezTo>
                      <a:pt x="0" y="43"/>
                      <a:pt x="0" y="40"/>
                      <a:pt x="1" y="39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0"/>
                      <a:pt x="36" y="0"/>
                      <a:pt x="37" y="1"/>
                    </a:cubicBezTo>
                    <a:cubicBezTo>
                      <a:pt x="39" y="3"/>
                      <a:pt x="39" y="5"/>
                      <a:pt x="38" y="6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4"/>
                      <a:pt x="5" y="45"/>
                      <a:pt x="4" y="4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îṡ1ídè"/>
              <p:cNvSpPr>
                <a:spLocks/>
              </p:cNvSpPr>
              <p:nvPr/>
            </p:nvSpPr>
            <p:spPr bwMode="auto">
              <a:xfrm>
                <a:off x="9116492" y="4289628"/>
                <a:ext cx="45902" cy="101732"/>
              </a:xfrm>
              <a:custGeom>
                <a:avLst/>
                <a:gdLst/>
                <a:ahLst/>
                <a:cxnLst>
                  <a:cxn ang="0">
                    <a:pos x="4" y="53"/>
                  </a:cxn>
                  <a:cxn ang="0">
                    <a:pos x="2" y="53"/>
                  </a:cxn>
                  <a:cxn ang="0">
                    <a:pos x="0" y="48"/>
                  </a:cxn>
                  <a:cxn ang="0">
                    <a:pos x="17" y="3"/>
                  </a:cxn>
                  <a:cxn ang="0">
                    <a:pos x="21" y="1"/>
                  </a:cxn>
                  <a:cxn ang="0">
                    <a:pos x="24" y="6"/>
                  </a:cxn>
                  <a:cxn ang="0">
                    <a:pos x="7" y="51"/>
                  </a:cxn>
                  <a:cxn ang="0">
                    <a:pos x="4" y="53"/>
                  </a:cxn>
                </a:cxnLst>
                <a:rect l="0" t="0" r="r" b="b"/>
                <a:pathLst>
                  <a:path w="24" h="53">
                    <a:moveTo>
                      <a:pt x="4" y="53"/>
                    </a:moveTo>
                    <a:cubicBezTo>
                      <a:pt x="3" y="53"/>
                      <a:pt x="3" y="53"/>
                      <a:pt x="2" y="53"/>
                    </a:cubicBezTo>
                    <a:cubicBezTo>
                      <a:pt x="0" y="52"/>
                      <a:pt x="0" y="50"/>
                      <a:pt x="0" y="4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20" y="0"/>
                      <a:pt x="21" y="1"/>
                    </a:cubicBezTo>
                    <a:cubicBezTo>
                      <a:pt x="23" y="1"/>
                      <a:pt x="24" y="4"/>
                      <a:pt x="24" y="6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7" y="52"/>
                      <a:pt x="5" y="53"/>
                      <a:pt x="4" y="53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íSļiḑê"/>
              <p:cNvSpPr>
                <a:spLocks/>
              </p:cNvSpPr>
              <p:nvPr/>
            </p:nvSpPr>
            <p:spPr bwMode="auto">
              <a:xfrm>
                <a:off x="7217095" y="5356565"/>
                <a:ext cx="1782777" cy="1021035"/>
              </a:xfrm>
              <a:custGeom>
                <a:avLst/>
                <a:gdLst/>
                <a:ahLst/>
                <a:cxnLst>
                  <a:cxn ang="0">
                    <a:pos x="828" y="137"/>
                  </a:cxn>
                  <a:cxn ang="0">
                    <a:pos x="828" y="83"/>
                  </a:cxn>
                  <a:cxn ang="0">
                    <a:pos x="849" y="83"/>
                  </a:cxn>
                  <a:cxn ang="0">
                    <a:pos x="801" y="0"/>
                  </a:cxn>
                  <a:cxn ang="0">
                    <a:pos x="754" y="83"/>
                  </a:cxn>
                  <a:cxn ang="0">
                    <a:pos x="774" y="83"/>
                  </a:cxn>
                  <a:cxn ang="0">
                    <a:pos x="774" y="137"/>
                  </a:cxn>
                  <a:cxn ang="0">
                    <a:pos x="671" y="137"/>
                  </a:cxn>
                  <a:cxn ang="0">
                    <a:pos x="655" y="137"/>
                  </a:cxn>
                  <a:cxn ang="0">
                    <a:pos x="419" y="137"/>
                  </a:cxn>
                  <a:cxn ang="0">
                    <a:pos x="419" y="137"/>
                  </a:cxn>
                  <a:cxn ang="0">
                    <a:pos x="390" y="137"/>
                  </a:cxn>
                  <a:cxn ang="0">
                    <a:pos x="390" y="137"/>
                  </a:cxn>
                  <a:cxn ang="0">
                    <a:pos x="126" y="137"/>
                  </a:cxn>
                  <a:cxn ang="0">
                    <a:pos x="134" y="171"/>
                  </a:cxn>
                  <a:cxn ang="0">
                    <a:pos x="14" y="411"/>
                  </a:cxn>
                  <a:cxn ang="0">
                    <a:pos x="273" y="448"/>
                  </a:cxn>
                  <a:cxn ang="0">
                    <a:pos x="671" y="525"/>
                  </a:cxn>
                  <a:cxn ang="0">
                    <a:pos x="686" y="526"/>
                  </a:cxn>
                  <a:cxn ang="0">
                    <a:pos x="935" y="536"/>
                  </a:cxn>
                  <a:cxn ang="0">
                    <a:pos x="935" y="137"/>
                  </a:cxn>
                  <a:cxn ang="0">
                    <a:pos x="828" y="137"/>
                  </a:cxn>
                </a:cxnLst>
                <a:rect l="0" t="0" r="r" b="b"/>
                <a:pathLst>
                  <a:path w="935" h="536">
                    <a:moveTo>
                      <a:pt x="828" y="137"/>
                    </a:moveTo>
                    <a:cubicBezTo>
                      <a:pt x="828" y="83"/>
                      <a:pt x="828" y="83"/>
                      <a:pt x="828" y="83"/>
                    </a:cubicBezTo>
                    <a:cubicBezTo>
                      <a:pt x="849" y="83"/>
                      <a:pt x="849" y="83"/>
                      <a:pt x="849" y="83"/>
                    </a:cubicBezTo>
                    <a:cubicBezTo>
                      <a:pt x="801" y="0"/>
                      <a:pt x="801" y="0"/>
                      <a:pt x="801" y="0"/>
                    </a:cubicBezTo>
                    <a:cubicBezTo>
                      <a:pt x="754" y="83"/>
                      <a:pt x="754" y="83"/>
                      <a:pt x="754" y="83"/>
                    </a:cubicBezTo>
                    <a:cubicBezTo>
                      <a:pt x="774" y="83"/>
                      <a:pt x="774" y="83"/>
                      <a:pt x="774" y="83"/>
                    </a:cubicBezTo>
                    <a:cubicBezTo>
                      <a:pt x="774" y="137"/>
                      <a:pt x="774" y="137"/>
                      <a:pt x="774" y="137"/>
                    </a:cubicBezTo>
                    <a:cubicBezTo>
                      <a:pt x="671" y="137"/>
                      <a:pt x="671" y="137"/>
                      <a:pt x="671" y="137"/>
                    </a:cubicBezTo>
                    <a:cubicBezTo>
                      <a:pt x="655" y="137"/>
                      <a:pt x="655" y="137"/>
                      <a:pt x="655" y="137"/>
                    </a:cubicBezTo>
                    <a:cubicBezTo>
                      <a:pt x="419" y="137"/>
                      <a:pt x="419" y="137"/>
                      <a:pt x="419" y="137"/>
                    </a:cubicBezTo>
                    <a:cubicBezTo>
                      <a:pt x="419" y="137"/>
                      <a:pt x="419" y="137"/>
                      <a:pt x="419" y="137"/>
                    </a:cubicBezTo>
                    <a:cubicBezTo>
                      <a:pt x="390" y="137"/>
                      <a:pt x="390" y="137"/>
                      <a:pt x="390" y="137"/>
                    </a:cubicBezTo>
                    <a:cubicBezTo>
                      <a:pt x="390" y="137"/>
                      <a:pt x="390" y="137"/>
                      <a:pt x="390" y="137"/>
                    </a:cubicBezTo>
                    <a:cubicBezTo>
                      <a:pt x="126" y="137"/>
                      <a:pt x="126" y="137"/>
                      <a:pt x="126" y="137"/>
                    </a:cubicBezTo>
                    <a:cubicBezTo>
                      <a:pt x="129" y="148"/>
                      <a:pt x="131" y="160"/>
                      <a:pt x="134" y="171"/>
                    </a:cubicBezTo>
                    <a:cubicBezTo>
                      <a:pt x="134" y="171"/>
                      <a:pt x="0" y="384"/>
                      <a:pt x="14" y="411"/>
                    </a:cubicBezTo>
                    <a:cubicBezTo>
                      <a:pt x="28" y="439"/>
                      <a:pt x="273" y="448"/>
                      <a:pt x="273" y="448"/>
                    </a:cubicBezTo>
                    <a:cubicBezTo>
                      <a:pt x="273" y="448"/>
                      <a:pt x="390" y="501"/>
                      <a:pt x="671" y="525"/>
                    </a:cubicBezTo>
                    <a:cubicBezTo>
                      <a:pt x="686" y="526"/>
                      <a:pt x="686" y="526"/>
                      <a:pt x="686" y="526"/>
                    </a:cubicBezTo>
                    <a:cubicBezTo>
                      <a:pt x="761" y="532"/>
                      <a:pt x="837" y="536"/>
                      <a:pt x="935" y="536"/>
                    </a:cubicBezTo>
                    <a:cubicBezTo>
                      <a:pt x="935" y="137"/>
                      <a:pt x="935" y="137"/>
                      <a:pt x="935" y="137"/>
                    </a:cubicBezTo>
                    <a:lnTo>
                      <a:pt x="828" y="13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ïṩļíḑé"/>
              <p:cNvSpPr>
                <a:spLocks/>
              </p:cNvSpPr>
              <p:nvPr/>
            </p:nvSpPr>
            <p:spPr bwMode="auto">
              <a:xfrm>
                <a:off x="7577408" y="5893454"/>
                <a:ext cx="403957" cy="161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4" name="ïṧḻiḍè"/>
              <p:cNvSpPr>
                <a:spLocks/>
              </p:cNvSpPr>
              <p:nvPr/>
            </p:nvSpPr>
            <p:spPr bwMode="auto">
              <a:xfrm>
                <a:off x="8327455" y="5741160"/>
                <a:ext cx="511138" cy="492529"/>
              </a:xfrm>
              <a:custGeom>
                <a:avLst/>
                <a:gdLst/>
                <a:ahLst/>
                <a:cxnLst>
                  <a:cxn ang="0">
                    <a:pos x="169" y="102"/>
                  </a:cxn>
                  <a:cxn ang="0">
                    <a:pos x="176" y="30"/>
                  </a:cxn>
                  <a:cxn ang="0">
                    <a:pos x="170" y="33"/>
                  </a:cxn>
                  <a:cxn ang="0">
                    <a:pos x="143" y="111"/>
                  </a:cxn>
                  <a:cxn ang="0">
                    <a:pos x="162" y="125"/>
                  </a:cxn>
                  <a:cxn ang="0">
                    <a:pos x="209" y="144"/>
                  </a:cxn>
                  <a:cxn ang="0">
                    <a:pos x="208" y="137"/>
                  </a:cxn>
                  <a:cxn ang="0">
                    <a:pos x="150" y="111"/>
                  </a:cxn>
                  <a:cxn ang="0">
                    <a:pos x="165" y="111"/>
                  </a:cxn>
                  <a:cxn ang="0">
                    <a:pos x="150" y="111"/>
                  </a:cxn>
                  <a:cxn ang="0">
                    <a:pos x="191" y="216"/>
                  </a:cxn>
                  <a:cxn ang="0">
                    <a:pos x="253" y="111"/>
                  </a:cxn>
                  <a:cxn ang="0">
                    <a:pos x="61" y="111"/>
                  </a:cxn>
                  <a:cxn ang="0">
                    <a:pos x="47" y="126"/>
                  </a:cxn>
                  <a:cxn ang="0">
                    <a:pos x="157" y="0"/>
                  </a:cxn>
                  <a:cxn ang="0">
                    <a:pos x="177" y="190"/>
                  </a:cxn>
                  <a:cxn ang="0">
                    <a:pos x="134" y="152"/>
                  </a:cxn>
                  <a:cxn ang="0">
                    <a:pos x="117" y="146"/>
                  </a:cxn>
                  <a:cxn ang="0">
                    <a:pos x="9" y="137"/>
                  </a:cxn>
                  <a:cxn ang="0">
                    <a:pos x="0" y="204"/>
                  </a:cxn>
                  <a:cxn ang="0">
                    <a:pos x="180" y="198"/>
                  </a:cxn>
                  <a:cxn ang="0">
                    <a:pos x="162" y="191"/>
                  </a:cxn>
                  <a:cxn ang="0">
                    <a:pos x="127" y="189"/>
                  </a:cxn>
                  <a:cxn ang="0">
                    <a:pos x="129" y="162"/>
                  </a:cxn>
                  <a:cxn ang="0">
                    <a:pos x="136" y="163"/>
                  </a:cxn>
                  <a:cxn ang="0">
                    <a:pos x="162" y="191"/>
                  </a:cxn>
                  <a:cxn ang="0">
                    <a:pos x="180" y="228"/>
                  </a:cxn>
                  <a:cxn ang="0">
                    <a:pos x="162" y="237"/>
                  </a:cxn>
                  <a:cxn ang="0">
                    <a:pos x="115" y="237"/>
                  </a:cxn>
                  <a:cxn ang="0">
                    <a:pos x="44" y="216"/>
                  </a:cxn>
                  <a:cxn ang="0">
                    <a:pos x="9" y="237"/>
                  </a:cxn>
                  <a:cxn ang="0">
                    <a:pos x="0" y="209"/>
                  </a:cxn>
                  <a:cxn ang="0">
                    <a:pos x="138" y="222"/>
                  </a:cxn>
                  <a:cxn ang="0">
                    <a:pos x="138" y="258"/>
                  </a:cxn>
                  <a:cxn ang="0">
                    <a:pos x="138" y="222"/>
                  </a:cxn>
                  <a:cxn ang="0">
                    <a:pos x="129" y="240"/>
                  </a:cxn>
                  <a:cxn ang="0">
                    <a:pos x="147" y="240"/>
                  </a:cxn>
                  <a:cxn ang="0">
                    <a:pos x="44" y="222"/>
                  </a:cxn>
                  <a:cxn ang="0">
                    <a:pos x="44" y="258"/>
                  </a:cxn>
                  <a:cxn ang="0">
                    <a:pos x="44" y="222"/>
                  </a:cxn>
                  <a:cxn ang="0">
                    <a:pos x="35" y="240"/>
                  </a:cxn>
                  <a:cxn ang="0">
                    <a:pos x="53" y="240"/>
                  </a:cxn>
                </a:cxnLst>
                <a:rect l="0" t="0" r="r" b="b"/>
                <a:pathLst>
                  <a:path w="268" h="258">
                    <a:moveTo>
                      <a:pt x="172" y="109"/>
                    </a:moveTo>
                    <a:cubicBezTo>
                      <a:pt x="171" y="106"/>
                      <a:pt x="170" y="104"/>
                      <a:pt x="169" y="102"/>
                    </a:cubicBezTo>
                    <a:cubicBezTo>
                      <a:pt x="180" y="35"/>
                      <a:pt x="180" y="35"/>
                      <a:pt x="180" y="35"/>
                    </a:cubicBezTo>
                    <a:cubicBezTo>
                      <a:pt x="180" y="33"/>
                      <a:pt x="178" y="30"/>
                      <a:pt x="176" y="30"/>
                    </a:cubicBezTo>
                    <a:cubicBezTo>
                      <a:pt x="176" y="30"/>
                      <a:pt x="176" y="30"/>
                      <a:pt x="176" y="30"/>
                    </a:cubicBezTo>
                    <a:cubicBezTo>
                      <a:pt x="173" y="29"/>
                      <a:pt x="171" y="30"/>
                      <a:pt x="170" y="33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46" y="100"/>
                      <a:pt x="143" y="105"/>
                      <a:pt x="143" y="111"/>
                    </a:cubicBezTo>
                    <a:cubicBezTo>
                      <a:pt x="143" y="119"/>
                      <a:pt x="149" y="125"/>
                      <a:pt x="157" y="125"/>
                    </a:cubicBezTo>
                    <a:cubicBezTo>
                      <a:pt x="159" y="125"/>
                      <a:pt x="160" y="125"/>
                      <a:pt x="162" y="125"/>
                    </a:cubicBezTo>
                    <a:cubicBezTo>
                      <a:pt x="202" y="146"/>
                      <a:pt x="202" y="146"/>
                      <a:pt x="202" y="146"/>
                    </a:cubicBezTo>
                    <a:cubicBezTo>
                      <a:pt x="205" y="147"/>
                      <a:pt x="207" y="146"/>
                      <a:pt x="209" y="144"/>
                    </a:cubicBezTo>
                    <a:cubicBezTo>
                      <a:pt x="209" y="144"/>
                      <a:pt x="209" y="144"/>
                      <a:pt x="209" y="144"/>
                    </a:cubicBezTo>
                    <a:cubicBezTo>
                      <a:pt x="210" y="142"/>
                      <a:pt x="210" y="139"/>
                      <a:pt x="208" y="137"/>
                    </a:cubicBezTo>
                    <a:lnTo>
                      <a:pt x="172" y="109"/>
                    </a:lnTo>
                    <a:close/>
                    <a:moveTo>
                      <a:pt x="150" y="111"/>
                    </a:moveTo>
                    <a:cubicBezTo>
                      <a:pt x="150" y="107"/>
                      <a:pt x="153" y="103"/>
                      <a:pt x="157" y="103"/>
                    </a:cubicBezTo>
                    <a:cubicBezTo>
                      <a:pt x="161" y="103"/>
                      <a:pt x="165" y="107"/>
                      <a:pt x="165" y="111"/>
                    </a:cubicBezTo>
                    <a:cubicBezTo>
                      <a:pt x="165" y="115"/>
                      <a:pt x="161" y="118"/>
                      <a:pt x="157" y="118"/>
                    </a:cubicBezTo>
                    <a:cubicBezTo>
                      <a:pt x="153" y="118"/>
                      <a:pt x="150" y="115"/>
                      <a:pt x="150" y="111"/>
                    </a:cubicBezTo>
                    <a:close/>
                    <a:moveTo>
                      <a:pt x="268" y="111"/>
                    </a:moveTo>
                    <a:cubicBezTo>
                      <a:pt x="268" y="160"/>
                      <a:pt x="236" y="202"/>
                      <a:pt x="191" y="216"/>
                    </a:cubicBezTo>
                    <a:cubicBezTo>
                      <a:pt x="191" y="200"/>
                      <a:pt x="191" y="200"/>
                      <a:pt x="191" y="200"/>
                    </a:cubicBezTo>
                    <a:cubicBezTo>
                      <a:pt x="227" y="187"/>
                      <a:pt x="253" y="152"/>
                      <a:pt x="253" y="111"/>
                    </a:cubicBezTo>
                    <a:cubicBezTo>
                      <a:pt x="253" y="58"/>
                      <a:pt x="210" y="15"/>
                      <a:pt x="157" y="15"/>
                    </a:cubicBezTo>
                    <a:cubicBezTo>
                      <a:pt x="104" y="15"/>
                      <a:pt x="61" y="58"/>
                      <a:pt x="61" y="111"/>
                    </a:cubicBezTo>
                    <a:cubicBezTo>
                      <a:pt x="61" y="116"/>
                      <a:pt x="62" y="121"/>
                      <a:pt x="63" y="126"/>
                    </a:cubicBezTo>
                    <a:cubicBezTo>
                      <a:pt x="47" y="126"/>
                      <a:pt x="47" y="126"/>
                      <a:pt x="47" y="126"/>
                    </a:cubicBezTo>
                    <a:cubicBezTo>
                      <a:pt x="47" y="121"/>
                      <a:pt x="46" y="116"/>
                      <a:pt x="46" y="111"/>
                    </a:cubicBezTo>
                    <a:cubicBezTo>
                      <a:pt x="46" y="49"/>
                      <a:pt x="96" y="0"/>
                      <a:pt x="157" y="0"/>
                    </a:cubicBezTo>
                    <a:cubicBezTo>
                      <a:pt x="218" y="0"/>
                      <a:pt x="268" y="49"/>
                      <a:pt x="268" y="111"/>
                    </a:cubicBezTo>
                    <a:close/>
                    <a:moveTo>
                      <a:pt x="177" y="190"/>
                    </a:moveTo>
                    <a:cubicBezTo>
                      <a:pt x="142" y="156"/>
                      <a:pt x="142" y="156"/>
                      <a:pt x="142" y="156"/>
                    </a:cubicBezTo>
                    <a:cubicBezTo>
                      <a:pt x="140" y="154"/>
                      <a:pt x="137" y="152"/>
                      <a:pt x="134" y="152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46"/>
                      <a:pt x="117" y="146"/>
                      <a:pt x="117" y="146"/>
                    </a:cubicBezTo>
                    <a:cubicBezTo>
                      <a:pt x="117" y="141"/>
                      <a:pt x="113" y="137"/>
                      <a:pt x="108" y="137"/>
                    </a:cubicBezTo>
                    <a:cubicBezTo>
                      <a:pt x="9" y="137"/>
                      <a:pt x="9" y="137"/>
                      <a:pt x="9" y="137"/>
                    </a:cubicBezTo>
                    <a:cubicBezTo>
                      <a:pt x="4" y="137"/>
                      <a:pt x="0" y="141"/>
                      <a:pt x="0" y="146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180" y="204"/>
                      <a:pt x="180" y="204"/>
                      <a:pt x="180" y="204"/>
                    </a:cubicBezTo>
                    <a:cubicBezTo>
                      <a:pt x="180" y="198"/>
                      <a:pt x="180" y="198"/>
                      <a:pt x="180" y="198"/>
                    </a:cubicBezTo>
                    <a:cubicBezTo>
                      <a:pt x="180" y="195"/>
                      <a:pt x="179" y="192"/>
                      <a:pt x="177" y="190"/>
                    </a:cubicBezTo>
                    <a:close/>
                    <a:moveTo>
                      <a:pt x="162" y="191"/>
                    </a:moveTo>
                    <a:cubicBezTo>
                      <a:pt x="129" y="191"/>
                      <a:pt x="129" y="191"/>
                      <a:pt x="129" y="191"/>
                    </a:cubicBezTo>
                    <a:cubicBezTo>
                      <a:pt x="128" y="191"/>
                      <a:pt x="127" y="190"/>
                      <a:pt x="127" y="189"/>
                    </a:cubicBezTo>
                    <a:cubicBezTo>
                      <a:pt x="127" y="164"/>
                      <a:pt x="127" y="164"/>
                      <a:pt x="127" y="164"/>
                    </a:cubicBezTo>
                    <a:cubicBezTo>
                      <a:pt x="127" y="163"/>
                      <a:pt x="128" y="162"/>
                      <a:pt x="129" y="162"/>
                    </a:cubicBezTo>
                    <a:cubicBezTo>
                      <a:pt x="135" y="162"/>
                      <a:pt x="135" y="162"/>
                      <a:pt x="135" y="162"/>
                    </a:cubicBezTo>
                    <a:cubicBezTo>
                      <a:pt x="136" y="163"/>
                      <a:pt x="136" y="163"/>
                      <a:pt x="136" y="163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4" y="189"/>
                      <a:pt x="163" y="191"/>
                      <a:pt x="162" y="191"/>
                    </a:cubicBezTo>
                    <a:close/>
                    <a:moveTo>
                      <a:pt x="180" y="209"/>
                    </a:moveTo>
                    <a:cubicBezTo>
                      <a:pt x="180" y="228"/>
                      <a:pt x="180" y="228"/>
                      <a:pt x="180" y="228"/>
                    </a:cubicBezTo>
                    <a:cubicBezTo>
                      <a:pt x="180" y="233"/>
                      <a:pt x="176" y="237"/>
                      <a:pt x="171" y="237"/>
                    </a:cubicBezTo>
                    <a:cubicBezTo>
                      <a:pt x="162" y="237"/>
                      <a:pt x="162" y="237"/>
                      <a:pt x="162" y="237"/>
                    </a:cubicBezTo>
                    <a:cubicBezTo>
                      <a:pt x="160" y="225"/>
                      <a:pt x="150" y="216"/>
                      <a:pt x="138" y="216"/>
                    </a:cubicBezTo>
                    <a:cubicBezTo>
                      <a:pt x="126" y="216"/>
                      <a:pt x="117" y="225"/>
                      <a:pt x="115" y="237"/>
                    </a:cubicBezTo>
                    <a:cubicBezTo>
                      <a:pt x="68" y="237"/>
                      <a:pt x="68" y="237"/>
                      <a:pt x="68" y="237"/>
                    </a:cubicBezTo>
                    <a:cubicBezTo>
                      <a:pt x="66" y="225"/>
                      <a:pt x="56" y="216"/>
                      <a:pt x="44" y="216"/>
                    </a:cubicBezTo>
                    <a:cubicBezTo>
                      <a:pt x="32" y="216"/>
                      <a:pt x="22" y="225"/>
                      <a:pt x="21" y="237"/>
                    </a:cubicBezTo>
                    <a:cubicBezTo>
                      <a:pt x="9" y="237"/>
                      <a:pt x="9" y="237"/>
                      <a:pt x="9" y="237"/>
                    </a:cubicBezTo>
                    <a:cubicBezTo>
                      <a:pt x="4" y="237"/>
                      <a:pt x="0" y="233"/>
                      <a:pt x="0" y="228"/>
                    </a:cubicBezTo>
                    <a:cubicBezTo>
                      <a:pt x="0" y="209"/>
                      <a:pt x="0" y="209"/>
                      <a:pt x="0" y="209"/>
                    </a:cubicBezTo>
                    <a:lnTo>
                      <a:pt x="180" y="209"/>
                    </a:lnTo>
                    <a:close/>
                    <a:moveTo>
                      <a:pt x="138" y="222"/>
                    </a:moveTo>
                    <a:cubicBezTo>
                      <a:pt x="129" y="222"/>
                      <a:pt x="120" y="230"/>
                      <a:pt x="120" y="240"/>
                    </a:cubicBezTo>
                    <a:cubicBezTo>
                      <a:pt x="120" y="250"/>
                      <a:pt x="129" y="258"/>
                      <a:pt x="138" y="258"/>
                    </a:cubicBezTo>
                    <a:cubicBezTo>
                      <a:pt x="148" y="258"/>
                      <a:pt x="156" y="250"/>
                      <a:pt x="156" y="240"/>
                    </a:cubicBezTo>
                    <a:cubicBezTo>
                      <a:pt x="156" y="230"/>
                      <a:pt x="148" y="222"/>
                      <a:pt x="138" y="222"/>
                    </a:cubicBezTo>
                    <a:close/>
                    <a:moveTo>
                      <a:pt x="138" y="249"/>
                    </a:moveTo>
                    <a:cubicBezTo>
                      <a:pt x="133" y="249"/>
                      <a:pt x="129" y="245"/>
                      <a:pt x="129" y="240"/>
                    </a:cubicBezTo>
                    <a:cubicBezTo>
                      <a:pt x="129" y="235"/>
                      <a:pt x="133" y="231"/>
                      <a:pt x="138" y="231"/>
                    </a:cubicBezTo>
                    <a:cubicBezTo>
                      <a:pt x="143" y="231"/>
                      <a:pt x="147" y="235"/>
                      <a:pt x="147" y="240"/>
                    </a:cubicBezTo>
                    <a:cubicBezTo>
                      <a:pt x="147" y="245"/>
                      <a:pt x="143" y="249"/>
                      <a:pt x="138" y="249"/>
                    </a:cubicBezTo>
                    <a:close/>
                    <a:moveTo>
                      <a:pt x="44" y="222"/>
                    </a:moveTo>
                    <a:cubicBezTo>
                      <a:pt x="34" y="222"/>
                      <a:pt x="26" y="230"/>
                      <a:pt x="26" y="240"/>
                    </a:cubicBezTo>
                    <a:cubicBezTo>
                      <a:pt x="26" y="250"/>
                      <a:pt x="34" y="258"/>
                      <a:pt x="44" y="258"/>
                    </a:cubicBezTo>
                    <a:cubicBezTo>
                      <a:pt x="54" y="258"/>
                      <a:pt x="62" y="250"/>
                      <a:pt x="62" y="240"/>
                    </a:cubicBezTo>
                    <a:cubicBezTo>
                      <a:pt x="62" y="230"/>
                      <a:pt x="54" y="222"/>
                      <a:pt x="44" y="222"/>
                    </a:cubicBezTo>
                    <a:close/>
                    <a:moveTo>
                      <a:pt x="44" y="249"/>
                    </a:moveTo>
                    <a:cubicBezTo>
                      <a:pt x="39" y="249"/>
                      <a:pt x="35" y="245"/>
                      <a:pt x="35" y="240"/>
                    </a:cubicBezTo>
                    <a:cubicBezTo>
                      <a:pt x="35" y="235"/>
                      <a:pt x="39" y="231"/>
                      <a:pt x="44" y="231"/>
                    </a:cubicBezTo>
                    <a:cubicBezTo>
                      <a:pt x="49" y="231"/>
                      <a:pt x="53" y="235"/>
                      <a:pt x="53" y="240"/>
                    </a:cubicBezTo>
                    <a:cubicBezTo>
                      <a:pt x="53" y="245"/>
                      <a:pt x="49" y="249"/>
                      <a:pt x="44" y="249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íšḻïďê"/>
              <p:cNvSpPr>
                <a:spLocks/>
              </p:cNvSpPr>
              <p:nvPr/>
            </p:nvSpPr>
            <p:spPr bwMode="auto">
              <a:xfrm>
                <a:off x="7390783" y="4125865"/>
                <a:ext cx="1106638" cy="1739356"/>
              </a:xfrm>
              <a:custGeom>
                <a:avLst/>
                <a:gdLst/>
                <a:ahLst/>
                <a:cxnLst>
                  <a:cxn ang="0">
                    <a:pos x="580" y="772"/>
                  </a:cxn>
                  <a:cxn ang="0">
                    <a:pos x="580" y="344"/>
                  </a:cxn>
                  <a:cxn ang="0">
                    <a:pos x="578" y="344"/>
                  </a:cxn>
                  <a:cxn ang="0">
                    <a:pos x="578" y="0"/>
                  </a:cxn>
                  <a:cxn ang="0">
                    <a:pos x="224" y="0"/>
                  </a:cxn>
                  <a:cxn ang="0">
                    <a:pos x="30" y="366"/>
                  </a:cxn>
                  <a:cxn ang="0">
                    <a:pos x="28" y="378"/>
                  </a:cxn>
                  <a:cxn ang="0">
                    <a:pos x="33" y="772"/>
                  </a:cxn>
                  <a:cxn ang="0">
                    <a:pos x="342" y="772"/>
                  </a:cxn>
                  <a:cxn ang="0">
                    <a:pos x="342" y="830"/>
                  </a:cxn>
                  <a:cxn ang="0">
                    <a:pos x="321" y="830"/>
                  </a:cxn>
                  <a:cxn ang="0">
                    <a:pos x="369" y="912"/>
                  </a:cxn>
                  <a:cxn ang="0">
                    <a:pos x="416" y="830"/>
                  </a:cxn>
                  <a:cxn ang="0">
                    <a:pos x="396" y="830"/>
                  </a:cxn>
                  <a:cxn ang="0">
                    <a:pos x="396" y="772"/>
                  </a:cxn>
                  <a:cxn ang="0">
                    <a:pos x="580" y="772"/>
                  </a:cxn>
                </a:cxnLst>
                <a:rect l="0" t="0" r="r" b="b"/>
                <a:pathLst>
                  <a:path w="580" h="912">
                    <a:moveTo>
                      <a:pt x="580" y="772"/>
                    </a:moveTo>
                    <a:cubicBezTo>
                      <a:pt x="580" y="344"/>
                      <a:pt x="580" y="344"/>
                      <a:pt x="580" y="344"/>
                    </a:cubicBezTo>
                    <a:cubicBezTo>
                      <a:pt x="578" y="344"/>
                      <a:pt x="578" y="344"/>
                      <a:pt x="578" y="344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146" y="88"/>
                      <a:pt x="67" y="208"/>
                      <a:pt x="30" y="366"/>
                    </a:cubicBezTo>
                    <a:cubicBezTo>
                      <a:pt x="28" y="378"/>
                      <a:pt x="28" y="378"/>
                      <a:pt x="28" y="378"/>
                    </a:cubicBezTo>
                    <a:cubicBezTo>
                      <a:pt x="3" y="490"/>
                      <a:pt x="0" y="621"/>
                      <a:pt x="33" y="772"/>
                    </a:cubicBezTo>
                    <a:cubicBezTo>
                      <a:pt x="342" y="772"/>
                      <a:pt x="342" y="772"/>
                      <a:pt x="342" y="772"/>
                    </a:cubicBezTo>
                    <a:cubicBezTo>
                      <a:pt x="342" y="830"/>
                      <a:pt x="342" y="830"/>
                      <a:pt x="342" y="830"/>
                    </a:cubicBezTo>
                    <a:cubicBezTo>
                      <a:pt x="321" y="830"/>
                      <a:pt x="321" y="830"/>
                      <a:pt x="321" y="830"/>
                    </a:cubicBezTo>
                    <a:cubicBezTo>
                      <a:pt x="369" y="912"/>
                      <a:pt x="369" y="912"/>
                      <a:pt x="369" y="912"/>
                    </a:cubicBezTo>
                    <a:cubicBezTo>
                      <a:pt x="416" y="830"/>
                      <a:pt x="416" y="830"/>
                      <a:pt x="416" y="830"/>
                    </a:cubicBezTo>
                    <a:cubicBezTo>
                      <a:pt x="396" y="830"/>
                      <a:pt x="396" y="830"/>
                      <a:pt x="396" y="830"/>
                    </a:cubicBezTo>
                    <a:cubicBezTo>
                      <a:pt x="396" y="772"/>
                      <a:pt x="396" y="772"/>
                      <a:pt x="396" y="772"/>
                    </a:cubicBezTo>
                    <a:lnTo>
                      <a:pt x="580" y="772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ïSḻïdé"/>
              <p:cNvSpPr>
                <a:spLocks/>
              </p:cNvSpPr>
              <p:nvPr/>
            </p:nvSpPr>
            <p:spPr bwMode="auto">
              <a:xfrm>
                <a:off x="7724609" y="5102034"/>
                <a:ext cx="403957" cy="161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>
                    <a:solidFill>
                      <a:srgbClr val="F1F1F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7" name="ïs1íďé"/>
              <p:cNvSpPr>
                <a:spLocks/>
              </p:cNvSpPr>
              <p:nvPr/>
            </p:nvSpPr>
            <p:spPr bwMode="auto">
              <a:xfrm>
                <a:off x="7805151" y="4619635"/>
                <a:ext cx="395759" cy="397001"/>
              </a:xfrm>
              <a:custGeom>
                <a:avLst/>
                <a:gdLst/>
                <a:ahLst/>
                <a:cxnLst>
                  <a:cxn ang="0">
                    <a:pos x="104" y="208"/>
                  </a:cxn>
                  <a:cxn ang="0">
                    <a:pos x="208" y="104"/>
                  </a:cxn>
                  <a:cxn ang="0">
                    <a:pos x="196" y="55"/>
                  </a:cxn>
                  <a:cxn ang="0">
                    <a:pos x="194" y="55"/>
                  </a:cxn>
                  <a:cxn ang="0">
                    <a:pos x="192" y="55"/>
                  </a:cxn>
                  <a:cxn ang="0">
                    <a:pos x="179" y="54"/>
                  </a:cxn>
                  <a:cxn ang="0">
                    <a:pos x="169" y="63"/>
                  </a:cxn>
                  <a:cxn ang="0">
                    <a:pos x="181" y="104"/>
                  </a:cxn>
                  <a:cxn ang="0">
                    <a:pos x="104" y="180"/>
                  </a:cxn>
                  <a:cxn ang="0">
                    <a:pos x="28" y="104"/>
                  </a:cxn>
                  <a:cxn ang="0">
                    <a:pos x="104" y="27"/>
                  </a:cxn>
                  <a:cxn ang="0">
                    <a:pos x="145" y="39"/>
                  </a:cxn>
                  <a:cxn ang="0">
                    <a:pos x="153" y="30"/>
                  </a:cxn>
                  <a:cxn ang="0">
                    <a:pos x="152" y="15"/>
                  </a:cxn>
                  <a:cxn ang="0">
                    <a:pos x="152" y="11"/>
                  </a:cxn>
                  <a:cxn ang="0">
                    <a:pos x="104" y="0"/>
                  </a:cxn>
                  <a:cxn ang="0">
                    <a:pos x="0" y="104"/>
                  </a:cxn>
                  <a:cxn ang="0">
                    <a:pos x="104" y="208"/>
                  </a:cxn>
                </a:cxnLst>
                <a:rect l="0" t="0" r="r" b="b"/>
                <a:pathLst>
                  <a:path w="208" h="208">
                    <a:moveTo>
                      <a:pt x="104" y="208"/>
                    </a:moveTo>
                    <a:cubicBezTo>
                      <a:pt x="162" y="208"/>
                      <a:pt x="208" y="161"/>
                      <a:pt x="208" y="104"/>
                    </a:cubicBezTo>
                    <a:cubicBezTo>
                      <a:pt x="208" y="86"/>
                      <a:pt x="204" y="69"/>
                      <a:pt x="196" y="55"/>
                    </a:cubicBezTo>
                    <a:cubicBezTo>
                      <a:pt x="195" y="55"/>
                      <a:pt x="194" y="55"/>
                      <a:pt x="194" y="55"/>
                    </a:cubicBezTo>
                    <a:cubicBezTo>
                      <a:pt x="193" y="55"/>
                      <a:pt x="193" y="55"/>
                      <a:pt x="192" y="55"/>
                    </a:cubicBezTo>
                    <a:cubicBezTo>
                      <a:pt x="179" y="54"/>
                      <a:pt x="179" y="54"/>
                      <a:pt x="179" y="54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7" y="75"/>
                      <a:pt x="181" y="89"/>
                      <a:pt x="181" y="104"/>
                    </a:cubicBezTo>
                    <a:cubicBezTo>
                      <a:pt x="181" y="146"/>
                      <a:pt x="147" y="180"/>
                      <a:pt x="104" y="180"/>
                    </a:cubicBezTo>
                    <a:cubicBezTo>
                      <a:pt x="62" y="180"/>
                      <a:pt x="28" y="146"/>
                      <a:pt x="28" y="104"/>
                    </a:cubicBezTo>
                    <a:cubicBezTo>
                      <a:pt x="28" y="61"/>
                      <a:pt x="62" y="27"/>
                      <a:pt x="104" y="27"/>
                    </a:cubicBezTo>
                    <a:cubicBezTo>
                      <a:pt x="119" y="27"/>
                      <a:pt x="133" y="31"/>
                      <a:pt x="145" y="39"/>
                    </a:cubicBezTo>
                    <a:cubicBezTo>
                      <a:pt x="153" y="30"/>
                      <a:pt x="153" y="30"/>
                      <a:pt x="153" y="30"/>
                    </a:cubicBezTo>
                    <a:cubicBezTo>
                      <a:pt x="152" y="15"/>
                      <a:pt x="152" y="15"/>
                      <a:pt x="152" y="15"/>
                    </a:cubicBezTo>
                    <a:cubicBezTo>
                      <a:pt x="152" y="14"/>
                      <a:pt x="152" y="12"/>
                      <a:pt x="152" y="11"/>
                    </a:cubicBezTo>
                    <a:cubicBezTo>
                      <a:pt x="138" y="4"/>
                      <a:pt x="121" y="0"/>
                      <a:pt x="104" y="0"/>
                    </a:cubicBezTo>
                    <a:cubicBezTo>
                      <a:pt x="47" y="0"/>
                      <a:pt x="0" y="46"/>
                      <a:pt x="0" y="104"/>
                    </a:cubicBezTo>
                    <a:cubicBezTo>
                      <a:pt x="0" y="161"/>
                      <a:pt x="47" y="208"/>
                      <a:pt x="104" y="208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îS1ide"/>
              <p:cNvSpPr>
                <a:spLocks/>
              </p:cNvSpPr>
              <p:nvPr/>
            </p:nvSpPr>
            <p:spPr bwMode="auto">
              <a:xfrm>
                <a:off x="7905641" y="4718884"/>
                <a:ext cx="194778" cy="196019"/>
              </a:xfrm>
              <a:custGeom>
                <a:avLst/>
                <a:gdLst/>
                <a:ahLst/>
                <a:cxnLst>
                  <a:cxn ang="0">
                    <a:pos x="51" y="25"/>
                  </a:cxn>
                  <a:cxn ang="0">
                    <a:pos x="53" y="25"/>
                  </a:cxn>
                  <a:cxn ang="0">
                    <a:pos x="73" y="6"/>
                  </a:cxn>
                  <a:cxn ang="0">
                    <a:pos x="73" y="5"/>
                  </a:cxn>
                  <a:cxn ang="0">
                    <a:pos x="51" y="0"/>
                  </a:cxn>
                  <a:cxn ang="0">
                    <a:pos x="0" y="52"/>
                  </a:cxn>
                  <a:cxn ang="0">
                    <a:pos x="51" y="103"/>
                  </a:cxn>
                  <a:cxn ang="0">
                    <a:pos x="102" y="52"/>
                  </a:cxn>
                  <a:cxn ang="0">
                    <a:pos x="98" y="30"/>
                  </a:cxn>
                  <a:cxn ang="0">
                    <a:pos x="97" y="30"/>
                  </a:cxn>
                  <a:cxn ang="0">
                    <a:pos x="78" y="50"/>
                  </a:cxn>
                  <a:cxn ang="0">
                    <a:pos x="78" y="52"/>
                  </a:cxn>
                  <a:cxn ang="0">
                    <a:pos x="51" y="79"/>
                  </a:cxn>
                  <a:cxn ang="0">
                    <a:pos x="24" y="52"/>
                  </a:cxn>
                  <a:cxn ang="0">
                    <a:pos x="51" y="25"/>
                  </a:cxn>
                </a:cxnLst>
                <a:rect l="0" t="0" r="r" b="b"/>
                <a:pathLst>
                  <a:path w="102" h="103">
                    <a:moveTo>
                      <a:pt x="51" y="25"/>
                    </a:moveTo>
                    <a:cubicBezTo>
                      <a:pt x="52" y="25"/>
                      <a:pt x="53" y="25"/>
                      <a:pt x="53" y="25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9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80"/>
                      <a:pt x="23" y="103"/>
                      <a:pt x="51" y="103"/>
                    </a:cubicBezTo>
                    <a:cubicBezTo>
                      <a:pt x="80" y="103"/>
                      <a:pt x="102" y="80"/>
                      <a:pt x="102" y="52"/>
                    </a:cubicBezTo>
                    <a:cubicBezTo>
                      <a:pt x="102" y="44"/>
                      <a:pt x="101" y="37"/>
                      <a:pt x="98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78" y="50"/>
                      <a:pt x="78" y="51"/>
                      <a:pt x="78" y="52"/>
                    </a:cubicBezTo>
                    <a:cubicBezTo>
                      <a:pt x="78" y="67"/>
                      <a:pt x="66" y="79"/>
                      <a:pt x="51" y="79"/>
                    </a:cubicBezTo>
                    <a:cubicBezTo>
                      <a:pt x="36" y="79"/>
                      <a:pt x="24" y="67"/>
                      <a:pt x="24" y="52"/>
                    </a:cubicBezTo>
                    <a:cubicBezTo>
                      <a:pt x="24" y="37"/>
                      <a:pt x="36" y="25"/>
                      <a:pt x="51" y="25"/>
                    </a:cubicBez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îş1îḍè"/>
              <p:cNvSpPr>
                <a:spLocks/>
              </p:cNvSpPr>
              <p:nvPr/>
            </p:nvSpPr>
            <p:spPr bwMode="auto">
              <a:xfrm>
                <a:off x="8003652" y="4573732"/>
                <a:ext cx="241921" cy="243162"/>
              </a:xfrm>
              <a:custGeom>
                <a:avLst/>
                <a:gdLst/>
                <a:ahLst/>
                <a:cxnLst>
                  <a:cxn ang="0">
                    <a:pos x="107" y="35"/>
                  </a:cxn>
                  <a:cxn ang="0">
                    <a:pos x="114" y="29"/>
                  </a:cxn>
                  <a:cxn ang="0">
                    <a:pos x="114" y="19"/>
                  </a:cxn>
                  <a:cxn ang="0">
                    <a:pos x="109" y="14"/>
                  </a:cxn>
                  <a:cxn ang="0">
                    <a:pos x="104" y="12"/>
                  </a:cxn>
                  <a:cxn ang="0">
                    <a:pos x="99" y="14"/>
                  </a:cxn>
                  <a:cxn ang="0">
                    <a:pos x="92" y="21"/>
                  </a:cxn>
                  <a:cxn ang="0">
                    <a:pos x="91" y="3"/>
                  </a:cxn>
                  <a:cxn ang="0">
                    <a:pos x="88" y="0"/>
                  </a:cxn>
                  <a:cxn ang="0">
                    <a:pos x="87" y="1"/>
                  </a:cxn>
                  <a:cxn ang="0">
                    <a:pos x="59" y="29"/>
                  </a:cxn>
                  <a:cxn ang="0">
                    <a:pos x="55" y="38"/>
                  </a:cxn>
                  <a:cxn ang="0">
                    <a:pos x="55" y="39"/>
                  </a:cxn>
                  <a:cxn ang="0">
                    <a:pos x="57" y="57"/>
                  </a:cxn>
                  <a:cxn ang="0">
                    <a:pos x="47" y="67"/>
                  </a:cxn>
                  <a:cxn ang="0">
                    <a:pos x="29" y="85"/>
                  </a:cxn>
                  <a:cxn ang="0">
                    <a:pos x="28" y="85"/>
                  </a:cxn>
                  <a:cxn ang="0">
                    <a:pos x="11" y="103"/>
                  </a:cxn>
                  <a:cxn ang="0">
                    <a:pos x="3" y="111"/>
                  </a:cxn>
                  <a:cxn ang="0">
                    <a:pos x="1" y="114"/>
                  </a:cxn>
                  <a:cxn ang="0">
                    <a:pos x="1" y="121"/>
                  </a:cxn>
                  <a:cxn ang="0">
                    <a:pos x="7" y="127"/>
                  </a:cxn>
                  <a:cxn ang="0">
                    <a:pos x="7" y="127"/>
                  </a:cxn>
                  <a:cxn ang="0">
                    <a:pos x="13" y="127"/>
                  </a:cxn>
                  <a:cxn ang="0">
                    <a:pos x="17" y="125"/>
                  </a:cxn>
                  <a:cxn ang="0">
                    <a:pos x="72" y="70"/>
                  </a:cxn>
                  <a:cxn ang="0">
                    <a:pos x="88" y="72"/>
                  </a:cxn>
                  <a:cxn ang="0">
                    <a:pos x="89" y="72"/>
                  </a:cxn>
                  <a:cxn ang="0">
                    <a:pos x="90" y="72"/>
                  </a:cxn>
                  <a:cxn ang="0">
                    <a:pos x="98" y="68"/>
                  </a:cxn>
                  <a:cxn ang="0">
                    <a:pos x="126" y="40"/>
                  </a:cxn>
                  <a:cxn ang="0">
                    <a:pos x="124" y="36"/>
                  </a:cxn>
                  <a:cxn ang="0">
                    <a:pos x="107" y="35"/>
                  </a:cxn>
                </a:cxnLst>
                <a:rect l="0" t="0" r="r" b="b"/>
                <a:pathLst>
                  <a:path w="127" h="127">
                    <a:moveTo>
                      <a:pt x="107" y="35"/>
                    </a:moveTo>
                    <a:cubicBezTo>
                      <a:pt x="114" y="29"/>
                      <a:pt x="114" y="29"/>
                      <a:pt x="114" y="29"/>
                    </a:cubicBezTo>
                    <a:cubicBezTo>
                      <a:pt x="116" y="26"/>
                      <a:pt x="116" y="21"/>
                      <a:pt x="114" y="19"/>
                    </a:cubicBezTo>
                    <a:cubicBezTo>
                      <a:pt x="109" y="14"/>
                      <a:pt x="109" y="14"/>
                      <a:pt x="109" y="14"/>
                    </a:cubicBezTo>
                    <a:cubicBezTo>
                      <a:pt x="108" y="13"/>
                      <a:pt x="106" y="12"/>
                      <a:pt x="104" y="12"/>
                    </a:cubicBezTo>
                    <a:cubicBezTo>
                      <a:pt x="102" y="12"/>
                      <a:pt x="101" y="13"/>
                      <a:pt x="99" y="1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1"/>
                      <a:pt x="89" y="0"/>
                      <a:pt x="88" y="0"/>
                    </a:cubicBezTo>
                    <a:cubicBezTo>
                      <a:pt x="88" y="0"/>
                      <a:pt x="87" y="1"/>
                      <a:pt x="87" y="1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6" y="31"/>
                      <a:pt x="55" y="35"/>
                      <a:pt x="55" y="38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2" y="112"/>
                      <a:pt x="1" y="113"/>
                      <a:pt x="1" y="114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0" y="124"/>
                      <a:pt x="3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3" y="127"/>
                      <a:pt x="13" y="127"/>
                      <a:pt x="13" y="127"/>
                    </a:cubicBezTo>
                    <a:cubicBezTo>
                      <a:pt x="15" y="127"/>
                      <a:pt x="16" y="126"/>
                      <a:pt x="17" y="125"/>
                    </a:cubicBezTo>
                    <a:cubicBezTo>
                      <a:pt x="72" y="70"/>
                      <a:pt x="72" y="70"/>
                      <a:pt x="72" y="70"/>
                    </a:cubicBezTo>
                    <a:cubicBezTo>
                      <a:pt x="88" y="72"/>
                      <a:pt x="88" y="72"/>
                      <a:pt x="88" y="72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3" y="72"/>
                      <a:pt x="96" y="70"/>
                      <a:pt x="98" y="68"/>
                    </a:cubicBezTo>
                    <a:cubicBezTo>
                      <a:pt x="126" y="40"/>
                      <a:pt x="126" y="40"/>
                      <a:pt x="126" y="40"/>
                    </a:cubicBezTo>
                    <a:cubicBezTo>
                      <a:pt x="127" y="39"/>
                      <a:pt x="126" y="36"/>
                      <a:pt x="124" y="36"/>
                    </a:cubicBezTo>
                    <a:lnTo>
                      <a:pt x="107" y="35"/>
                    </a:ln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ïṥḻîďe"/>
              <p:cNvSpPr>
                <a:spLocks/>
              </p:cNvSpPr>
              <p:nvPr/>
            </p:nvSpPr>
            <p:spPr bwMode="auto">
              <a:xfrm>
                <a:off x="9042055" y="5356565"/>
                <a:ext cx="1803868" cy="1021035"/>
              </a:xfrm>
              <a:custGeom>
                <a:avLst/>
                <a:gdLst/>
                <a:ahLst/>
                <a:cxnLst>
                  <a:cxn ang="0">
                    <a:pos x="812" y="171"/>
                  </a:cxn>
                  <a:cxn ang="0">
                    <a:pos x="820" y="137"/>
                  </a:cxn>
                  <a:cxn ang="0">
                    <a:pos x="288" y="137"/>
                  </a:cxn>
                  <a:cxn ang="0">
                    <a:pos x="268" y="137"/>
                  </a:cxn>
                  <a:cxn ang="0">
                    <a:pos x="156" y="137"/>
                  </a:cxn>
                  <a:cxn ang="0">
                    <a:pos x="156" y="83"/>
                  </a:cxn>
                  <a:cxn ang="0">
                    <a:pos x="176" y="83"/>
                  </a:cxn>
                  <a:cxn ang="0">
                    <a:pos x="129" y="0"/>
                  </a:cxn>
                  <a:cxn ang="0">
                    <a:pos x="81" y="83"/>
                  </a:cxn>
                  <a:cxn ang="0">
                    <a:pos x="102" y="83"/>
                  </a:cxn>
                  <a:cxn ang="0">
                    <a:pos x="102" y="137"/>
                  </a:cxn>
                  <a:cxn ang="0">
                    <a:pos x="0" y="137"/>
                  </a:cxn>
                  <a:cxn ang="0">
                    <a:pos x="0" y="536"/>
                  </a:cxn>
                  <a:cxn ang="0">
                    <a:pos x="244" y="527"/>
                  </a:cxn>
                  <a:cxn ang="0">
                    <a:pos x="268" y="526"/>
                  </a:cxn>
                  <a:cxn ang="0">
                    <a:pos x="673" y="448"/>
                  </a:cxn>
                  <a:cxn ang="0">
                    <a:pos x="932" y="411"/>
                  </a:cxn>
                  <a:cxn ang="0">
                    <a:pos x="812" y="171"/>
                  </a:cxn>
                </a:cxnLst>
                <a:rect l="0" t="0" r="r" b="b"/>
                <a:pathLst>
                  <a:path w="946" h="536">
                    <a:moveTo>
                      <a:pt x="812" y="171"/>
                    </a:moveTo>
                    <a:cubicBezTo>
                      <a:pt x="815" y="160"/>
                      <a:pt x="818" y="148"/>
                      <a:pt x="820" y="137"/>
                    </a:cubicBezTo>
                    <a:cubicBezTo>
                      <a:pt x="288" y="137"/>
                      <a:pt x="288" y="137"/>
                      <a:pt x="288" y="137"/>
                    </a:cubicBezTo>
                    <a:cubicBezTo>
                      <a:pt x="268" y="137"/>
                      <a:pt x="268" y="137"/>
                      <a:pt x="268" y="137"/>
                    </a:cubicBezTo>
                    <a:cubicBezTo>
                      <a:pt x="156" y="137"/>
                      <a:pt x="156" y="137"/>
                      <a:pt x="156" y="137"/>
                    </a:cubicBezTo>
                    <a:cubicBezTo>
                      <a:pt x="156" y="83"/>
                      <a:pt x="156" y="83"/>
                      <a:pt x="156" y="83"/>
                    </a:cubicBezTo>
                    <a:cubicBezTo>
                      <a:pt x="176" y="83"/>
                      <a:pt x="176" y="83"/>
                      <a:pt x="176" y="83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102" y="83"/>
                      <a:pt x="102" y="83"/>
                      <a:pt x="102" y="83"/>
                    </a:cubicBezTo>
                    <a:cubicBezTo>
                      <a:pt x="102" y="137"/>
                      <a:pt x="102" y="137"/>
                      <a:pt x="102" y="137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87" y="536"/>
                      <a:pt x="175" y="532"/>
                      <a:pt x="244" y="527"/>
                    </a:cubicBezTo>
                    <a:cubicBezTo>
                      <a:pt x="268" y="526"/>
                      <a:pt x="268" y="526"/>
                      <a:pt x="268" y="526"/>
                    </a:cubicBezTo>
                    <a:cubicBezTo>
                      <a:pt x="554" y="502"/>
                      <a:pt x="673" y="448"/>
                      <a:pt x="673" y="448"/>
                    </a:cubicBezTo>
                    <a:cubicBezTo>
                      <a:pt x="673" y="448"/>
                      <a:pt x="918" y="439"/>
                      <a:pt x="932" y="411"/>
                    </a:cubicBezTo>
                    <a:cubicBezTo>
                      <a:pt x="946" y="384"/>
                      <a:pt x="812" y="171"/>
                      <a:pt x="812" y="17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íṥ1ïḋé"/>
              <p:cNvSpPr>
                <a:spLocks/>
              </p:cNvSpPr>
              <p:nvPr/>
            </p:nvSpPr>
            <p:spPr bwMode="auto">
              <a:xfrm>
                <a:off x="9314991" y="5883831"/>
                <a:ext cx="323803" cy="325045"/>
              </a:xfrm>
              <a:custGeom>
                <a:avLst/>
                <a:gdLst/>
                <a:ahLst/>
                <a:cxnLst>
                  <a:cxn ang="0">
                    <a:pos x="151" y="68"/>
                  </a:cxn>
                  <a:cxn ang="0">
                    <a:pos x="143" y="57"/>
                  </a:cxn>
                  <a:cxn ang="0">
                    <a:pos x="150" y="44"/>
                  </a:cxn>
                  <a:cxn ang="0">
                    <a:pos x="140" y="20"/>
                  </a:cxn>
                  <a:cxn ang="0">
                    <a:pos x="125" y="20"/>
                  </a:cxn>
                  <a:cxn ang="0">
                    <a:pos x="116" y="28"/>
                  </a:cxn>
                  <a:cxn ang="0">
                    <a:pos x="106" y="24"/>
                  </a:cxn>
                  <a:cxn ang="0">
                    <a:pos x="102" y="10"/>
                  </a:cxn>
                  <a:cxn ang="0">
                    <a:pos x="78" y="0"/>
                  </a:cxn>
                  <a:cxn ang="0">
                    <a:pos x="68" y="19"/>
                  </a:cxn>
                  <a:cxn ang="0">
                    <a:pos x="57" y="27"/>
                  </a:cxn>
                  <a:cxn ang="0">
                    <a:pos x="50" y="26"/>
                  </a:cxn>
                  <a:cxn ang="0">
                    <a:pos x="37" y="17"/>
                  </a:cxn>
                  <a:cxn ang="0">
                    <a:pos x="20" y="30"/>
                  </a:cxn>
                  <a:cxn ang="0">
                    <a:pos x="20" y="44"/>
                  </a:cxn>
                  <a:cxn ang="0">
                    <a:pos x="27" y="57"/>
                  </a:cxn>
                  <a:cxn ang="0">
                    <a:pos x="19" y="68"/>
                  </a:cxn>
                  <a:cxn ang="0">
                    <a:pos x="0" y="78"/>
                  </a:cxn>
                  <a:cxn ang="0">
                    <a:pos x="11" y="102"/>
                  </a:cxn>
                  <a:cxn ang="0">
                    <a:pos x="24" y="106"/>
                  </a:cxn>
                  <a:cxn ang="0">
                    <a:pos x="26" y="120"/>
                  </a:cxn>
                  <a:cxn ang="0">
                    <a:pos x="20" y="140"/>
                  </a:cxn>
                  <a:cxn ang="0">
                    <a:pos x="37" y="153"/>
                  </a:cxn>
                  <a:cxn ang="0">
                    <a:pos x="50" y="144"/>
                  </a:cxn>
                  <a:cxn ang="0">
                    <a:pos x="57" y="143"/>
                  </a:cxn>
                  <a:cxn ang="0">
                    <a:pos x="68" y="151"/>
                  </a:cxn>
                  <a:cxn ang="0">
                    <a:pos x="78" y="170"/>
                  </a:cxn>
                  <a:cxn ang="0">
                    <a:pos x="102" y="159"/>
                  </a:cxn>
                  <a:cxn ang="0">
                    <a:pos x="106" y="146"/>
                  </a:cxn>
                  <a:cxn ang="0">
                    <a:pos x="116" y="142"/>
                  </a:cxn>
                  <a:cxn ang="0">
                    <a:pos x="125" y="149"/>
                  </a:cxn>
                  <a:cxn ang="0">
                    <a:pos x="140" y="149"/>
                  </a:cxn>
                  <a:cxn ang="0">
                    <a:pos x="150" y="125"/>
                  </a:cxn>
                  <a:cxn ang="0">
                    <a:pos x="143" y="113"/>
                  </a:cxn>
                  <a:cxn ang="0">
                    <a:pos x="151" y="102"/>
                  </a:cxn>
                  <a:cxn ang="0">
                    <a:pos x="170" y="92"/>
                  </a:cxn>
                  <a:cxn ang="0">
                    <a:pos x="159" y="68"/>
                  </a:cxn>
                  <a:cxn ang="0">
                    <a:pos x="85" y="115"/>
                  </a:cxn>
                  <a:cxn ang="0">
                    <a:pos x="85" y="54"/>
                  </a:cxn>
                </a:cxnLst>
                <a:rect l="0" t="0" r="r" b="b"/>
                <a:pathLst>
                  <a:path w="170" h="170">
                    <a:moveTo>
                      <a:pt x="159" y="68"/>
                    </a:moveTo>
                    <a:cubicBezTo>
                      <a:pt x="151" y="68"/>
                      <a:pt x="151" y="68"/>
                      <a:pt x="151" y="68"/>
                    </a:cubicBezTo>
                    <a:cubicBezTo>
                      <a:pt x="149" y="68"/>
                      <a:pt x="146" y="66"/>
                      <a:pt x="146" y="64"/>
                    </a:cubicBezTo>
                    <a:cubicBezTo>
                      <a:pt x="145" y="61"/>
                      <a:pt x="144" y="59"/>
                      <a:pt x="143" y="57"/>
                    </a:cubicBezTo>
                    <a:cubicBezTo>
                      <a:pt x="142" y="55"/>
                      <a:pt x="142" y="52"/>
                      <a:pt x="144" y="50"/>
                    </a:cubicBezTo>
                    <a:cubicBezTo>
                      <a:pt x="150" y="44"/>
                      <a:pt x="150" y="44"/>
                      <a:pt x="150" y="44"/>
                    </a:cubicBezTo>
                    <a:cubicBezTo>
                      <a:pt x="154" y="40"/>
                      <a:pt x="154" y="34"/>
                      <a:pt x="150" y="30"/>
                    </a:cubicBezTo>
                    <a:cubicBezTo>
                      <a:pt x="140" y="20"/>
                      <a:pt x="140" y="20"/>
                      <a:pt x="140" y="20"/>
                    </a:cubicBezTo>
                    <a:cubicBezTo>
                      <a:pt x="138" y="18"/>
                      <a:pt x="136" y="17"/>
                      <a:pt x="133" y="17"/>
                    </a:cubicBezTo>
                    <a:cubicBezTo>
                      <a:pt x="130" y="17"/>
                      <a:pt x="127" y="18"/>
                      <a:pt x="125" y="20"/>
                    </a:cubicBezTo>
                    <a:cubicBezTo>
                      <a:pt x="120" y="26"/>
                      <a:pt x="120" y="26"/>
                      <a:pt x="120" y="26"/>
                    </a:cubicBezTo>
                    <a:cubicBezTo>
                      <a:pt x="119" y="27"/>
                      <a:pt x="117" y="28"/>
                      <a:pt x="116" y="28"/>
                    </a:cubicBezTo>
                    <a:cubicBezTo>
                      <a:pt x="115" y="28"/>
                      <a:pt x="114" y="27"/>
                      <a:pt x="113" y="27"/>
                    </a:cubicBezTo>
                    <a:cubicBezTo>
                      <a:pt x="111" y="26"/>
                      <a:pt x="108" y="25"/>
                      <a:pt x="106" y="24"/>
                    </a:cubicBezTo>
                    <a:cubicBezTo>
                      <a:pt x="104" y="23"/>
                      <a:pt x="102" y="21"/>
                      <a:pt x="102" y="19"/>
                    </a:cubicBezTo>
                    <a:cubicBezTo>
                      <a:pt x="102" y="10"/>
                      <a:pt x="102" y="10"/>
                      <a:pt x="102" y="10"/>
                    </a:cubicBezTo>
                    <a:cubicBezTo>
                      <a:pt x="102" y="5"/>
                      <a:pt x="97" y="0"/>
                      <a:pt x="92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3" y="0"/>
                      <a:pt x="68" y="5"/>
                      <a:pt x="68" y="10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68" y="21"/>
                      <a:pt x="66" y="23"/>
                      <a:pt x="64" y="24"/>
                    </a:cubicBezTo>
                    <a:cubicBezTo>
                      <a:pt x="61" y="25"/>
                      <a:pt x="59" y="26"/>
                      <a:pt x="57" y="27"/>
                    </a:cubicBezTo>
                    <a:cubicBezTo>
                      <a:pt x="56" y="27"/>
                      <a:pt x="55" y="28"/>
                      <a:pt x="54" y="28"/>
                    </a:cubicBezTo>
                    <a:cubicBezTo>
                      <a:pt x="53" y="28"/>
                      <a:pt x="51" y="27"/>
                      <a:pt x="50" y="26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2" y="18"/>
                      <a:pt x="40" y="17"/>
                      <a:pt x="37" y="17"/>
                    </a:cubicBezTo>
                    <a:cubicBezTo>
                      <a:pt x="34" y="17"/>
                      <a:pt x="32" y="18"/>
                      <a:pt x="30" y="2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18" y="32"/>
                      <a:pt x="17" y="34"/>
                      <a:pt x="17" y="37"/>
                    </a:cubicBezTo>
                    <a:cubicBezTo>
                      <a:pt x="17" y="40"/>
                      <a:pt x="18" y="42"/>
                      <a:pt x="20" y="44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8" y="52"/>
                      <a:pt x="28" y="55"/>
                      <a:pt x="27" y="57"/>
                    </a:cubicBezTo>
                    <a:cubicBezTo>
                      <a:pt x="26" y="59"/>
                      <a:pt x="25" y="61"/>
                      <a:pt x="24" y="64"/>
                    </a:cubicBezTo>
                    <a:cubicBezTo>
                      <a:pt x="23" y="66"/>
                      <a:pt x="21" y="68"/>
                      <a:pt x="19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5" y="68"/>
                      <a:pt x="0" y="73"/>
                      <a:pt x="0" y="78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7"/>
                      <a:pt x="5" y="102"/>
                      <a:pt x="11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21" y="102"/>
                      <a:pt x="23" y="104"/>
                      <a:pt x="24" y="106"/>
                    </a:cubicBezTo>
                    <a:cubicBezTo>
                      <a:pt x="25" y="108"/>
                      <a:pt x="26" y="111"/>
                      <a:pt x="27" y="113"/>
                    </a:cubicBezTo>
                    <a:cubicBezTo>
                      <a:pt x="28" y="115"/>
                      <a:pt x="28" y="118"/>
                      <a:pt x="26" y="120"/>
                    </a:cubicBezTo>
                    <a:cubicBezTo>
                      <a:pt x="20" y="125"/>
                      <a:pt x="20" y="125"/>
                      <a:pt x="20" y="125"/>
                    </a:cubicBezTo>
                    <a:cubicBezTo>
                      <a:pt x="16" y="129"/>
                      <a:pt x="16" y="136"/>
                      <a:pt x="20" y="140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32" y="151"/>
                      <a:pt x="34" y="153"/>
                      <a:pt x="37" y="153"/>
                    </a:cubicBezTo>
                    <a:cubicBezTo>
                      <a:pt x="40" y="153"/>
                      <a:pt x="42" y="151"/>
                      <a:pt x="44" y="149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1" y="143"/>
                      <a:pt x="53" y="142"/>
                      <a:pt x="54" y="142"/>
                    </a:cubicBezTo>
                    <a:cubicBezTo>
                      <a:pt x="55" y="142"/>
                      <a:pt x="56" y="142"/>
                      <a:pt x="57" y="143"/>
                    </a:cubicBezTo>
                    <a:cubicBezTo>
                      <a:pt x="59" y="144"/>
                      <a:pt x="61" y="145"/>
                      <a:pt x="64" y="146"/>
                    </a:cubicBezTo>
                    <a:cubicBezTo>
                      <a:pt x="66" y="146"/>
                      <a:pt x="68" y="149"/>
                      <a:pt x="68" y="151"/>
                    </a:cubicBezTo>
                    <a:cubicBezTo>
                      <a:pt x="68" y="159"/>
                      <a:pt x="68" y="159"/>
                      <a:pt x="68" y="159"/>
                    </a:cubicBezTo>
                    <a:cubicBezTo>
                      <a:pt x="68" y="165"/>
                      <a:pt x="73" y="170"/>
                      <a:pt x="78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97" y="170"/>
                      <a:pt x="102" y="165"/>
                      <a:pt x="102" y="159"/>
                    </a:cubicBezTo>
                    <a:cubicBezTo>
                      <a:pt x="102" y="151"/>
                      <a:pt x="102" y="151"/>
                      <a:pt x="102" y="151"/>
                    </a:cubicBezTo>
                    <a:cubicBezTo>
                      <a:pt x="102" y="149"/>
                      <a:pt x="104" y="146"/>
                      <a:pt x="106" y="146"/>
                    </a:cubicBezTo>
                    <a:cubicBezTo>
                      <a:pt x="108" y="145"/>
                      <a:pt x="111" y="144"/>
                      <a:pt x="113" y="143"/>
                    </a:cubicBezTo>
                    <a:cubicBezTo>
                      <a:pt x="114" y="142"/>
                      <a:pt x="115" y="142"/>
                      <a:pt x="116" y="142"/>
                    </a:cubicBezTo>
                    <a:cubicBezTo>
                      <a:pt x="117" y="142"/>
                      <a:pt x="119" y="143"/>
                      <a:pt x="120" y="144"/>
                    </a:cubicBezTo>
                    <a:cubicBezTo>
                      <a:pt x="125" y="149"/>
                      <a:pt x="125" y="149"/>
                      <a:pt x="125" y="149"/>
                    </a:cubicBezTo>
                    <a:cubicBezTo>
                      <a:pt x="127" y="151"/>
                      <a:pt x="130" y="153"/>
                      <a:pt x="133" y="153"/>
                    </a:cubicBezTo>
                    <a:cubicBezTo>
                      <a:pt x="136" y="153"/>
                      <a:pt x="138" y="151"/>
                      <a:pt x="140" y="149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154" y="136"/>
                      <a:pt x="154" y="129"/>
                      <a:pt x="150" y="125"/>
                    </a:cubicBezTo>
                    <a:cubicBezTo>
                      <a:pt x="144" y="120"/>
                      <a:pt x="144" y="120"/>
                      <a:pt x="144" y="120"/>
                    </a:cubicBezTo>
                    <a:cubicBezTo>
                      <a:pt x="142" y="118"/>
                      <a:pt x="142" y="115"/>
                      <a:pt x="143" y="113"/>
                    </a:cubicBezTo>
                    <a:cubicBezTo>
                      <a:pt x="144" y="111"/>
                      <a:pt x="145" y="108"/>
                      <a:pt x="146" y="106"/>
                    </a:cubicBezTo>
                    <a:cubicBezTo>
                      <a:pt x="146" y="104"/>
                      <a:pt x="149" y="102"/>
                      <a:pt x="151" y="102"/>
                    </a:cubicBezTo>
                    <a:cubicBezTo>
                      <a:pt x="159" y="102"/>
                      <a:pt x="159" y="102"/>
                      <a:pt x="159" y="102"/>
                    </a:cubicBezTo>
                    <a:cubicBezTo>
                      <a:pt x="165" y="102"/>
                      <a:pt x="170" y="97"/>
                      <a:pt x="170" y="92"/>
                    </a:cubicBezTo>
                    <a:cubicBezTo>
                      <a:pt x="170" y="78"/>
                      <a:pt x="170" y="78"/>
                      <a:pt x="170" y="78"/>
                    </a:cubicBezTo>
                    <a:cubicBezTo>
                      <a:pt x="170" y="73"/>
                      <a:pt x="165" y="68"/>
                      <a:pt x="159" y="68"/>
                    </a:cubicBezTo>
                    <a:close/>
                    <a:moveTo>
                      <a:pt x="115" y="85"/>
                    </a:moveTo>
                    <a:cubicBezTo>
                      <a:pt x="115" y="102"/>
                      <a:pt x="102" y="115"/>
                      <a:pt x="85" y="115"/>
                    </a:cubicBezTo>
                    <a:cubicBezTo>
                      <a:pt x="68" y="115"/>
                      <a:pt x="55" y="102"/>
                      <a:pt x="55" y="85"/>
                    </a:cubicBezTo>
                    <a:cubicBezTo>
                      <a:pt x="55" y="68"/>
                      <a:pt x="68" y="54"/>
                      <a:pt x="85" y="54"/>
                    </a:cubicBezTo>
                    <a:cubicBezTo>
                      <a:pt x="102" y="54"/>
                      <a:pt x="115" y="68"/>
                      <a:pt x="115" y="85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ïṧlïḋè"/>
              <p:cNvSpPr>
                <a:spLocks/>
              </p:cNvSpPr>
              <p:nvPr/>
            </p:nvSpPr>
            <p:spPr bwMode="auto">
              <a:xfrm>
                <a:off x="9212019" y="5780860"/>
                <a:ext cx="167484" cy="168725"/>
              </a:xfrm>
              <a:custGeom>
                <a:avLst/>
                <a:gdLst/>
                <a:ahLst/>
                <a:cxnLst>
                  <a:cxn ang="0">
                    <a:pos x="77" y="54"/>
                  </a:cxn>
                  <a:cxn ang="0">
                    <a:pos x="88" y="47"/>
                  </a:cxn>
                  <a:cxn ang="0">
                    <a:pos x="81" y="34"/>
                  </a:cxn>
                  <a:cxn ang="0">
                    <a:pos x="76" y="33"/>
                  </a:cxn>
                  <a:cxn ang="0">
                    <a:pos x="75" y="28"/>
                  </a:cxn>
                  <a:cxn ang="0">
                    <a:pos x="78" y="15"/>
                  </a:cxn>
                  <a:cxn ang="0">
                    <a:pos x="68" y="8"/>
                  </a:cxn>
                  <a:cxn ang="0">
                    <a:pos x="60" y="13"/>
                  </a:cxn>
                  <a:cxn ang="0">
                    <a:pos x="59" y="13"/>
                  </a:cxn>
                  <a:cxn ang="0">
                    <a:pos x="54" y="11"/>
                  </a:cxn>
                  <a:cxn ang="0">
                    <a:pos x="47" y="0"/>
                  </a:cxn>
                  <a:cxn ang="0">
                    <a:pos x="34" y="7"/>
                  </a:cxn>
                  <a:cxn ang="0">
                    <a:pos x="33" y="12"/>
                  </a:cxn>
                  <a:cxn ang="0">
                    <a:pos x="29" y="14"/>
                  </a:cxn>
                  <a:cxn ang="0">
                    <a:pos x="25" y="11"/>
                  </a:cxn>
                  <a:cxn ang="0">
                    <a:pos x="15" y="11"/>
                  </a:cxn>
                  <a:cxn ang="0">
                    <a:pos x="11" y="25"/>
                  </a:cxn>
                  <a:cxn ang="0">
                    <a:pos x="14" y="29"/>
                  </a:cxn>
                  <a:cxn ang="0">
                    <a:pos x="11" y="34"/>
                  </a:cxn>
                  <a:cxn ang="0">
                    <a:pos x="0" y="41"/>
                  </a:cxn>
                  <a:cxn ang="0">
                    <a:pos x="7" y="54"/>
                  </a:cxn>
                  <a:cxn ang="0">
                    <a:pos x="12" y="55"/>
                  </a:cxn>
                  <a:cxn ang="0">
                    <a:pos x="13" y="60"/>
                  </a:cxn>
                  <a:cxn ang="0">
                    <a:pos x="9" y="68"/>
                  </a:cxn>
                  <a:cxn ang="0">
                    <a:pos x="15" y="78"/>
                  </a:cxn>
                  <a:cxn ang="0">
                    <a:pos x="25" y="78"/>
                  </a:cxn>
                  <a:cxn ang="0">
                    <a:pos x="29" y="74"/>
                  </a:cxn>
                  <a:cxn ang="0">
                    <a:pos x="33" y="76"/>
                  </a:cxn>
                  <a:cxn ang="0">
                    <a:pos x="34" y="81"/>
                  </a:cxn>
                  <a:cxn ang="0">
                    <a:pos x="47" y="88"/>
                  </a:cxn>
                  <a:cxn ang="0">
                    <a:pos x="54" y="77"/>
                  </a:cxn>
                  <a:cxn ang="0">
                    <a:pos x="59" y="75"/>
                  </a:cxn>
                  <a:cxn ang="0">
                    <a:pos x="60" y="75"/>
                  </a:cxn>
                  <a:cxn ang="0">
                    <a:pos x="68" y="80"/>
                  </a:cxn>
                  <a:cxn ang="0">
                    <a:pos x="78" y="73"/>
                  </a:cxn>
                  <a:cxn ang="0">
                    <a:pos x="75" y="60"/>
                  </a:cxn>
                  <a:cxn ang="0">
                    <a:pos x="76" y="55"/>
                  </a:cxn>
                  <a:cxn ang="0">
                    <a:pos x="44" y="58"/>
                  </a:cxn>
                  <a:cxn ang="0">
                    <a:pos x="44" y="31"/>
                  </a:cxn>
                </a:cxnLst>
                <a:rect l="0" t="0" r="r" b="b"/>
                <a:pathLst>
                  <a:path w="88" h="88">
                    <a:moveTo>
                      <a:pt x="76" y="55"/>
                    </a:moveTo>
                    <a:cubicBezTo>
                      <a:pt x="76" y="55"/>
                      <a:pt x="77" y="54"/>
                      <a:pt x="77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5" y="54"/>
                      <a:pt x="88" y="51"/>
                      <a:pt x="88" y="47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37"/>
                      <a:pt x="85" y="34"/>
                      <a:pt x="81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6" y="33"/>
                      <a:pt x="76" y="33"/>
                    </a:cubicBezTo>
                    <a:cubicBezTo>
                      <a:pt x="76" y="32"/>
                      <a:pt x="75" y="30"/>
                      <a:pt x="75" y="29"/>
                    </a:cubicBezTo>
                    <a:cubicBezTo>
                      <a:pt x="74" y="29"/>
                      <a:pt x="75" y="28"/>
                      <a:pt x="75" y="28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80" y="22"/>
                      <a:pt x="80" y="18"/>
                      <a:pt x="78" y="15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9"/>
                      <a:pt x="70" y="8"/>
                      <a:pt x="68" y="8"/>
                    </a:cubicBezTo>
                    <a:cubicBezTo>
                      <a:pt x="66" y="8"/>
                      <a:pt x="64" y="9"/>
                      <a:pt x="63" y="11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3"/>
                      <a:pt x="60" y="14"/>
                      <a:pt x="59" y="14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8" y="13"/>
                      <a:pt x="56" y="12"/>
                      <a:pt x="55" y="12"/>
                    </a:cubicBezTo>
                    <a:cubicBezTo>
                      <a:pt x="55" y="12"/>
                      <a:pt x="54" y="11"/>
                      <a:pt x="54" y="11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7" y="0"/>
                      <a:pt x="34" y="3"/>
                      <a:pt x="34" y="7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11"/>
                      <a:pt x="33" y="12"/>
                      <a:pt x="33" y="12"/>
                    </a:cubicBezTo>
                    <a:cubicBezTo>
                      <a:pt x="32" y="12"/>
                      <a:pt x="31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8" y="14"/>
                      <a:pt x="28" y="13"/>
                      <a:pt x="28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9"/>
                      <a:pt x="22" y="8"/>
                      <a:pt x="20" y="8"/>
                    </a:cubicBezTo>
                    <a:cubicBezTo>
                      <a:pt x="18" y="8"/>
                      <a:pt x="17" y="9"/>
                      <a:pt x="15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8" y="18"/>
                      <a:pt x="8" y="22"/>
                      <a:pt x="11" y="2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4" y="29"/>
                      <a:pt x="14" y="29"/>
                    </a:cubicBezTo>
                    <a:cubicBezTo>
                      <a:pt x="13" y="30"/>
                      <a:pt x="13" y="32"/>
                      <a:pt x="12" y="33"/>
                    </a:cubicBezTo>
                    <a:cubicBezTo>
                      <a:pt x="12" y="33"/>
                      <a:pt x="11" y="34"/>
                      <a:pt x="11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3" y="34"/>
                      <a:pt x="0" y="37"/>
                      <a:pt x="0" y="41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1"/>
                      <a:pt x="3" y="54"/>
                      <a:pt x="7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2" y="55"/>
                      <a:pt x="12" y="55"/>
                    </a:cubicBezTo>
                    <a:cubicBezTo>
                      <a:pt x="13" y="56"/>
                      <a:pt x="13" y="58"/>
                      <a:pt x="14" y="59"/>
                    </a:cubicBezTo>
                    <a:cubicBezTo>
                      <a:pt x="14" y="59"/>
                      <a:pt x="14" y="60"/>
                      <a:pt x="13" y="60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9" y="64"/>
                      <a:pt x="9" y="66"/>
                      <a:pt x="9" y="68"/>
                    </a:cubicBezTo>
                    <a:cubicBezTo>
                      <a:pt x="9" y="70"/>
                      <a:pt x="9" y="72"/>
                      <a:pt x="11" y="73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7" y="79"/>
                      <a:pt x="18" y="80"/>
                      <a:pt x="20" y="80"/>
                    </a:cubicBezTo>
                    <a:cubicBezTo>
                      <a:pt x="22" y="80"/>
                      <a:pt x="24" y="79"/>
                      <a:pt x="25" y="7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8" y="75"/>
                      <a:pt x="28" y="74"/>
                      <a:pt x="29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1" y="75"/>
                      <a:pt x="32" y="76"/>
                      <a:pt x="33" y="76"/>
                    </a:cubicBezTo>
                    <a:cubicBezTo>
                      <a:pt x="33" y="76"/>
                      <a:pt x="34" y="77"/>
                      <a:pt x="34" y="77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34" y="85"/>
                      <a:pt x="37" y="88"/>
                      <a:pt x="41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51" y="88"/>
                      <a:pt x="54" y="85"/>
                      <a:pt x="54" y="81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5" y="76"/>
                      <a:pt x="55" y="76"/>
                    </a:cubicBezTo>
                    <a:cubicBezTo>
                      <a:pt x="56" y="76"/>
                      <a:pt x="58" y="75"/>
                      <a:pt x="59" y="75"/>
                    </a:cubicBezTo>
                    <a:cubicBezTo>
                      <a:pt x="59" y="74"/>
                      <a:pt x="59" y="74"/>
                      <a:pt x="59" y="74"/>
                    </a:cubicBezTo>
                    <a:cubicBezTo>
                      <a:pt x="60" y="74"/>
                      <a:pt x="60" y="75"/>
                      <a:pt x="60" y="75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4" y="79"/>
                      <a:pt x="66" y="80"/>
                      <a:pt x="68" y="80"/>
                    </a:cubicBezTo>
                    <a:cubicBezTo>
                      <a:pt x="70" y="80"/>
                      <a:pt x="72" y="79"/>
                      <a:pt x="73" y="78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0" y="70"/>
                      <a:pt x="80" y="66"/>
                      <a:pt x="78" y="63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4" y="59"/>
                      <a:pt x="75" y="59"/>
                    </a:cubicBezTo>
                    <a:cubicBezTo>
                      <a:pt x="75" y="58"/>
                      <a:pt x="76" y="56"/>
                      <a:pt x="76" y="55"/>
                    </a:cubicBezTo>
                    <a:close/>
                    <a:moveTo>
                      <a:pt x="58" y="44"/>
                    </a:moveTo>
                    <a:cubicBezTo>
                      <a:pt x="58" y="51"/>
                      <a:pt x="52" y="58"/>
                      <a:pt x="44" y="58"/>
                    </a:cubicBezTo>
                    <a:cubicBezTo>
                      <a:pt x="37" y="58"/>
                      <a:pt x="31" y="51"/>
                      <a:pt x="31" y="44"/>
                    </a:cubicBezTo>
                    <a:cubicBezTo>
                      <a:pt x="31" y="37"/>
                      <a:pt x="37" y="31"/>
                      <a:pt x="44" y="31"/>
                    </a:cubicBezTo>
                    <a:cubicBezTo>
                      <a:pt x="52" y="31"/>
                      <a:pt x="58" y="37"/>
                      <a:pt x="58" y="4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íṡḷíḋè"/>
              <p:cNvSpPr>
                <a:spLocks/>
              </p:cNvSpPr>
              <p:nvPr/>
            </p:nvSpPr>
            <p:spPr bwMode="auto">
              <a:xfrm>
                <a:off x="9863752" y="5909885"/>
                <a:ext cx="403957" cy="161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b="1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64" name="ísḷïḋê"/>
              <p:cNvSpPr>
                <a:spLocks/>
              </p:cNvSpPr>
              <p:nvPr/>
            </p:nvSpPr>
            <p:spPr bwMode="auto">
              <a:xfrm>
                <a:off x="9551951" y="4125865"/>
                <a:ext cx="1120284" cy="1739356"/>
              </a:xfrm>
              <a:custGeom>
                <a:avLst/>
                <a:gdLst/>
                <a:ahLst/>
                <a:cxnLst>
                  <a:cxn ang="0">
                    <a:pos x="556" y="770"/>
                  </a:cxn>
                  <a:cxn ang="0">
                    <a:pos x="560" y="377"/>
                  </a:cxn>
                  <a:cxn ang="0">
                    <a:pos x="558" y="366"/>
                  </a:cxn>
                  <a:cxn ang="0">
                    <a:pos x="364" y="0"/>
                  </a:cxn>
                  <a:cxn ang="0">
                    <a:pos x="0" y="0"/>
                  </a:cxn>
                  <a:cxn ang="0">
                    <a:pos x="0" y="770"/>
                  </a:cxn>
                  <a:cxn ang="0">
                    <a:pos x="125" y="770"/>
                  </a:cxn>
                  <a:cxn ang="0">
                    <a:pos x="125" y="830"/>
                  </a:cxn>
                  <a:cxn ang="0">
                    <a:pos x="104" y="830"/>
                  </a:cxn>
                  <a:cxn ang="0">
                    <a:pos x="152" y="912"/>
                  </a:cxn>
                  <a:cxn ang="0">
                    <a:pos x="199" y="830"/>
                  </a:cxn>
                  <a:cxn ang="0">
                    <a:pos x="179" y="830"/>
                  </a:cxn>
                  <a:cxn ang="0">
                    <a:pos x="179" y="770"/>
                  </a:cxn>
                  <a:cxn ang="0">
                    <a:pos x="556" y="770"/>
                  </a:cxn>
                </a:cxnLst>
                <a:rect l="0" t="0" r="r" b="b"/>
                <a:pathLst>
                  <a:path w="588" h="912">
                    <a:moveTo>
                      <a:pt x="556" y="770"/>
                    </a:moveTo>
                    <a:cubicBezTo>
                      <a:pt x="588" y="619"/>
                      <a:pt x="585" y="489"/>
                      <a:pt x="560" y="377"/>
                    </a:cubicBezTo>
                    <a:cubicBezTo>
                      <a:pt x="558" y="366"/>
                      <a:pt x="558" y="366"/>
                      <a:pt x="558" y="366"/>
                    </a:cubicBezTo>
                    <a:cubicBezTo>
                      <a:pt x="521" y="208"/>
                      <a:pt x="442" y="87"/>
                      <a:pt x="36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70"/>
                      <a:pt x="0" y="770"/>
                      <a:pt x="0" y="770"/>
                    </a:cubicBezTo>
                    <a:cubicBezTo>
                      <a:pt x="125" y="770"/>
                      <a:pt x="125" y="770"/>
                      <a:pt x="125" y="770"/>
                    </a:cubicBezTo>
                    <a:cubicBezTo>
                      <a:pt x="125" y="830"/>
                      <a:pt x="125" y="830"/>
                      <a:pt x="125" y="830"/>
                    </a:cubicBezTo>
                    <a:cubicBezTo>
                      <a:pt x="104" y="830"/>
                      <a:pt x="104" y="830"/>
                      <a:pt x="104" y="830"/>
                    </a:cubicBezTo>
                    <a:cubicBezTo>
                      <a:pt x="152" y="912"/>
                      <a:pt x="152" y="912"/>
                      <a:pt x="152" y="912"/>
                    </a:cubicBezTo>
                    <a:cubicBezTo>
                      <a:pt x="199" y="830"/>
                      <a:pt x="199" y="830"/>
                      <a:pt x="199" y="830"/>
                    </a:cubicBezTo>
                    <a:cubicBezTo>
                      <a:pt x="179" y="830"/>
                      <a:pt x="179" y="830"/>
                      <a:pt x="179" y="830"/>
                    </a:cubicBezTo>
                    <a:cubicBezTo>
                      <a:pt x="179" y="770"/>
                      <a:pt x="179" y="770"/>
                      <a:pt x="179" y="770"/>
                    </a:cubicBezTo>
                    <a:lnTo>
                      <a:pt x="556" y="770"/>
                    </a:lnTo>
                    <a:close/>
                  </a:path>
                </a:pathLst>
              </a:custGeom>
              <a:solidFill>
                <a:schemeClr val="accent5"/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ï$ļîdé"/>
              <p:cNvSpPr>
                <a:spLocks/>
              </p:cNvSpPr>
              <p:nvPr/>
            </p:nvSpPr>
            <p:spPr bwMode="auto">
              <a:xfrm>
                <a:off x="9788098" y="5118065"/>
                <a:ext cx="403957" cy="1615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>
                    <a:solidFill>
                      <a:srgbClr val="F1F1F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66" name="ïś1ïďè"/>
              <p:cNvSpPr>
                <a:spLocks/>
              </p:cNvSpPr>
              <p:nvPr/>
            </p:nvSpPr>
            <p:spPr bwMode="auto">
              <a:xfrm>
                <a:off x="9908011" y="4576212"/>
                <a:ext cx="95528" cy="95529"/>
              </a:xfrm>
              <a:prstGeom prst="ellipse">
                <a:avLst/>
              </a:pr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îşḷîḋè"/>
              <p:cNvSpPr>
                <a:spLocks/>
              </p:cNvSpPr>
              <p:nvPr/>
            </p:nvSpPr>
            <p:spPr bwMode="auto">
              <a:xfrm>
                <a:off x="10064330" y="4576212"/>
                <a:ext cx="93047" cy="95529"/>
              </a:xfrm>
              <a:prstGeom prst="ellipse">
                <a:avLst/>
              </a:pr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îṧḷîḋe"/>
              <p:cNvSpPr>
                <a:spLocks/>
              </p:cNvSpPr>
              <p:nvPr/>
            </p:nvSpPr>
            <p:spPr bwMode="auto">
              <a:xfrm>
                <a:off x="10141248" y="4955845"/>
                <a:ext cx="49626" cy="583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"/>
                  </a:cxn>
                  <a:cxn ang="0">
                    <a:pos x="13" y="31"/>
                  </a:cxn>
                  <a:cxn ang="0">
                    <a:pos x="13" y="31"/>
                  </a:cxn>
                  <a:cxn ang="0">
                    <a:pos x="26" y="18"/>
                  </a:cxn>
                  <a:cxn ang="0">
                    <a:pos x="26" y="0"/>
                  </a:cxn>
                  <a:cxn ang="0">
                    <a:pos x="0" y="0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íṩlîḍê"/>
              <p:cNvSpPr>
                <a:spLocks/>
              </p:cNvSpPr>
              <p:nvPr/>
            </p:nvSpPr>
            <p:spPr bwMode="auto">
              <a:xfrm>
                <a:off x="9860866" y="4668020"/>
                <a:ext cx="398240" cy="346136"/>
              </a:xfrm>
              <a:custGeom>
                <a:avLst/>
                <a:gdLst/>
                <a:ahLst/>
                <a:cxnLst>
                  <a:cxn ang="0">
                    <a:pos x="191" y="93"/>
                  </a:cxn>
                  <a:cxn ang="0">
                    <a:pos x="182" y="83"/>
                  </a:cxn>
                  <a:cxn ang="0">
                    <a:pos x="182" y="80"/>
                  </a:cxn>
                  <a:cxn ang="0">
                    <a:pos x="166" y="15"/>
                  </a:cxn>
                  <a:cxn ang="0">
                    <a:pos x="148" y="0"/>
                  </a:cxn>
                  <a:cxn ang="0">
                    <a:pos x="148" y="0"/>
                  </a:cxn>
                  <a:cxn ang="0">
                    <a:pos x="142" y="1"/>
                  </a:cxn>
                  <a:cxn ang="0">
                    <a:pos x="137" y="3"/>
                  </a:cxn>
                  <a:cxn ang="0">
                    <a:pos x="124" y="20"/>
                  </a:cxn>
                  <a:cxn ang="0">
                    <a:pos x="124" y="21"/>
                  </a:cxn>
                  <a:cxn ang="0">
                    <a:pos x="117" y="43"/>
                  </a:cxn>
                  <a:cxn ang="0">
                    <a:pos x="90" y="48"/>
                  </a:cxn>
                  <a:cxn ang="0">
                    <a:pos x="82" y="53"/>
                  </a:cxn>
                  <a:cxn ang="0">
                    <a:pos x="65" y="45"/>
                  </a:cxn>
                  <a:cxn ang="0">
                    <a:pos x="58" y="21"/>
                  </a:cxn>
                  <a:cxn ang="0">
                    <a:pos x="58" y="20"/>
                  </a:cxn>
                  <a:cxn ang="0">
                    <a:pos x="44" y="3"/>
                  </a:cxn>
                  <a:cxn ang="0">
                    <a:pos x="39" y="1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13" y="15"/>
                  </a:cxn>
                  <a:cxn ang="0">
                    <a:pos x="1" y="69"/>
                  </a:cxn>
                  <a:cxn ang="0">
                    <a:pos x="8" y="86"/>
                  </a:cxn>
                  <a:cxn ang="0">
                    <a:pos x="8" y="169"/>
                  </a:cxn>
                  <a:cxn ang="0">
                    <a:pos x="21" y="182"/>
                  </a:cxn>
                  <a:cxn ang="0">
                    <a:pos x="34" y="169"/>
                  </a:cxn>
                  <a:cxn ang="0">
                    <a:pos x="34" y="91"/>
                  </a:cxn>
                  <a:cxn ang="0">
                    <a:pos x="46" y="78"/>
                  </a:cxn>
                  <a:cxn ang="0">
                    <a:pos x="50" y="58"/>
                  </a:cxn>
                  <a:cxn ang="0">
                    <a:pos x="89" y="73"/>
                  </a:cxn>
                  <a:cxn ang="0">
                    <a:pos x="90" y="73"/>
                  </a:cxn>
                  <a:cxn ang="0">
                    <a:pos x="99" y="67"/>
                  </a:cxn>
                  <a:cxn ang="0">
                    <a:pos x="131" y="56"/>
                  </a:cxn>
                  <a:cxn ang="0">
                    <a:pos x="136" y="78"/>
                  </a:cxn>
                  <a:cxn ang="0">
                    <a:pos x="145" y="90"/>
                  </a:cxn>
                  <a:cxn ang="0">
                    <a:pos x="151" y="90"/>
                  </a:cxn>
                  <a:cxn ang="0">
                    <a:pos x="159" y="81"/>
                  </a:cxn>
                  <a:cxn ang="0">
                    <a:pos x="147" y="41"/>
                  </a:cxn>
                  <a:cxn ang="0">
                    <a:pos x="150" y="40"/>
                  </a:cxn>
                  <a:cxn ang="0">
                    <a:pos x="163" y="83"/>
                  </a:cxn>
                  <a:cxn ang="0">
                    <a:pos x="154" y="93"/>
                  </a:cxn>
                  <a:cxn ang="0">
                    <a:pos x="135" y="93"/>
                  </a:cxn>
                  <a:cxn ang="0">
                    <a:pos x="135" y="147"/>
                  </a:cxn>
                  <a:cxn ang="0">
                    <a:pos x="209" y="147"/>
                  </a:cxn>
                  <a:cxn ang="0">
                    <a:pos x="209" y="93"/>
                  </a:cxn>
                  <a:cxn ang="0">
                    <a:pos x="191" y="93"/>
                  </a:cxn>
                  <a:cxn ang="0">
                    <a:pos x="160" y="93"/>
                  </a:cxn>
                  <a:cxn ang="0">
                    <a:pos x="165" y="89"/>
                  </a:cxn>
                  <a:cxn ang="0">
                    <a:pos x="172" y="92"/>
                  </a:cxn>
                  <a:cxn ang="0">
                    <a:pos x="174" y="92"/>
                  </a:cxn>
                  <a:cxn ang="0">
                    <a:pos x="179" y="89"/>
                  </a:cxn>
                  <a:cxn ang="0">
                    <a:pos x="184" y="93"/>
                  </a:cxn>
                  <a:cxn ang="0">
                    <a:pos x="160" y="93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solidFill>
                <a:srgbClr val="F1F1F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íṣlide"/>
              <p:cNvSpPr>
                <a:spLocks/>
              </p:cNvSpPr>
              <p:nvPr/>
            </p:nvSpPr>
            <p:spPr bwMode="auto">
              <a:xfrm>
                <a:off x="7848574" y="3386454"/>
                <a:ext cx="2367112" cy="997462"/>
              </a:xfrm>
              <a:custGeom>
                <a:avLst/>
                <a:gdLst/>
                <a:ahLst/>
                <a:cxnLst>
                  <a:cxn ang="0">
                    <a:pos x="1106" y="370"/>
                  </a:cxn>
                  <a:cxn ang="0">
                    <a:pos x="1241" y="370"/>
                  </a:cxn>
                  <a:cxn ang="0">
                    <a:pos x="1188" y="317"/>
                  </a:cxn>
                  <a:cxn ang="0">
                    <a:pos x="869" y="0"/>
                  </a:cxn>
                  <a:cxn ang="0">
                    <a:pos x="373" y="0"/>
                  </a:cxn>
                  <a:cxn ang="0">
                    <a:pos x="53" y="317"/>
                  </a:cxn>
                  <a:cxn ang="0">
                    <a:pos x="0" y="370"/>
                  </a:cxn>
                  <a:cxn ang="0">
                    <a:pos x="136" y="370"/>
                  </a:cxn>
                  <a:cxn ang="0">
                    <a:pos x="136" y="441"/>
                  </a:cxn>
                  <a:cxn ang="0">
                    <a:pos x="115" y="441"/>
                  </a:cxn>
                  <a:cxn ang="0">
                    <a:pos x="163" y="523"/>
                  </a:cxn>
                  <a:cxn ang="0">
                    <a:pos x="210" y="441"/>
                  </a:cxn>
                  <a:cxn ang="0">
                    <a:pos x="190" y="441"/>
                  </a:cxn>
                  <a:cxn ang="0">
                    <a:pos x="190" y="370"/>
                  </a:cxn>
                  <a:cxn ang="0">
                    <a:pos x="1052" y="370"/>
                  </a:cxn>
                  <a:cxn ang="0">
                    <a:pos x="1052" y="441"/>
                  </a:cxn>
                  <a:cxn ang="0">
                    <a:pos x="1031" y="441"/>
                  </a:cxn>
                  <a:cxn ang="0">
                    <a:pos x="1079" y="523"/>
                  </a:cxn>
                  <a:cxn ang="0">
                    <a:pos x="1126" y="441"/>
                  </a:cxn>
                  <a:cxn ang="0">
                    <a:pos x="1106" y="441"/>
                  </a:cxn>
                  <a:cxn ang="0">
                    <a:pos x="1106" y="370"/>
                  </a:cxn>
                </a:cxnLst>
                <a:rect l="0" t="0" r="r" b="b"/>
                <a:pathLst>
                  <a:path w="1241" h="523">
                    <a:moveTo>
                      <a:pt x="1106" y="370"/>
                    </a:moveTo>
                    <a:cubicBezTo>
                      <a:pt x="1241" y="370"/>
                      <a:pt x="1241" y="370"/>
                      <a:pt x="1241" y="370"/>
                    </a:cubicBezTo>
                    <a:cubicBezTo>
                      <a:pt x="1223" y="350"/>
                      <a:pt x="1205" y="333"/>
                      <a:pt x="1188" y="317"/>
                    </a:cubicBezTo>
                    <a:cubicBezTo>
                      <a:pt x="1108" y="241"/>
                      <a:pt x="975" y="108"/>
                      <a:pt x="869" y="0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266" y="108"/>
                      <a:pt x="133" y="241"/>
                      <a:pt x="53" y="317"/>
                    </a:cubicBezTo>
                    <a:cubicBezTo>
                      <a:pt x="36" y="333"/>
                      <a:pt x="18" y="350"/>
                      <a:pt x="0" y="370"/>
                    </a:cubicBezTo>
                    <a:cubicBezTo>
                      <a:pt x="136" y="370"/>
                      <a:pt x="136" y="370"/>
                      <a:pt x="136" y="370"/>
                    </a:cubicBezTo>
                    <a:cubicBezTo>
                      <a:pt x="136" y="441"/>
                      <a:pt x="136" y="441"/>
                      <a:pt x="136" y="441"/>
                    </a:cubicBezTo>
                    <a:cubicBezTo>
                      <a:pt x="115" y="441"/>
                      <a:pt x="115" y="441"/>
                      <a:pt x="115" y="441"/>
                    </a:cubicBezTo>
                    <a:cubicBezTo>
                      <a:pt x="163" y="523"/>
                      <a:pt x="163" y="523"/>
                      <a:pt x="163" y="523"/>
                    </a:cubicBezTo>
                    <a:cubicBezTo>
                      <a:pt x="210" y="441"/>
                      <a:pt x="210" y="441"/>
                      <a:pt x="210" y="441"/>
                    </a:cubicBezTo>
                    <a:cubicBezTo>
                      <a:pt x="190" y="441"/>
                      <a:pt x="190" y="441"/>
                      <a:pt x="190" y="441"/>
                    </a:cubicBezTo>
                    <a:cubicBezTo>
                      <a:pt x="190" y="370"/>
                      <a:pt x="190" y="370"/>
                      <a:pt x="190" y="370"/>
                    </a:cubicBezTo>
                    <a:cubicBezTo>
                      <a:pt x="1052" y="370"/>
                      <a:pt x="1052" y="370"/>
                      <a:pt x="1052" y="370"/>
                    </a:cubicBezTo>
                    <a:cubicBezTo>
                      <a:pt x="1052" y="441"/>
                      <a:pt x="1052" y="441"/>
                      <a:pt x="1052" y="441"/>
                    </a:cubicBezTo>
                    <a:cubicBezTo>
                      <a:pt x="1031" y="441"/>
                      <a:pt x="1031" y="441"/>
                      <a:pt x="1031" y="441"/>
                    </a:cubicBezTo>
                    <a:cubicBezTo>
                      <a:pt x="1079" y="523"/>
                      <a:pt x="1079" y="523"/>
                      <a:pt x="1079" y="523"/>
                    </a:cubicBezTo>
                    <a:cubicBezTo>
                      <a:pt x="1126" y="441"/>
                      <a:pt x="1126" y="441"/>
                      <a:pt x="1126" y="441"/>
                    </a:cubicBezTo>
                    <a:cubicBezTo>
                      <a:pt x="1106" y="441"/>
                      <a:pt x="1106" y="441"/>
                      <a:pt x="1106" y="441"/>
                    </a:cubicBezTo>
                    <a:cubicBezTo>
                      <a:pt x="1106" y="370"/>
                      <a:pt x="1106" y="370"/>
                      <a:pt x="1106" y="370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2857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ï$ļïde"/>
              <p:cNvSpPr>
                <a:spLocks/>
              </p:cNvSpPr>
              <p:nvPr/>
            </p:nvSpPr>
            <p:spPr bwMode="auto">
              <a:xfrm>
                <a:off x="8544061" y="3650699"/>
                <a:ext cx="923330" cy="1846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200"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72" name="íṣľíḓè"/>
              <p:cNvSpPr>
                <a:spLocks/>
              </p:cNvSpPr>
              <p:nvPr/>
            </p:nvSpPr>
            <p:spPr bwMode="auto">
              <a:xfrm>
                <a:off x="8583024" y="3056448"/>
                <a:ext cx="901934" cy="301473"/>
              </a:xfrm>
              <a:custGeom>
                <a:avLst/>
                <a:gdLst/>
                <a:ahLst/>
                <a:cxnLst>
                  <a:cxn ang="0">
                    <a:pos x="105" y="158"/>
                  </a:cxn>
                  <a:cxn ang="0">
                    <a:pos x="397" y="158"/>
                  </a:cxn>
                  <a:cxn ang="0">
                    <a:pos x="397" y="158"/>
                  </a:cxn>
                  <a:cxn ang="0">
                    <a:pos x="473" y="158"/>
                  </a:cxn>
                  <a:cxn ang="0">
                    <a:pos x="314" y="0"/>
                  </a:cxn>
                  <a:cxn ang="0">
                    <a:pos x="157" y="0"/>
                  </a:cxn>
                  <a:cxn ang="0">
                    <a:pos x="0" y="158"/>
                  </a:cxn>
                  <a:cxn ang="0">
                    <a:pos x="105" y="158"/>
                  </a:cxn>
                  <a:cxn ang="0">
                    <a:pos x="105" y="158"/>
                  </a:cxn>
                </a:cxnLst>
                <a:rect l="0" t="0" r="r" b="b"/>
                <a:pathLst>
                  <a:path w="473" h="158">
                    <a:moveTo>
                      <a:pt x="105" y="158"/>
                    </a:moveTo>
                    <a:cubicBezTo>
                      <a:pt x="397" y="158"/>
                      <a:pt x="397" y="158"/>
                      <a:pt x="397" y="158"/>
                    </a:cubicBezTo>
                    <a:cubicBezTo>
                      <a:pt x="397" y="158"/>
                      <a:pt x="397" y="158"/>
                      <a:pt x="397" y="158"/>
                    </a:cubicBezTo>
                    <a:cubicBezTo>
                      <a:pt x="473" y="158"/>
                      <a:pt x="473" y="158"/>
                      <a:pt x="473" y="158"/>
                    </a:cubicBezTo>
                    <a:cubicBezTo>
                      <a:pt x="392" y="75"/>
                      <a:pt x="314" y="0"/>
                      <a:pt x="314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7" y="0"/>
                      <a:pt x="81" y="75"/>
                      <a:pt x="0" y="158"/>
                    </a:cubicBezTo>
                    <a:cubicBezTo>
                      <a:pt x="105" y="158"/>
                      <a:pt x="105" y="158"/>
                      <a:pt x="105" y="158"/>
                    </a:cubicBezTo>
                    <a:cubicBezTo>
                      <a:pt x="105" y="158"/>
                      <a:pt x="105" y="158"/>
                      <a:pt x="105" y="158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îṧḻîdè"/>
              <p:cNvSpPr>
                <a:spLocks/>
              </p:cNvSpPr>
              <p:nvPr/>
            </p:nvSpPr>
            <p:spPr bwMode="auto">
              <a:xfrm>
                <a:off x="8445314" y="1196752"/>
                <a:ext cx="1178594" cy="698472"/>
              </a:xfrm>
              <a:custGeom>
                <a:avLst/>
                <a:gdLst/>
                <a:ahLst/>
                <a:cxnLst>
                  <a:cxn ang="0">
                    <a:pos x="616" y="169"/>
                  </a:cxn>
                  <a:cxn ang="0">
                    <a:pos x="453" y="88"/>
                  </a:cxn>
                  <a:cxn ang="0">
                    <a:pos x="401" y="27"/>
                  </a:cxn>
                  <a:cxn ang="0">
                    <a:pos x="325" y="35"/>
                  </a:cxn>
                  <a:cxn ang="0">
                    <a:pos x="318" y="74"/>
                  </a:cxn>
                  <a:cxn ang="0">
                    <a:pos x="259" y="91"/>
                  </a:cxn>
                  <a:cxn ang="0">
                    <a:pos x="205" y="55"/>
                  </a:cxn>
                  <a:cxn ang="0">
                    <a:pos x="161" y="100"/>
                  </a:cxn>
                  <a:cxn ang="0">
                    <a:pos x="0" y="96"/>
                  </a:cxn>
                  <a:cxn ang="0">
                    <a:pos x="6" y="105"/>
                  </a:cxn>
                  <a:cxn ang="0">
                    <a:pos x="237" y="355"/>
                  </a:cxn>
                  <a:cxn ang="0">
                    <a:pos x="417" y="366"/>
                  </a:cxn>
                  <a:cxn ang="0">
                    <a:pos x="492" y="283"/>
                  </a:cxn>
                  <a:cxn ang="0">
                    <a:pos x="607" y="187"/>
                  </a:cxn>
                  <a:cxn ang="0">
                    <a:pos x="616" y="169"/>
                  </a:cxn>
                </a:cxnLst>
                <a:rect l="0" t="0" r="r" b="b"/>
                <a:pathLst>
                  <a:path w="618" h="366">
                    <a:moveTo>
                      <a:pt x="616" y="169"/>
                    </a:moveTo>
                    <a:cubicBezTo>
                      <a:pt x="608" y="140"/>
                      <a:pt x="536" y="107"/>
                      <a:pt x="453" y="88"/>
                    </a:cubicBezTo>
                    <a:cubicBezTo>
                      <a:pt x="450" y="69"/>
                      <a:pt x="438" y="43"/>
                      <a:pt x="401" y="27"/>
                    </a:cubicBezTo>
                    <a:cubicBezTo>
                      <a:pt x="339" y="0"/>
                      <a:pt x="325" y="35"/>
                      <a:pt x="325" y="35"/>
                    </a:cubicBezTo>
                    <a:cubicBezTo>
                      <a:pt x="325" y="35"/>
                      <a:pt x="323" y="55"/>
                      <a:pt x="318" y="74"/>
                    </a:cubicBezTo>
                    <a:cubicBezTo>
                      <a:pt x="287" y="75"/>
                      <a:pt x="270" y="82"/>
                      <a:pt x="259" y="91"/>
                    </a:cubicBezTo>
                    <a:cubicBezTo>
                      <a:pt x="242" y="75"/>
                      <a:pt x="224" y="56"/>
                      <a:pt x="205" y="55"/>
                    </a:cubicBezTo>
                    <a:cubicBezTo>
                      <a:pt x="187" y="54"/>
                      <a:pt x="178" y="78"/>
                      <a:pt x="161" y="100"/>
                    </a:cubicBezTo>
                    <a:cubicBezTo>
                      <a:pt x="46" y="47"/>
                      <a:pt x="0" y="96"/>
                      <a:pt x="0" y="96"/>
                    </a:cubicBezTo>
                    <a:cubicBezTo>
                      <a:pt x="2" y="99"/>
                      <a:pt x="4" y="102"/>
                      <a:pt x="6" y="105"/>
                    </a:cubicBezTo>
                    <a:cubicBezTo>
                      <a:pt x="59" y="181"/>
                      <a:pt x="237" y="355"/>
                      <a:pt x="237" y="355"/>
                    </a:cubicBezTo>
                    <a:cubicBezTo>
                      <a:pt x="417" y="366"/>
                      <a:pt x="417" y="366"/>
                      <a:pt x="417" y="366"/>
                    </a:cubicBezTo>
                    <a:cubicBezTo>
                      <a:pt x="417" y="366"/>
                      <a:pt x="396" y="324"/>
                      <a:pt x="492" y="283"/>
                    </a:cubicBezTo>
                    <a:cubicBezTo>
                      <a:pt x="559" y="254"/>
                      <a:pt x="593" y="211"/>
                      <a:pt x="607" y="187"/>
                    </a:cubicBezTo>
                    <a:cubicBezTo>
                      <a:pt x="614" y="181"/>
                      <a:pt x="618" y="175"/>
                      <a:pt x="616" y="169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í$1îḋé"/>
              <p:cNvSpPr>
                <a:spLocks/>
              </p:cNvSpPr>
              <p:nvPr/>
            </p:nvSpPr>
            <p:spPr bwMode="auto">
              <a:xfrm>
                <a:off x="8362192" y="1774883"/>
                <a:ext cx="1450289" cy="1281566"/>
              </a:xfrm>
              <a:custGeom>
                <a:avLst/>
                <a:gdLst/>
                <a:ahLst/>
                <a:cxnLst>
                  <a:cxn ang="0">
                    <a:pos x="761" y="109"/>
                  </a:cxn>
                  <a:cxn ang="0">
                    <a:pos x="761" y="582"/>
                  </a:cxn>
                  <a:cxn ang="0">
                    <a:pos x="709" y="582"/>
                  </a:cxn>
                  <a:cxn ang="0">
                    <a:pos x="527" y="672"/>
                  </a:cxn>
                  <a:cxn ang="0">
                    <a:pos x="123" y="672"/>
                  </a:cxn>
                  <a:cxn ang="0">
                    <a:pos x="85" y="609"/>
                  </a:cxn>
                  <a:cxn ang="0">
                    <a:pos x="112" y="533"/>
                  </a:cxn>
                  <a:cxn ang="0">
                    <a:pos x="51" y="451"/>
                  </a:cxn>
                  <a:cxn ang="0">
                    <a:pos x="98" y="373"/>
                  </a:cxn>
                  <a:cxn ang="0">
                    <a:pos x="84" y="371"/>
                  </a:cxn>
                  <a:cxn ang="0">
                    <a:pos x="16" y="293"/>
                  </a:cxn>
                  <a:cxn ang="0">
                    <a:pos x="69" y="215"/>
                  </a:cxn>
                  <a:cxn ang="0">
                    <a:pos x="80" y="213"/>
                  </a:cxn>
                  <a:cxn ang="0">
                    <a:pos x="0" y="115"/>
                  </a:cxn>
                  <a:cxn ang="0">
                    <a:pos x="397" y="31"/>
                  </a:cxn>
                  <a:cxn ang="0">
                    <a:pos x="703" y="100"/>
                  </a:cxn>
                  <a:cxn ang="0">
                    <a:pos x="761" y="109"/>
                  </a:cxn>
                </a:cxnLst>
                <a:rect l="0" t="0" r="r" b="b"/>
                <a:pathLst>
                  <a:path w="761" h="672">
                    <a:moveTo>
                      <a:pt x="761" y="109"/>
                    </a:moveTo>
                    <a:cubicBezTo>
                      <a:pt x="761" y="582"/>
                      <a:pt x="761" y="582"/>
                      <a:pt x="761" y="582"/>
                    </a:cubicBezTo>
                    <a:cubicBezTo>
                      <a:pt x="709" y="582"/>
                      <a:pt x="709" y="582"/>
                      <a:pt x="709" y="582"/>
                    </a:cubicBezTo>
                    <a:cubicBezTo>
                      <a:pt x="709" y="582"/>
                      <a:pt x="640" y="672"/>
                      <a:pt x="527" y="672"/>
                    </a:cubicBezTo>
                    <a:cubicBezTo>
                      <a:pt x="413" y="672"/>
                      <a:pt x="123" y="672"/>
                      <a:pt x="123" y="672"/>
                    </a:cubicBezTo>
                    <a:cubicBezTo>
                      <a:pt x="123" y="672"/>
                      <a:pt x="85" y="660"/>
                      <a:pt x="85" y="609"/>
                    </a:cubicBezTo>
                    <a:cubicBezTo>
                      <a:pt x="85" y="558"/>
                      <a:pt x="112" y="551"/>
                      <a:pt x="112" y="533"/>
                    </a:cubicBezTo>
                    <a:cubicBezTo>
                      <a:pt x="112" y="515"/>
                      <a:pt x="51" y="551"/>
                      <a:pt x="51" y="451"/>
                    </a:cubicBezTo>
                    <a:cubicBezTo>
                      <a:pt x="51" y="351"/>
                      <a:pt x="98" y="387"/>
                      <a:pt x="98" y="373"/>
                    </a:cubicBezTo>
                    <a:cubicBezTo>
                      <a:pt x="98" y="370"/>
                      <a:pt x="92" y="370"/>
                      <a:pt x="84" y="371"/>
                    </a:cubicBezTo>
                    <a:cubicBezTo>
                      <a:pt x="60" y="372"/>
                      <a:pt x="16" y="373"/>
                      <a:pt x="16" y="293"/>
                    </a:cubicBezTo>
                    <a:cubicBezTo>
                      <a:pt x="16" y="211"/>
                      <a:pt x="51" y="213"/>
                      <a:pt x="69" y="215"/>
                    </a:cubicBezTo>
                    <a:cubicBezTo>
                      <a:pt x="76" y="216"/>
                      <a:pt x="80" y="217"/>
                      <a:pt x="80" y="213"/>
                    </a:cubicBezTo>
                    <a:cubicBezTo>
                      <a:pt x="80" y="202"/>
                      <a:pt x="0" y="230"/>
                      <a:pt x="0" y="115"/>
                    </a:cubicBezTo>
                    <a:cubicBezTo>
                      <a:pt x="0" y="0"/>
                      <a:pt x="239" y="31"/>
                      <a:pt x="397" y="31"/>
                    </a:cubicBezTo>
                    <a:cubicBezTo>
                      <a:pt x="555" y="31"/>
                      <a:pt x="663" y="66"/>
                      <a:pt x="703" y="100"/>
                    </a:cubicBezTo>
                    <a:cubicBezTo>
                      <a:pt x="743" y="134"/>
                      <a:pt x="761" y="109"/>
                      <a:pt x="761" y="109"/>
                    </a:cubicBezTo>
                  </a:path>
                </a:pathLst>
              </a:custGeom>
              <a:solidFill>
                <a:srgbClr val="FFEACA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í$ḷíḍè"/>
              <p:cNvSpPr>
                <a:spLocks/>
              </p:cNvSpPr>
              <p:nvPr/>
            </p:nvSpPr>
            <p:spPr bwMode="auto">
              <a:xfrm>
                <a:off x="9759136" y="1982066"/>
                <a:ext cx="53347" cy="901935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8" y="9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8" y="9"/>
                  </a:cxn>
                  <a:cxn ang="0">
                    <a:pos x="28" y="0"/>
                  </a:cxn>
                  <a:cxn ang="0">
                    <a:pos x="28" y="473"/>
                  </a:cxn>
                  <a:cxn ang="0">
                    <a:pos x="28" y="0"/>
                  </a:cxn>
                </a:cxnLst>
                <a:rect l="0" t="0" r="r" b="b"/>
                <a:pathLst>
                  <a:path w="28" h="473">
                    <a:moveTo>
                      <a:pt x="28" y="0"/>
                    </a:moveTo>
                    <a:cubicBezTo>
                      <a:pt x="28" y="0"/>
                      <a:pt x="22" y="9"/>
                      <a:pt x="8" y="9"/>
                    </a:cubicBezTo>
                    <a:cubicBezTo>
                      <a:pt x="6" y="9"/>
                      <a:pt x="3" y="9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9"/>
                      <a:pt x="6" y="9"/>
                      <a:pt x="8" y="9"/>
                    </a:cubicBezTo>
                    <a:cubicBezTo>
                      <a:pt x="22" y="9"/>
                      <a:pt x="28" y="0"/>
                      <a:pt x="28" y="0"/>
                    </a:cubicBezTo>
                    <a:cubicBezTo>
                      <a:pt x="28" y="473"/>
                      <a:pt x="28" y="473"/>
                      <a:pt x="28" y="473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FFF7E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íṡḻîḑe"/>
              <p:cNvSpPr>
                <a:spLocks/>
              </p:cNvSpPr>
              <p:nvPr/>
            </p:nvSpPr>
            <p:spPr bwMode="auto">
              <a:xfrm>
                <a:off x="8523474" y="1982066"/>
                <a:ext cx="1289009" cy="1074382"/>
              </a:xfrm>
              <a:custGeom>
                <a:avLst/>
                <a:gdLst/>
                <a:ahLst/>
                <a:cxnLst>
                  <a:cxn ang="0">
                    <a:pos x="676" y="0"/>
                  </a:cxn>
                  <a:cxn ang="0">
                    <a:pos x="656" y="9"/>
                  </a:cxn>
                  <a:cxn ang="0">
                    <a:pos x="648" y="8"/>
                  </a:cxn>
                  <a:cxn ang="0">
                    <a:pos x="21" y="494"/>
                  </a:cxn>
                  <a:cxn ang="0">
                    <a:pos x="0" y="493"/>
                  </a:cxn>
                  <a:cxn ang="0">
                    <a:pos x="0" y="500"/>
                  </a:cxn>
                  <a:cxn ang="0">
                    <a:pos x="0" y="500"/>
                  </a:cxn>
                  <a:cxn ang="0">
                    <a:pos x="38" y="563"/>
                  </a:cxn>
                  <a:cxn ang="0">
                    <a:pos x="442" y="563"/>
                  </a:cxn>
                  <a:cxn ang="0">
                    <a:pos x="624" y="473"/>
                  </a:cxn>
                  <a:cxn ang="0">
                    <a:pos x="676" y="473"/>
                  </a:cxn>
                  <a:cxn ang="0">
                    <a:pos x="676" y="0"/>
                  </a:cxn>
                </a:cxnLst>
                <a:rect l="0" t="0" r="r" b="b"/>
                <a:pathLst>
                  <a:path w="676" h="563">
                    <a:moveTo>
                      <a:pt x="676" y="0"/>
                    </a:moveTo>
                    <a:cubicBezTo>
                      <a:pt x="676" y="0"/>
                      <a:pt x="670" y="9"/>
                      <a:pt x="656" y="9"/>
                    </a:cubicBezTo>
                    <a:cubicBezTo>
                      <a:pt x="654" y="9"/>
                      <a:pt x="651" y="9"/>
                      <a:pt x="648" y="8"/>
                    </a:cubicBezTo>
                    <a:cubicBezTo>
                      <a:pt x="574" y="285"/>
                      <a:pt x="318" y="494"/>
                      <a:pt x="21" y="494"/>
                    </a:cubicBezTo>
                    <a:cubicBezTo>
                      <a:pt x="14" y="494"/>
                      <a:pt x="7" y="494"/>
                      <a:pt x="0" y="493"/>
                    </a:cubicBezTo>
                    <a:cubicBezTo>
                      <a:pt x="0" y="496"/>
                      <a:pt x="0" y="498"/>
                      <a:pt x="0" y="500"/>
                    </a:cubicBezTo>
                    <a:cubicBezTo>
                      <a:pt x="0" y="500"/>
                      <a:pt x="0" y="500"/>
                      <a:pt x="0" y="500"/>
                    </a:cubicBezTo>
                    <a:cubicBezTo>
                      <a:pt x="0" y="551"/>
                      <a:pt x="38" y="563"/>
                      <a:pt x="38" y="563"/>
                    </a:cubicBezTo>
                    <a:cubicBezTo>
                      <a:pt x="38" y="563"/>
                      <a:pt x="328" y="563"/>
                      <a:pt x="442" y="563"/>
                    </a:cubicBezTo>
                    <a:cubicBezTo>
                      <a:pt x="555" y="563"/>
                      <a:pt x="624" y="473"/>
                      <a:pt x="624" y="473"/>
                    </a:cubicBezTo>
                    <a:cubicBezTo>
                      <a:pt x="676" y="473"/>
                      <a:pt x="676" y="473"/>
                      <a:pt x="676" y="473"/>
                    </a:cubicBezTo>
                    <a:cubicBezTo>
                      <a:pt x="676" y="0"/>
                      <a:pt x="676" y="0"/>
                      <a:pt x="676" y="0"/>
                    </a:cubicBezTo>
                  </a:path>
                </a:pathLst>
              </a:custGeom>
              <a:solidFill>
                <a:srgbClr val="FFE7C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îşḷîḋé"/>
              <p:cNvSpPr>
                <a:spLocks/>
              </p:cNvSpPr>
              <p:nvPr/>
            </p:nvSpPr>
            <p:spPr bwMode="auto">
              <a:xfrm>
                <a:off x="9812483" y="1879096"/>
                <a:ext cx="300231" cy="1125247"/>
              </a:xfrm>
              <a:prstGeom prst="rect">
                <a:avLst/>
              </a:prstGeom>
              <a:solidFill>
                <a:srgbClr val="F1F1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îsļïďé"/>
              <p:cNvSpPr>
                <a:spLocks/>
              </p:cNvSpPr>
              <p:nvPr/>
            </p:nvSpPr>
            <p:spPr bwMode="auto">
              <a:xfrm>
                <a:off x="9812483" y="1879096"/>
                <a:ext cx="300231" cy="1125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ïšļîďê"/>
              <p:cNvSpPr>
                <a:spLocks/>
              </p:cNvSpPr>
              <p:nvPr/>
            </p:nvSpPr>
            <p:spPr bwMode="auto">
              <a:xfrm>
                <a:off x="10112713" y="1839395"/>
                <a:ext cx="2079287" cy="1207129"/>
              </a:xfrm>
              <a:prstGeom prst="rect">
                <a:avLst/>
              </a:prstGeom>
              <a:solidFill>
                <a:srgbClr val="59647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iṡ1ïḑê"/>
              <p:cNvSpPr>
                <a:spLocks/>
              </p:cNvSpPr>
              <p:nvPr/>
            </p:nvSpPr>
            <p:spPr bwMode="auto">
              <a:xfrm>
                <a:off x="10112713" y="1839395"/>
                <a:ext cx="2079287" cy="12071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iş1idè"/>
              <p:cNvSpPr>
                <a:spLocks/>
              </p:cNvSpPr>
              <p:nvPr/>
            </p:nvSpPr>
            <p:spPr bwMode="auto">
              <a:xfrm>
                <a:off x="9812483" y="2743809"/>
                <a:ext cx="300231" cy="260532"/>
              </a:xfrm>
              <a:prstGeom prst="rect">
                <a:avLst/>
              </a:prstGeom>
              <a:solidFill>
                <a:srgbClr val="CBCBC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îšlïďe"/>
              <p:cNvSpPr>
                <a:spLocks/>
              </p:cNvSpPr>
              <p:nvPr/>
            </p:nvSpPr>
            <p:spPr bwMode="auto">
              <a:xfrm>
                <a:off x="9812483" y="2743809"/>
                <a:ext cx="300231" cy="2605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îṣḻíďe"/>
              <p:cNvSpPr>
                <a:spLocks/>
              </p:cNvSpPr>
              <p:nvPr/>
            </p:nvSpPr>
            <p:spPr bwMode="auto">
              <a:xfrm>
                <a:off x="10112713" y="2766141"/>
                <a:ext cx="2079287" cy="280382"/>
              </a:xfrm>
              <a:prstGeom prst="rect">
                <a:avLst/>
              </a:prstGeom>
              <a:solidFill>
                <a:srgbClr val="47526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iṡliḍé"/>
              <p:cNvSpPr>
                <a:spLocks/>
              </p:cNvSpPr>
              <p:nvPr/>
            </p:nvSpPr>
            <p:spPr bwMode="auto">
              <a:xfrm>
                <a:off x="10112713" y="2766141"/>
                <a:ext cx="2079287" cy="280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íŝḻîdé"/>
            <p:cNvGrpSpPr/>
            <p:nvPr/>
          </p:nvGrpSpPr>
          <p:grpSpPr>
            <a:xfrm>
              <a:off x="1764975" y="1817380"/>
              <a:ext cx="4660607" cy="3315890"/>
              <a:chOff x="1241172" y="2406890"/>
              <a:chExt cx="4660607" cy="3315890"/>
            </a:xfrm>
          </p:grpSpPr>
          <p:sp>
            <p:nvSpPr>
              <p:cNvPr id="8" name="ïṥļïḑe"/>
              <p:cNvSpPr/>
              <p:nvPr/>
            </p:nvSpPr>
            <p:spPr>
              <a:xfrm>
                <a:off x="4317541" y="4383822"/>
                <a:ext cx="614986" cy="61498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9" name="ïṥ1îḑé"/>
              <p:cNvGrpSpPr/>
              <p:nvPr/>
            </p:nvGrpSpPr>
            <p:grpSpPr>
              <a:xfrm>
                <a:off x="4495198" y="4520973"/>
                <a:ext cx="259672" cy="378527"/>
                <a:chOff x="3582988" y="3510757"/>
                <a:chExt cx="319088" cy="465138"/>
              </a:xfrm>
              <a:solidFill>
                <a:schemeClr val="bg1"/>
              </a:solidFill>
            </p:grpSpPr>
            <p:sp>
              <p:nvSpPr>
                <p:cNvPr id="29" name="iṣľïḍè"/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íṣ1iḍe"/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" name="íSḻídè"/>
              <p:cNvSpPr/>
              <p:nvPr/>
            </p:nvSpPr>
            <p:spPr>
              <a:xfrm>
                <a:off x="1522905" y="4383822"/>
                <a:ext cx="614986" cy="61498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ïṣľiďe"/>
              <p:cNvSpPr>
                <a:spLocks/>
              </p:cNvSpPr>
              <p:nvPr/>
            </p:nvSpPr>
            <p:spPr bwMode="auto">
              <a:xfrm>
                <a:off x="1664807" y="4538472"/>
                <a:ext cx="344115" cy="34352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îsļîḋé"/>
              <p:cNvSpPr>
                <a:spLocks/>
              </p:cNvSpPr>
              <p:nvPr/>
            </p:nvSpPr>
            <p:spPr bwMode="auto">
              <a:xfrm>
                <a:off x="1879732" y="4581340"/>
                <a:ext cx="85735" cy="8573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ïṥlïďè"/>
              <p:cNvSpPr/>
              <p:nvPr/>
            </p:nvSpPr>
            <p:spPr>
              <a:xfrm>
                <a:off x="1522905" y="2406890"/>
                <a:ext cx="614986" cy="61498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ïš1îdè"/>
              <p:cNvSpPr>
                <a:spLocks/>
              </p:cNvSpPr>
              <p:nvPr/>
            </p:nvSpPr>
            <p:spPr bwMode="auto">
              <a:xfrm>
                <a:off x="1641458" y="2525443"/>
                <a:ext cx="377880" cy="377880"/>
              </a:xfrm>
              <a:custGeom>
                <a:avLst/>
                <a:gdLst>
                  <a:gd name="T0" fmla="+- 0 10799 113"/>
                  <a:gd name="T1" fmla="*/ T0 w 21373"/>
                  <a:gd name="T2" fmla="*/ 10800 h 21600"/>
                  <a:gd name="T3" fmla="+- 0 10799 113"/>
                  <a:gd name="T4" fmla="*/ T3 w 21373"/>
                  <a:gd name="T5" fmla="*/ 10800 h 21600"/>
                  <a:gd name="T6" fmla="+- 0 10799 113"/>
                  <a:gd name="T7" fmla="*/ T6 w 21373"/>
                  <a:gd name="T8" fmla="*/ 10800 h 21600"/>
                  <a:gd name="T9" fmla="+- 0 10799 113"/>
                  <a:gd name="T10" fmla="*/ T9 w 2137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373" h="21600">
                    <a:moveTo>
                      <a:pt x="1336" y="20249"/>
                    </a:moveTo>
                    <a:cubicBezTo>
                      <a:pt x="1428" y="20188"/>
                      <a:pt x="3691" y="18688"/>
                      <a:pt x="7070" y="17950"/>
                    </a:cubicBezTo>
                    <a:lnTo>
                      <a:pt x="8729" y="17587"/>
                    </a:lnTo>
                    <a:cubicBezTo>
                      <a:pt x="9321" y="17980"/>
                      <a:pt x="9972" y="18225"/>
                      <a:pt x="10686" y="18225"/>
                    </a:cubicBezTo>
                    <a:cubicBezTo>
                      <a:pt x="11401" y="18225"/>
                      <a:pt x="12052" y="17980"/>
                      <a:pt x="12644" y="17587"/>
                    </a:cubicBezTo>
                    <a:lnTo>
                      <a:pt x="14303" y="17950"/>
                    </a:lnTo>
                    <a:cubicBezTo>
                      <a:pt x="17656" y="18682"/>
                      <a:pt x="19911" y="20165"/>
                      <a:pt x="20037" y="20249"/>
                    </a:cubicBezTo>
                    <a:cubicBezTo>
                      <a:pt x="20037" y="20249"/>
                      <a:pt x="1336" y="20249"/>
                      <a:pt x="1336" y="20249"/>
                    </a:cubicBezTo>
                    <a:close/>
                    <a:moveTo>
                      <a:pt x="13537" y="15793"/>
                    </a:moveTo>
                    <a:lnTo>
                      <a:pt x="13317" y="16073"/>
                    </a:lnTo>
                    <a:cubicBezTo>
                      <a:pt x="11725" y="17923"/>
                      <a:pt x="9648" y="17923"/>
                      <a:pt x="8056" y="16073"/>
                    </a:cubicBezTo>
                    <a:lnTo>
                      <a:pt x="7836" y="15793"/>
                    </a:lnTo>
                    <a:cubicBezTo>
                      <a:pt x="5977" y="13411"/>
                      <a:pt x="5053" y="10261"/>
                      <a:pt x="5451" y="7255"/>
                    </a:cubicBezTo>
                    <a:cubicBezTo>
                      <a:pt x="5815" y="4367"/>
                      <a:pt x="7453" y="1350"/>
                      <a:pt x="10686" y="1350"/>
                    </a:cubicBezTo>
                    <a:cubicBezTo>
                      <a:pt x="13920" y="1350"/>
                      <a:pt x="15558" y="4367"/>
                      <a:pt x="15922" y="7255"/>
                    </a:cubicBezTo>
                    <a:cubicBezTo>
                      <a:pt x="16318" y="10262"/>
                      <a:pt x="15398" y="13411"/>
                      <a:pt x="13537" y="15793"/>
                    </a:cubicBezTo>
                    <a:moveTo>
                      <a:pt x="20778" y="19126"/>
                    </a:moveTo>
                    <a:cubicBezTo>
                      <a:pt x="20644" y="19037"/>
                      <a:pt x="18209" y="17422"/>
                      <a:pt x="14585" y="16630"/>
                    </a:cubicBezTo>
                    <a:cubicBezTo>
                      <a:pt x="15914" y="14927"/>
                      <a:pt x="16767" y="12639"/>
                      <a:pt x="17130" y="11115"/>
                    </a:cubicBezTo>
                    <a:cubicBezTo>
                      <a:pt x="17633" y="9004"/>
                      <a:pt x="17438" y="4873"/>
                      <a:pt x="15431" y="2299"/>
                    </a:cubicBezTo>
                    <a:cubicBezTo>
                      <a:pt x="14259" y="795"/>
                      <a:pt x="12618" y="0"/>
                      <a:pt x="10686" y="0"/>
                    </a:cubicBezTo>
                    <a:cubicBezTo>
                      <a:pt x="8755" y="0"/>
                      <a:pt x="7114" y="795"/>
                      <a:pt x="5942" y="2299"/>
                    </a:cubicBezTo>
                    <a:cubicBezTo>
                      <a:pt x="3935" y="4873"/>
                      <a:pt x="3740" y="9004"/>
                      <a:pt x="4243" y="11115"/>
                    </a:cubicBezTo>
                    <a:cubicBezTo>
                      <a:pt x="4606" y="12639"/>
                      <a:pt x="5459" y="14927"/>
                      <a:pt x="6788" y="16630"/>
                    </a:cubicBezTo>
                    <a:cubicBezTo>
                      <a:pt x="3164" y="17422"/>
                      <a:pt x="729" y="19037"/>
                      <a:pt x="595" y="19126"/>
                    </a:cubicBezTo>
                    <a:cubicBezTo>
                      <a:pt x="105" y="19457"/>
                      <a:pt x="-113" y="20071"/>
                      <a:pt x="57" y="20640"/>
                    </a:cubicBezTo>
                    <a:cubicBezTo>
                      <a:pt x="228" y="21210"/>
                      <a:pt x="747" y="21599"/>
                      <a:pt x="1336" y="21599"/>
                    </a:cubicBezTo>
                    <a:lnTo>
                      <a:pt x="20037" y="21599"/>
                    </a:lnTo>
                    <a:cubicBezTo>
                      <a:pt x="20626" y="21599"/>
                      <a:pt x="21145" y="21210"/>
                      <a:pt x="21316" y="20640"/>
                    </a:cubicBezTo>
                    <a:cubicBezTo>
                      <a:pt x="21487" y="20071"/>
                      <a:pt x="21268" y="19457"/>
                      <a:pt x="20778" y="1912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ïšḻiḑè"/>
              <p:cNvSpPr/>
              <p:nvPr/>
            </p:nvSpPr>
            <p:spPr>
              <a:xfrm>
                <a:off x="4317541" y="2406890"/>
                <a:ext cx="614986" cy="61498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îṩļiďe"/>
              <p:cNvSpPr>
                <a:spLocks/>
              </p:cNvSpPr>
              <p:nvPr/>
            </p:nvSpPr>
            <p:spPr bwMode="auto">
              <a:xfrm>
                <a:off x="4453270" y="2525443"/>
                <a:ext cx="343527" cy="343527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7" name="íŝlíde"/>
              <p:cNvGrpSpPr/>
              <p:nvPr/>
            </p:nvGrpSpPr>
            <p:grpSpPr>
              <a:xfrm>
                <a:off x="1241172" y="3130022"/>
                <a:ext cx="1938504" cy="606192"/>
                <a:chOff x="1241172" y="3106125"/>
                <a:chExt cx="1938504" cy="606192"/>
              </a:xfrm>
            </p:grpSpPr>
            <p:sp>
              <p:nvSpPr>
                <p:cNvPr id="27" name="ïşḷídè"/>
                <p:cNvSpPr txBox="1"/>
                <p:nvPr/>
              </p:nvSpPr>
              <p:spPr>
                <a:xfrm>
                  <a:off x="1241172" y="3106125"/>
                  <a:ext cx="193850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8" name="ïšľîḋê"/>
                <p:cNvSpPr/>
                <p:nvPr/>
              </p:nvSpPr>
              <p:spPr>
                <a:xfrm>
                  <a:off x="1241172" y="3321569"/>
                  <a:ext cx="1938504" cy="390748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8" name="íṡḷíḋé"/>
              <p:cNvGrpSpPr/>
              <p:nvPr/>
            </p:nvGrpSpPr>
            <p:grpSpPr>
              <a:xfrm>
                <a:off x="3963275" y="3130022"/>
                <a:ext cx="1938504" cy="606192"/>
                <a:chOff x="1241172" y="3106125"/>
                <a:chExt cx="1938504" cy="606192"/>
              </a:xfrm>
            </p:grpSpPr>
            <p:sp>
              <p:nvSpPr>
                <p:cNvPr id="25" name="ïṥlîḑe"/>
                <p:cNvSpPr txBox="1"/>
                <p:nvPr/>
              </p:nvSpPr>
              <p:spPr>
                <a:xfrm>
                  <a:off x="1241172" y="3106125"/>
                  <a:ext cx="193850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>
                      <a:solidFill>
                        <a:schemeClr val="accent3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6" name="iṩļide"/>
                <p:cNvSpPr/>
                <p:nvPr/>
              </p:nvSpPr>
              <p:spPr>
                <a:xfrm>
                  <a:off x="1241172" y="3321569"/>
                  <a:ext cx="1938504" cy="390748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19" name="íslídê"/>
              <p:cNvGrpSpPr/>
              <p:nvPr/>
            </p:nvGrpSpPr>
            <p:grpSpPr>
              <a:xfrm>
                <a:off x="3963275" y="5116588"/>
                <a:ext cx="1938504" cy="606192"/>
                <a:chOff x="1241172" y="3106125"/>
                <a:chExt cx="1938504" cy="606192"/>
              </a:xfrm>
            </p:grpSpPr>
            <p:sp>
              <p:nvSpPr>
                <p:cNvPr id="23" name="iṥľiďé"/>
                <p:cNvSpPr txBox="1"/>
                <p:nvPr/>
              </p:nvSpPr>
              <p:spPr>
                <a:xfrm>
                  <a:off x="1241172" y="3106125"/>
                  <a:ext cx="193850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>
                      <a:solidFill>
                        <a:schemeClr val="accent6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4" name="iŝļiḋê"/>
                <p:cNvSpPr/>
                <p:nvPr/>
              </p:nvSpPr>
              <p:spPr>
                <a:xfrm>
                  <a:off x="1241172" y="3321569"/>
                  <a:ext cx="1938504" cy="390748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20" name="ïṣļiḓé"/>
              <p:cNvGrpSpPr/>
              <p:nvPr/>
            </p:nvGrpSpPr>
            <p:grpSpPr>
              <a:xfrm>
                <a:off x="1241172" y="5116588"/>
                <a:ext cx="1938504" cy="606192"/>
                <a:chOff x="1241172" y="3106125"/>
                <a:chExt cx="1938504" cy="606192"/>
              </a:xfrm>
            </p:grpSpPr>
            <p:sp>
              <p:nvSpPr>
                <p:cNvPr id="21" name="îṩḷïḓe"/>
                <p:cNvSpPr txBox="1"/>
                <p:nvPr/>
              </p:nvSpPr>
              <p:spPr>
                <a:xfrm>
                  <a:off x="1241172" y="3106125"/>
                  <a:ext cx="1938504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400">
                      <a:solidFill>
                        <a:schemeClr val="accent5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2" name="ïṩļiḋe"/>
                <p:cNvSpPr/>
                <p:nvPr/>
              </p:nvSpPr>
              <p:spPr>
                <a:xfrm>
                  <a:off x="1241172" y="3321569"/>
                  <a:ext cx="1938504" cy="390748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>
                      <a:cs typeface="+mn-ea"/>
                      <a:sym typeface="+mn-lt"/>
                    </a:rPr>
                  </a:br>
                  <a:r>
                    <a:rPr lang="zh-CN" altLang="en-US" sz="10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27202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d0ee6fec-4749-4ef8-9afb-bb3e9049ba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0799" y="2036430"/>
            <a:ext cx="10496520" cy="3480802"/>
            <a:chOff x="760799" y="2036430"/>
            <a:chExt cx="10496520" cy="3480802"/>
          </a:xfrm>
        </p:grpSpPr>
        <p:grpSp>
          <p:nvGrpSpPr>
            <p:cNvPr id="6" name="iṩļíḋê"/>
            <p:cNvGrpSpPr/>
            <p:nvPr/>
          </p:nvGrpSpPr>
          <p:grpSpPr>
            <a:xfrm>
              <a:off x="760799" y="2036430"/>
              <a:ext cx="9525207" cy="2654341"/>
              <a:chOff x="698765" y="1962150"/>
              <a:chExt cx="5468935" cy="1524000"/>
            </a:xfrm>
          </p:grpSpPr>
          <p:grpSp>
            <p:nvGrpSpPr>
              <p:cNvPr id="17" name="îṣļíḓé"/>
              <p:cNvGrpSpPr/>
              <p:nvPr/>
            </p:nvGrpSpPr>
            <p:grpSpPr>
              <a:xfrm>
                <a:off x="698765" y="1962150"/>
                <a:ext cx="5468935" cy="1524000"/>
                <a:chOff x="698765" y="1962150"/>
                <a:chExt cx="5468935" cy="1524000"/>
              </a:xfrm>
            </p:grpSpPr>
            <p:sp>
              <p:nvSpPr>
                <p:cNvPr id="20" name="ïşľiďe"/>
                <p:cNvSpPr>
                  <a:spLocks/>
                </p:cNvSpPr>
                <p:nvPr/>
              </p:nvSpPr>
              <p:spPr bwMode="auto">
                <a:xfrm>
                  <a:off x="698765" y="2913238"/>
                  <a:ext cx="1479550" cy="394653"/>
                </a:xfrm>
                <a:custGeom>
                  <a:avLst/>
                  <a:gdLst>
                    <a:gd name="T0" fmla="*/ 20680 w 21397"/>
                    <a:gd name="T1" fmla="*/ 14849 h 21600"/>
                    <a:gd name="T2" fmla="*/ 19751 w 21397"/>
                    <a:gd name="T3" fmla="*/ 16252 h 21600"/>
                    <a:gd name="T4" fmla="*/ 19368 w 21397"/>
                    <a:gd name="T5" fmla="*/ 17036 h 21600"/>
                    <a:gd name="T6" fmla="*/ 18751 w 21397"/>
                    <a:gd name="T7" fmla="*/ 17036 h 21600"/>
                    <a:gd name="T8" fmla="*/ 18650 w 21397"/>
                    <a:gd name="T9" fmla="*/ 16654 h 21600"/>
                    <a:gd name="T10" fmla="*/ 18650 w 21397"/>
                    <a:gd name="T11" fmla="*/ 13925 h 21600"/>
                    <a:gd name="T12" fmla="*/ 17939 w 21397"/>
                    <a:gd name="T13" fmla="*/ 11239 h 21600"/>
                    <a:gd name="T14" fmla="*/ 13653 w 21397"/>
                    <a:gd name="T15" fmla="*/ 11239 h 21600"/>
                    <a:gd name="T16" fmla="*/ 13553 w 21397"/>
                    <a:gd name="T17" fmla="*/ 10858 h 21600"/>
                    <a:gd name="T18" fmla="*/ 13553 w 21397"/>
                    <a:gd name="T19" fmla="*/ 2688 h 21600"/>
                    <a:gd name="T20" fmla="*/ 12841 w 21397"/>
                    <a:gd name="T21" fmla="*/ 0 h 21600"/>
                    <a:gd name="T22" fmla="*/ 8556 w 21397"/>
                    <a:gd name="T23" fmla="*/ 0 h 21600"/>
                    <a:gd name="T24" fmla="*/ 7844 w 21397"/>
                    <a:gd name="T25" fmla="*/ 2689 h 21600"/>
                    <a:gd name="T26" fmla="*/ 7844 w 21397"/>
                    <a:gd name="T27" fmla="*/ 5418 h 21600"/>
                    <a:gd name="T28" fmla="*/ 7744 w 21397"/>
                    <a:gd name="T29" fmla="*/ 5797 h 21600"/>
                    <a:gd name="T30" fmla="*/ 3458 w 21397"/>
                    <a:gd name="T31" fmla="*/ 5797 h 21600"/>
                    <a:gd name="T32" fmla="*/ 2746 w 21397"/>
                    <a:gd name="T33" fmla="*/ 8485 h 21600"/>
                    <a:gd name="T34" fmla="*/ 2746 w 21397"/>
                    <a:gd name="T35" fmla="*/ 16656 h 21600"/>
                    <a:gd name="T36" fmla="*/ 2646 w 21397"/>
                    <a:gd name="T37" fmla="*/ 17035 h 21600"/>
                    <a:gd name="T38" fmla="*/ 2028 w 21397"/>
                    <a:gd name="T39" fmla="*/ 17035 h 21600"/>
                    <a:gd name="T40" fmla="*/ 1645 w 21397"/>
                    <a:gd name="T41" fmla="*/ 16251 h 21600"/>
                    <a:gd name="T42" fmla="*/ 716 w 21397"/>
                    <a:gd name="T43" fmla="*/ 14849 h 21600"/>
                    <a:gd name="T44" fmla="*/ 20 w 21397"/>
                    <a:gd name="T45" fmla="*/ 17453 h 21600"/>
                    <a:gd name="T46" fmla="*/ 903 w 21397"/>
                    <a:gd name="T47" fmla="*/ 21599 h 21600"/>
                    <a:gd name="T48" fmla="*/ 1650 w 21397"/>
                    <a:gd name="T49" fmla="*/ 20100 h 21600"/>
                    <a:gd name="T50" fmla="*/ 2027 w 21397"/>
                    <a:gd name="T51" fmla="*/ 19343 h 21600"/>
                    <a:gd name="T52" fmla="*/ 2645 w 21397"/>
                    <a:gd name="T53" fmla="*/ 19343 h 21600"/>
                    <a:gd name="T54" fmla="*/ 3357 w 21397"/>
                    <a:gd name="T55" fmla="*/ 16654 h 21600"/>
                    <a:gd name="T56" fmla="*/ 3357 w 21397"/>
                    <a:gd name="T57" fmla="*/ 8485 h 21600"/>
                    <a:gd name="T58" fmla="*/ 3458 w 21397"/>
                    <a:gd name="T59" fmla="*/ 8104 h 21600"/>
                    <a:gd name="T60" fmla="*/ 7743 w 21397"/>
                    <a:gd name="T61" fmla="*/ 8104 h 21600"/>
                    <a:gd name="T62" fmla="*/ 8455 w 21397"/>
                    <a:gd name="T63" fmla="*/ 5415 h 21600"/>
                    <a:gd name="T64" fmla="*/ 8455 w 21397"/>
                    <a:gd name="T65" fmla="*/ 2689 h 21600"/>
                    <a:gd name="T66" fmla="*/ 8556 w 21397"/>
                    <a:gd name="T67" fmla="*/ 2307 h 21600"/>
                    <a:gd name="T68" fmla="*/ 12840 w 21397"/>
                    <a:gd name="T69" fmla="*/ 2307 h 21600"/>
                    <a:gd name="T70" fmla="*/ 12941 w 21397"/>
                    <a:gd name="T71" fmla="*/ 2689 h 21600"/>
                    <a:gd name="T72" fmla="*/ 12941 w 21397"/>
                    <a:gd name="T73" fmla="*/ 12392 h 21600"/>
                    <a:gd name="T74" fmla="*/ 13247 w 21397"/>
                    <a:gd name="T75" fmla="*/ 13546 h 21600"/>
                    <a:gd name="T76" fmla="*/ 17939 w 21397"/>
                    <a:gd name="T77" fmla="*/ 13546 h 21600"/>
                    <a:gd name="T78" fmla="*/ 18039 w 21397"/>
                    <a:gd name="T79" fmla="*/ 13924 h 21600"/>
                    <a:gd name="T80" fmla="*/ 18039 w 21397"/>
                    <a:gd name="T81" fmla="*/ 16657 h 21600"/>
                    <a:gd name="T82" fmla="*/ 18750 w 21397"/>
                    <a:gd name="T83" fmla="*/ 19343 h 21600"/>
                    <a:gd name="T84" fmla="*/ 19369 w 21397"/>
                    <a:gd name="T85" fmla="*/ 19343 h 21600"/>
                    <a:gd name="T86" fmla="*/ 19746 w 21397"/>
                    <a:gd name="T87" fmla="*/ 20101 h 21600"/>
                    <a:gd name="T88" fmla="*/ 20493 w 21397"/>
                    <a:gd name="T89" fmla="*/ 21600 h 21600"/>
                    <a:gd name="T90" fmla="*/ 21376 w 21397"/>
                    <a:gd name="T91" fmla="*/ 17454 h 21600"/>
                    <a:gd name="T92" fmla="*/ 20680 w 21397"/>
                    <a:gd name="T93" fmla="*/ 14849 h 21600"/>
                    <a:gd name="T94" fmla="*/ 20680 w 21397"/>
                    <a:gd name="T95" fmla="*/ 14849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1397" h="21600">
                      <a:moveTo>
                        <a:pt x="20680" y="14849"/>
                      </a:moveTo>
                      <a:cubicBezTo>
                        <a:pt x="20297" y="14559"/>
                        <a:pt x="19946" y="15186"/>
                        <a:pt x="19751" y="16252"/>
                      </a:cubicBezTo>
                      <a:cubicBezTo>
                        <a:pt x="19663" y="16732"/>
                        <a:pt x="19523" y="17036"/>
                        <a:pt x="19368" y="17036"/>
                      </a:cubicBezTo>
                      <a:lnTo>
                        <a:pt x="18751" y="17036"/>
                      </a:lnTo>
                      <a:cubicBezTo>
                        <a:pt x="18696" y="17036"/>
                        <a:pt x="18650" y="16864"/>
                        <a:pt x="18650" y="16654"/>
                      </a:cubicBezTo>
                      <a:lnTo>
                        <a:pt x="18650" y="13925"/>
                      </a:lnTo>
                      <a:cubicBezTo>
                        <a:pt x="18650" y="12442"/>
                        <a:pt x="18332" y="11239"/>
                        <a:pt x="17939" y="11239"/>
                      </a:cubicBezTo>
                      <a:lnTo>
                        <a:pt x="13653" y="11239"/>
                      </a:lnTo>
                      <a:cubicBezTo>
                        <a:pt x="13598" y="11239"/>
                        <a:pt x="13553" y="11068"/>
                        <a:pt x="13553" y="10858"/>
                      </a:cubicBezTo>
                      <a:lnTo>
                        <a:pt x="13553" y="2688"/>
                      </a:lnTo>
                      <a:cubicBezTo>
                        <a:pt x="13553" y="1203"/>
                        <a:pt x="13234" y="0"/>
                        <a:pt x="12841" y="0"/>
                      </a:cubicBezTo>
                      <a:lnTo>
                        <a:pt x="8556" y="0"/>
                      </a:lnTo>
                      <a:cubicBezTo>
                        <a:pt x="8165" y="0"/>
                        <a:pt x="7844" y="1210"/>
                        <a:pt x="7844" y="2689"/>
                      </a:cubicBezTo>
                      <a:lnTo>
                        <a:pt x="7844" y="5418"/>
                      </a:lnTo>
                      <a:cubicBezTo>
                        <a:pt x="7844" y="5627"/>
                        <a:pt x="7799" y="5797"/>
                        <a:pt x="7744" y="5797"/>
                      </a:cubicBezTo>
                      <a:lnTo>
                        <a:pt x="3458" y="5797"/>
                      </a:lnTo>
                      <a:cubicBezTo>
                        <a:pt x="3065" y="5797"/>
                        <a:pt x="2746" y="7000"/>
                        <a:pt x="2746" y="8485"/>
                      </a:cubicBezTo>
                      <a:lnTo>
                        <a:pt x="2746" y="16656"/>
                      </a:lnTo>
                      <a:cubicBezTo>
                        <a:pt x="2746" y="16865"/>
                        <a:pt x="2701" y="17035"/>
                        <a:pt x="2646" y="17035"/>
                      </a:cubicBezTo>
                      <a:lnTo>
                        <a:pt x="2028" y="17035"/>
                      </a:lnTo>
                      <a:cubicBezTo>
                        <a:pt x="1873" y="17035"/>
                        <a:pt x="1733" y="16731"/>
                        <a:pt x="1645" y="16251"/>
                      </a:cubicBezTo>
                      <a:cubicBezTo>
                        <a:pt x="1450" y="15185"/>
                        <a:pt x="1099" y="14559"/>
                        <a:pt x="716" y="14849"/>
                      </a:cubicBezTo>
                      <a:cubicBezTo>
                        <a:pt x="372" y="15110"/>
                        <a:pt x="92" y="16154"/>
                        <a:pt x="20" y="17453"/>
                      </a:cubicBezTo>
                      <a:cubicBezTo>
                        <a:pt x="-102" y="19658"/>
                        <a:pt x="340" y="21599"/>
                        <a:pt x="903" y="21599"/>
                      </a:cubicBezTo>
                      <a:cubicBezTo>
                        <a:pt x="1214" y="21599"/>
                        <a:pt x="1488" y="21004"/>
                        <a:pt x="1650" y="20100"/>
                      </a:cubicBezTo>
                      <a:cubicBezTo>
                        <a:pt x="1735" y="19626"/>
                        <a:pt x="1876" y="19343"/>
                        <a:pt x="2027" y="19343"/>
                      </a:cubicBezTo>
                      <a:lnTo>
                        <a:pt x="2645" y="19343"/>
                      </a:lnTo>
                      <a:cubicBezTo>
                        <a:pt x="3038" y="19343"/>
                        <a:pt x="3357" y="18139"/>
                        <a:pt x="3357" y="16654"/>
                      </a:cubicBezTo>
                      <a:lnTo>
                        <a:pt x="3357" y="8485"/>
                      </a:lnTo>
                      <a:cubicBezTo>
                        <a:pt x="3357" y="8275"/>
                        <a:pt x="3402" y="8104"/>
                        <a:pt x="3458" y="8104"/>
                      </a:cubicBezTo>
                      <a:lnTo>
                        <a:pt x="7743" y="8104"/>
                      </a:lnTo>
                      <a:cubicBezTo>
                        <a:pt x="8134" y="8104"/>
                        <a:pt x="8455" y="6894"/>
                        <a:pt x="8455" y="5415"/>
                      </a:cubicBezTo>
                      <a:lnTo>
                        <a:pt x="8455" y="2689"/>
                      </a:lnTo>
                      <a:cubicBezTo>
                        <a:pt x="8455" y="2478"/>
                        <a:pt x="8500" y="2307"/>
                        <a:pt x="8556" y="2307"/>
                      </a:cubicBezTo>
                      <a:lnTo>
                        <a:pt x="12840" y="2307"/>
                      </a:lnTo>
                      <a:cubicBezTo>
                        <a:pt x="12896" y="2307"/>
                        <a:pt x="12941" y="2478"/>
                        <a:pt x="12941" y="2689"/>
                      </a:cubicBezTo>
                      <a:lnTo>
                        <a:pt x="12941" y="12392"/>
                      </a:lnTo>
                      <a:cubicBezTo>
                        <a:pt x="12941" y="13029"/>
                        <a:pt x="13078" y="13546"/>
                        <a:pt x="13247" y="13546"/>
                      </a:cubicBezTo>
                      <a:lnTo>
                        <a:pt x="17939" y="13546"/>
                      </a:lnTo>
                      <a:cubicBezTo>
                        <a:pt x="17994" y="13546"/>
                        <a:pt x="18039" y="13716"/>
                        <a:pt x="18039" y="13924"/>
                      </a:cubicBezTo>
                      <a:lnTo>
                        <a:pt x="18039" y="16657"/>
                      </a:lnTo>
                      <a:cubicBezTo>
                        <a:pt x="18039" y="18140"/>
                        <a:pt x="18357" y="19343"/>
                        <a:pt x="18750" y="19343"/>
                      </a:cubicBezTo>
                      <a:lnTo>
                        <a:pt x="19369" y="19343"/>
                      </a:lnTo>
                      <a:cubicBezTo>
                        <a:pt x="19520" y="19343"/>
                        <a:pt x="19661" y="19627"/>
                        <a:pt x="19746" y="20101"/>
                      </a:cubicBezTo>
                      <a:cubicBezTo>
                        <a:pt x="19908" y="21005"/>
                        <a:pt x="20182" y="21600"/>
                        <a:pt x="20493" y="21600"/>
                      </a:cubicBezTo>
                      <a:cubicBezTo>
                        <a:pt x="21056" y="21600"/>
                        <a:pt x="21498" y="19658"/>
                        <a:pt x="21376" y="17454"/>
                      </a:cubicBezTo>
                      <a:cubicBezTo>
                        <a:pt x="21304" y="16155"/>
                        <a:pt x="21025" y="15110"/>
                        <a:pt x="20680" y="14849"/>
                      </a:cubicBezTo>
                      <a:close/>
                      <a:moveTo>
                        <a:pt x="20680" y="14849"/>
                      </a:moveTo>
                    </a:path>
                  </a:pathLst>
                </a:custGeom>
                <a:solidFill>
                  <a:schemeClr val="bg1">
                    <a:lumMod val="50000"/>
                    <a:alpha val="4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iśḻiḓé"/>
                <p:cNvSpPr>
                  <a:spLocks/>
                </p:cNvSpPr>
                <p:nvPr/>
              </p:nvSpPr>
              <p:spPr bwMode="auto">
                <a:xfrm>
                  <a:off x="1318185" y="2946873"/>
                  <a:ext cx="431484" cy="333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normAutofit/>
                </a:bodyPr>
                <a:lstStyle/>
                <a:p>
                  <a:pPr>
                    <a:tabLst>
                      <a:tab pos="355591" algn="l"/>
                      <a:tab pos="711182" algn="l"/>
                      <a:tab pos="1066773" algn="l"/>
                      <a:tab pos="1422365" algn="l"/>
                      <a:tab pos="1777955" algn="l"/>
                      <a:tab pos="2133547" algn="l"/>
                      <a:tab pos="2489138" algn="l"/>
                      <a:tab pos="2844729" algn="l"/>
                      <a:tab pos="3200320" algn="l"/>
                      <a:tab pos="3555911" algn="l"/>
                      <a:tab pos="3911502" algn="l"/>
                      <a:tab pos="4267094" algn="l"/>
                    </a:tabLst>
                  </a:pPr>
                  <a:r>
                    <a:rPr lang="en-US">
                      <a:solidFill>
                        <a:srgbClr val="595959"/>
                      </a:solidFill>
                      <a:cs typeface="+mn-ea"/>
                      <a:sym typeface="+mn-lt"/>
                    </a:rPr>
                    <a:t>01</a:t>
                  </a:r>
                </a:p>
              </p:txBody>
            </p:sp>
            <p:sp>
              <p:nvSpPr>
                <p:cNvPr id="22" name="ïŝ1ïdé"/>
                <p:cNvSpPr>
                  <a:spLocks/>
                </p:cNvSpPr>
                <p:nvPr/>
              </p:nvSpPr>
              <p:spPr bwMode="auto">
                <a:xfrm>
                  <a:off x="955346" y="3064534"/>
                  <a:ext cx="431484" cy="333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normAutofit/>
                </a:bodyPr>
                <a:lstStyle/>
                <a:p>
                  <a:pPr>
                    <a:tabLst>
                      <a:tab pos="355591" algn="l"/>
                      <a:tab pos="711182" algn="l"/>
                      <a:tab pos="1066773" algn="l"/>
                      <a:tab pos="1422365" algn="l"/>
                      <a:tab pos="1777955" algn="l"/>
                      <a:tab pos="2133547" algn="l"/>
                      <a:tab pos="2489138" algn="l"/>
                      <a:tab pos="2844729" algn="l"/>
                      <a:tab pos="3200320" algn="l"/>
                      <a:tab pos="3555911" algn="l"/>
                      <a:tab pos="3911502" algn="l"/>
                      <a:tab pos="4267094" algn="l"/>
                    </a:tabLst>
                  </a:pPr>
                  <a:r>
                    <a:rPr lang="en-US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+mn-ea"/>
                      <a:sym typeface="+mn-lt"/>
                    </a:rPr>
                    <a:t>02</a:t>
                  </a:r>
                </a:p>
              </p:txBody>
            </p:sp>
            <p:sp>
              <p:nvSpPr>
                <p:cNvPr id="23" name="ïSļídê"/>
                <p:cNvSpPr>
                  <a:spLocks/>
                </p:cNvSpPr>
                <p:nvPr/>
              </p:nvSpPr>
              <p:spPr bwMode="auto">
                <a:xfrm>
                  <a:off x="1651605" y="3152779"/>
                  <a:ext cx="431484" cy="333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normAutofit/>
                </a:bodyPr>
                <a:lstStyle/>
                <a:p>
                  <a:pPr>
                    <a:tabLst>
                      <a:tab pos="355591" algn="l"/>
                      <a:tab pos="711182" algn="l"/>
                      <a:tab pos="1066773" algn="l"/>
                      <a:tab pos="1422365" algn="l"/>
                      <a:tab pos="1777955" algn="l"/>
                      <a:tab pos="2133547" algn="l"/>
                      <a:tab pos="2489138" algn="l"/>
                      <a:tab pos="2844729" algn="l"/>
                      <a:tab pos="3200320" algn="l"/>
                      <a:tab pos="3555911" algn="l"/>
                      <a:tab pos="3911502" algn="l"/>
                      <a:tab pos="4267094" algn="l"/>
                    </a:tabLst>
                  </a:pPr>
                  <a:r>
                    <a:rPr lang="en-US">
                      <a:solidFill>
                        <a:srgbClr val="595959"/>
                      </a:solidFill>
                      <a:cs typeface="+mn-ea"/>
                      <a:sym typeface="+mn-lt"/>
                    </a:rPr>
                    <a:t>03</a:t>
                  </a:r>
                </a:p>
              </p:txBody>
            </p:sp>
            <p:sp>
              <p:nvSpPr>
                <p:cNvPr id="24" name="íṩľíḓê"/>
                <p:cNvSpPr>
                  <a:spLocks/>
                </p:cNvSpPr>
                <p:nvPr/>
              </p:nvSpPr>
              <p:spPr bwMode="auto">
                <a:xfrm>
                  <a:off x="1179281" y="1962150"/>
                  <a:ext cx="525872" cy="904514"/>
                </a:xfrm>
                <a:custGeom>
                  <a:avLst/>
                  <a:gdLst>
                    <a:gd name="T0" fmla="*/ 20480 w 21376"/>
                    <a:gd name="T1" fmla="*/ 9 h 21548"/>
                    <a:gd name="T2" fmla="*/ 19217 w 21376"/>
                    <a:gd name="T3" fmla="*/ 526 h 21548"/>
                    <a:gd name="T4" fmla="*/ 17791 w 21376"/>
                    <a:gd name="T5" fmla="*/ 4091 h 21548"/>
                    <a:gd name="T6" fmla="*/ 17387 w 21376"/>
                    <a:gd name="T7" fmla="*/ 4418 h 21548"/>
                    <a:gd name="T8" fmla="*/ 14022 w 21376"/>
                    <a:gd name="T9" fmla="*/ 5624 h 21548"/>
                    <a:gd name="T10" fmla="*/ 12155 w 21376"/>
                    <a:gd name="T11" fmla="*/ 5932 h 21548"/>
                    <a:gd name="T12" fmla="*/ 9221 w 21376"/>
                    <a:gd name="T13" fmla="*/ 5932 h 21548"/>
                    <a:gd name="T14" fmla="*/ 7354 w 21376"/>
                    <a:gd name="T15" fmla="*/ 5624 h 21548"/>
                    <a:gd name="T16" fmla="*/ 3989 w 21376"/>
                    <a:gd name="T17" fmla="*/ 4418 h 21548"/>
                    <a:gd name="T18" fmla="*/ 3585 w 21376"/>
                    <a:gd name="T19" fmla="*/ 4091 h 21548"/>
                    <a:gd name="T20" fmla="*/ 2159 w 21376"/>
                    <a:gd name="T21" fmla="*/ 526 h 21548"/>
                    <a:gd name="T22" fmla="*/ 896 w 21376"/>
                    <a:gd name="T23" fmla="*/ 9 h 21548"/>
                    <a:gd name="T24" fmla="*/ 29 w 21376"/>
                    <a:gd name="T25" fmla="*/ 782 h 21548"/>
                    <a:gd name="T26" fmla="*/ 1470 w 21376"/>
                    <a:gd name="T27" fmla="*/ 4381 h 21548"/>
                    <a:gd name="T28" fmla="*/ 2856 w 21376"/>
                    <a:gd name="T29" fmla="*/ 5505 h 21548"/>
                    <a:gd name="T30" fmla="*/ 7395 w 21376"/>
                    <a:gd name="T31" fmla="*/ 7131 h 21548"/>
                    <a:gd name="T32" fmla="*/ 7401 w 21376"/>
                    <a:gd name="T33" fmla="*/ 20812 h 21548"/>
                    <a:gd name="T34" fmla="*/ 8656 w 21376"/>
                    <a:gd name="T35" fmla="*/ 21548 h 21548"/>
                    <a:gd name="T36" fmla="*/ 8682 w 21376"/>
                    <a:gd name="T37" fmla="*/ 21548 h 21548"/>
                    <a:gd name="T38" fmla="*/ 9936 w 21376"/>
                    <a:gd name="T39" fmla="*/ 20812 h 21548"/>
                    <a:gd name="T40" fmla="*/ 9938 w 21376"/>
                    <a:gd name="T41" fmla="*/ 13643 h 21548"/>
                    <a:gd name="T42" fmla="*/ 10654 w 21376"/>
                    <a:gd name="T43" fmla="*/ 13224 h 21548"/>
                    <a:gd name="T44" fmla="*/ 11370 w 21376"/>
                    <a:gd name="T45" fmla="*/ 13643 h 21548"/>
                    <a:gd name="T46" fmla="*/ 11375 w 21376"/>
                    <a:gd name="T47" fmla="*/ 20812 h 21548"/>
                    <a:gd name="T48" fmla="*/ 12629 w 21376"/>
                    <a:gd name="T49" fmla="*/ 21548 h 21548"/>
                    <a:gd name="T50" fmla="*/ 12655 w 21376"/>
                    <a:gd name="T51" fmla="*/ 21548 h 21548"/>
                    <a:gd name="T52" fmla="*/ 13910 w 21376"/>
                    <a:gd name="T53" fmla="*/ 20812 h 21548"/>
                    <a:gd name="T54" fmla="*/ 13913 w 21376"/>
                    <a:gd name="T55" fmla="*/ 7156 h 21548"/>
                    <a:gd name="T56" fmla="*/ 18520 w 21376"/>
                    <a:gd name="T57" fmla="*/ 5505 h 21548"/>
                    <a:gd name="T58" fmla="*/ 19907 w 21376"/>
                    <a:gd name="T59" fmla="*/ 4381 h 21548"/>
                    <a:gd name="T60" fmla="*/ 21347 w 21376"/>
                    <a:gd name="T61" fmla="*/ 782 h 21548"/>
                    <a:gd name="T62" fmla="*/ 20480 w 21376"/>
                    <a:gd name="T63" fmla="*/ 9 h 21548"/>
                    <a:gd name="T64" fmla="*/ 20480 w 21376"/>
                    <a:gd name="T65" fmla="*/ 9 h 215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1376" h="21548">
                      <a:moveTo>
                        <a:pt x="20480" y="9"/>
                      </a:moveTo>
                      <a:cubicBezTo>
                        <a:pt x="19902" y="-52"/>
                        <a:pt x="19352" y="190"/>
                        <a:pt x="19217" y="526"/>
                      </a:cubicBezTo>
                      <a:lnTo>
                        <a:pt x="17791" y="4091"/>
                      </a:lnTo>
                      <a:cubicBezTo>
                        <a:pt x="17736" y="4227"/>
                        <a:pt x="17591" y="4345"/>
                        <a:pt x="17387" y="4418"/>
                      </a:cubicBezTo>
                      <a:lnTo>
                        <a:pt x="14022" y="5624"/>
                      </a:lnTo>
                      <a:cubicBezTo>
                        <a:pt x="13460" y="5825"/>
                        <a:pt x="12814" y="5932"/>
                        <a:pt x="12155" y="5932"/>
                      </a:cubicBezTo>
                      <a:lnTo>
                        <a:pt x="9221" y="5932"/>
                      </a:lnTo>
                      <a:cubicBezTo>
                        <a:pt x="8562" y="5932"/>
                        <a:pt x="7916" y="5825"/>
                        <a:pt x="7354" y="5624"/>
                      </a:cubicBezTo>
                      <a:lnTo>
                        <a:pt x="3989" y="4418"/>
                      </a:lnTo>
                      <a:cubicBezTo>
                        <a:pt x="3785" y="4345"/>
                        <a:pt x="3640" y="4227"/>
                        <a:pt x="3585" y="4091"/>
                      </a:cubicBezTo>
                      <a:lnTo>
                        <a:pt x="2159" y="526"/>
                      </a:lnTo>
                      <a:cubicBezTo>
                        <a:pt x="2024" y="190"/>
                        <a:pt x="1475" y="-52"/>
                        <a:pt x="896" y="9"/>
                      </a:cubicBezTo>
                      <a:cubicBezTo>
                        <a:pt x="278" y="75"/>
                        <a:pt x="-112" y="429"/>
                        <a:pt x="29" y="782"/>
                      </a:cubicBezTo>
                      <a:lnTo>
                        <a:pt x="1470" y="4381"/>
                      </a:lnTo>
                      <a:cubicBezTo>
                        <a:pt x="1655" y="4846"/>
                        <a:pt x="2161" y="5256"/>
                        <a:pt x="2856" y="5505"/>
                      </a:cubicBezTo>
                      <a:lnTo>
                        <a:pt x="7395" y="7131"/>
                      </a:lnTo>
                      <a:lnTo>
                        <a:pt x="7401" y="20812"/>
                      </a:lnTo>
                      <a:cubicBezTo>
                        <a:pt x="7401" y="21219"/>
                        <a:pt x="7963" y="21548"/>
                        <a:pt x="8656" y="21548"/>
                      </a:cubicBezTo>
                      <a:lnTo>
                        <a:pt x="8682" y="21548"/>
                      </a:lnTo>
                      <a:cubicBezTo>
                        <a:pt x="9375" y="21548"/>
                        <a:pt x="9936" y="21219"/>
                        <a:pt x="9936" y="20812"/>
                      </a:cubicBezTo>
                      <a:lnTo>
                        <a:pt x="9938" y="13643"/>
                      </a:lnTo>
                      <a:cubicBezTo>
                        <a:pt x="9938" y="13411"/>
                        <a:pt x="10259" y="13224"/>
                        <a:pt x="10654" y="13224"/>
                      </a:cubicBezTo>
                      <a:cubicBezTo>
                        <a:pt x="11049" y="13224"/>
                        <a:pt x="11370" y="13411"/>
                        <a:pt x="11370" y="13643"/>
                      </a:cubicBezTo>
                      <a:lnTo>
                        <a:pt x="11375" y="20812"/>
                      </a:lnTo>
                      <a:cubicBezTo>
                        <a:pt x="11375" y="21219"/>
                        <a:pt x="11936" y="21548"/>
                        <a:pt x="12629" y="21548"/>
                      </a:cubicBezTo>
                      <a:lnTo>
                        <a:pt x="12655" y="21548"/>
                      </a:lnTo>
                      <a:cubicBezTo>
                        <a:pt x="13348" y="21548"/>
                        <a:pt x="13910" y="21219"/>
                        <a:pt x="13910" y="20812"/>
                      </a:cubicBezTo>
                      <a:lnTo>
                        <a:pt x="13913" y="7156"/>
                      </a:lnTo>
                      <a:lnTo>
                        <a:pt x="18520" y="5505"/>
                      </a:lnTo>
                      <a:cubicBezTo>
                        <a:pt x="19215" y="5256"/>
                        <a:pt x="19721" y="4846"/>
                        <a:pt x="19907" y="4381"/>
                      </a:cubicBezTo>
                      <a:lnTo>
                        <a:pt x="21347" y="782"/>
                      </a:lnTo>
                      <a:cubicBezTo>
                        <a:pt x="21488" y="429"/>
                        <a:pt x="21098" y="75"/>
                        <a:pt x="20480" y="9"/>
                      </a:cubicBezTo>
                      <a:close/>
                      <a:moveTo>
                        <a:pt x="20480" y="9"/>
                      </a:moveTo>
                    </a:path>
                  </a:pathLst>
                </a:custGeom>
                <a:solidFill>
                  <a:schemeClr val="accent1"/>
                </a:solidFill>
                <a:ln w="25400" cap="flat">
                  <a:noFill/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ïśḻïḍe"/>
                <p:cNvSpPr/>
                <p:nvPr/>
              </p:nvSpPr>
              <p:spPr>
                <a:xfrm>
                  <a:off x="2178050" y="3220089"/>
                  <a:ext cx="3966060" cy="45719"/>
                </a:xfrm>
                <a:prstGeom prst="rect">
                  <a:avLst/>
                </a:prstGeom>
                <a:solidFill>
                  <a:schemeClr val="bg1">
                    <a:lumMod val="50000"/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26" name="ïṩľiḍè"/>
                <p:cNvGrpSpPr/>
                <p:nvPr/>
              </p:nvGrpSpPr>
              <p:grpSpPr>
                <a:xfrm>
                  <a:off x="2251625" y="3145478"/>
                  <a:ext cx="200021" cy="200021"/>
                  <a:chOff x="2251625" y="3145478"/>
                  <a:chExt cx="200021" cy="200021"/>
                </a:xfrm>
              </p:grpSpPr>
              <p:sp>
                <p:nvSpPr>
                  <p:cNvPr id="33" name="îśľîḋê"/>
                  <p:cNvSpPr/>
                  <p:nvPr/>
                </p:nvSpPr>
                <p:spPr>
                  <a:xfrm>
                    <a:off x="2251625" y="3145478"/>
                    <a:ext cx="200021" cy="200021"/>
                  </a:xfrm>
                  <a:prstGeom prst="ellipse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4" name="îṡľîḑè"/>
                  <p:cNvSpPr>
                    <a:spLocks/>
                  </p:cNvSpPr>
                  <p:nvPr/>
                </p:nvSpPr>
                <p:spPr bwMode="auto">
                  <a:xfrm>
                    <a:off x="2283157" y="3169067"/>
                    <a:ext cx="144899" cy="144900"/>
                  </a:xfrm>
                  <a:custGeom>
                    <a:avLst/>
                    <a:gdLst>
                      <a:gd name="T0" fmla="*/ 230941 w 21591"/>
                      <a:gd name="T1" fmla="*/ 88335 h 21594"/>
                      <a:gd name="T2" fmla="*/ 224359 w 21591"/>
                      <a:gd name="T3" fmla="*/ 84207 h 21594"/>
                      <a:gd name="T4" fmla="*/ 218663 w 21591"/>
                      <a:gd name="T5" fmla="*/ 83526 h 21594"/>
                      <a:gd name="T6" fmla="*/ 153089 w 21591"/>
                      <a:gd name="T7" fmla="*/ 83494 h 21594"/>
                      <a:gd name="T8" fmla="*/ 149900 w 21591"/>
                      <a:gd name="T9" fmla="*/ 82208 h 21594"/>
                      <a:gd name="T10" fmla="*/ 147814 w 21591"/>
                      <a:gd name="T11" fmla="*/ 79495 h 21594"/>
                      <a:gd name="T12" fmla="*/ 128813 w 21591"/>
                      <a:gd name="T13" fmla="*/ 11380 h 21594"/>
                      <a:gd name="T14" fmla="*/ 126068 w 21591"/>
                      <a:gd name="T15" fmla="*/ 5187 h 21594"/>
                      <a:gd name="T16" fmla="*/ 116686 w 21591"/>
                      <a:gd name="T17" fmla="*/ 0 h 21594"/>
                      <a:gd name="T18" fmla="*/ 107305 w 21591"/>
                      <a:gd name="T19" fmla="*/ 5198 h 21594"/>
                      <a:gd name="T20" fmla="*/ 104570 w 21591"/>
                      <a:gd name="T21" fmla="*/ 11412 h 21594"/>
                      <a:gd name="T22" fmla="*/ 85569 w 21591"/>
                      <a:gd name="T23" fmla="*/ 79484 h 21594"/>
                      <a:gd name="T24" fmla="*/ 83472 w 21591"/>
                      <a:gd name="T25" fmla="*/ 82208 h 21594"/>
                      <a:gd name="T26" fmla="*/ 80306 w 21591"/>
                      <a:gd name="T27" fmla="*/ 83494 h 21594"/>
                      <a:gd name="T28" fmla="*/ 14721 w 21591"/>
                      <a:gd name="T29" fmla="*/ 83526 h 21594"/>
                      <a:gd name="T30" fmla="*/ 6971 w 21591"/>
                      <a:gd name="T31" fmla="*/ 84931 h 21594"/>
                      <a:gd name="T32" fmla="*/ 2453 w 21591"/>
                      <a:gd name="T33" fmla="*/ 88324 h 21594"/>
                      <a:gd name="T34" fmla="*/ 11 w 21591"/>
                      <a:gd name="T35" fmla="*/ 95187 h 21594"/>
                      <a:gd name="T36" fmla="*/ 3070 w 21591"/>
                      <a:gd name="T37" fmla="*/ 103065 h 21594"/>
                      <a:gd name="T38" fmla="*/ 7652 w 21591"/>
                      <a:gd name="T39" fmla="*/ 107009 h 21594"/>
                      <a:gd name="T40" fmla="*/ 60505 w 21591"/>
                      <a:gd name="T41" fmla="*/ 141764 h 21594"/>
                      <a:gd name="T42" fmla="*/ 62958 w 21591"/>
                      <a:gd name="T43" fmla="*/ 147038 h 21594"/>
                      <a:gd name="T44" fmla="*/ 62807 w 21591"/>
                      <a:gd name="T45" fmla="*/ 148216 h 21594"/>
                      <a:gd name="T46" fmla="*/ 42260 w 21591"/>
                      <a:gd name="T47" fmla="*/ 215391 h 21594"/>
                      <a:gd name="T48" fmla="*/ 41234 w 21591"/>
                      <a:gd name="T49" fmla="*/ 221497 h 21594"/>
                      <a:gd name="T50" fmla="*/ 43439 w 21591"/>
                      <a:gd name="T51" fmla="*/ 228727 h 21594"/>
                      <a:gd name="T52" fmla="*/ 52345 w 21591"/>
                      <a:gd name="T53" fmla="*/ 233255 h 21594"/>
                      <a:gd name="T54" fmla="*/ 62677 w 21591"/>
                      <a:gd name="T55" fmla="*/ 228803 h 21594"/>
                      <a:gd name="T56" fmla="*/ 114352 w 21591"/>
                      <a:gd name="T57" fmla="*/ 184894 h 21594"/>
                      <a:gd name="T58" fmla="*/ 117065 w 21591"/>
                      <a:gd name="T59" fmla="*/ 184051 h 21594"/>
                      <a:gd name="T60" fmla="*/ 119680 w 21591"/>
                      <a:gd name="T61" fmla="*/ 184829 h 21594"/>
                      <a:gd name="T62" fmla="*/ 174143 w 21591"/>
                      <a:gd name="T63" fmla="*/ 229094 h 21594"/>
                      <a:gd name="T64" fmla="*/ 184346 w 21591"/>
                      <a:gd name="T65" fmla="*/ 233352 h 21594"/>
                      <a:gd name="T66" fmla="*/ 184725 w 21591"/>
                      <a:gd name="T67" fmla="*/ 233363 h 21594"/>
                      <a:gd name="T68" fmla="*/ 193112 w 21591"/>
                      <a:gd name="T69" fmla="*/ 228975 h 21594"/>
                      <a:gd name="T70" fmla="*/ 195371 w 21591"/>
                      <a:gd name="T71" fmla="*/ 221767 h 21594"/>
                      <a:gd name="T72" fmla="*/ 194171 w 21591"/>
                      <a:gd name="T73" fmla="*/ 215240 h 21594"/>
                      <a:gd name="T74" fmla="*/ 171074 w 21591"/>
                      <a:gd name="T75" fmla="*/ 147632 h 21594"/>
                      <a:gd name="T76" fmla="*/ 170901 w 21591"/>
                      <a:gd name="T77" fmla="*/ 146433 h 21594"/>
                      <a:gd name="T78" fmla="*/ 173127 w 21591"/>
                      <a:gd name="T79" fmla="*/ 141635 h 21594"/>
                      <a:gd name="T80" fmla="*/ 225721 w 21591"/>
                      <a:gd name="T81" fmla="*/ 107009 h 21594"/>
                      <a:gd name="T82" fmla="*/ 230314 w 21591"/>
                      <a:gd name="T83" fmla="*/ 103065 h 21594"/>
                      <a:gd name="T84" fmla="*/ 233362 w 21591"/>
                      <a:gd name="T85" fmla="*/ 95176 h 21594"/>
                      <a:gd name="T86" fmla="*/ 230941 w 21591"/>
                      <a:gd name="T87" fmla="*/ 88335 h 21594"/>
                      <a:gd name="T88" fmla="*/ 230941 w 21591"/>
                      <a:gd name="T89" fmla="*/ 88335 h 21594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21591" h="21594">
                        <a:moveTo>
                          <a:pt x="21367" y="8174"/>
                        </a:moveTo>
                        <a:cubicBezTo>
                          <a:pt x="21159" y="7927"/>
                          <a:pt x="20937" y="7845"/>
                          <a:pt x="20758" y="7792"/>
                        </a:cubicBezTo>
                        <a:cubicBezTo>
                          <a:pt x="20574" y="7743"/>
                          <a:pt x="20407" y="7730"/>
                          <a:pt x="20231" y="7729"/>
                        </a:cubicBezTo>
                        <a:lnTo>
                          <a:pt x="14164" y="7726"/>
                        </a:lnTo>
                        <a:cubicBezTo>
                          <a:pt x="14107" y="7729"/>
                          <a:pt x="13977" y="7691"/>
                          <a:pt x="13869" y="7607"/>
                        </a:cubicBezTo>
                        <a:cubicBezTo>
                          <a:pt x="13759" y="7525"/>
                          <a:pt x="13688" y="7411"/>
                          <a:pt x="13676" y="7356"/>
                        </a:cubicBezTo>
                        <a:lnTo>
                          <a:pt x="11918" y="1053"/>
                        </a:lnTo>
                        <a:cubicBezTo>
                          <a:pt x="11861" y="855"/>
                          <a:pt x="11797" y="675"/>
                          <a:pt x="11664" y="480"/>
                        </a:cubicBezTo>
                        <a:cubicBezTo>
                          <a:pt x="11544" y="304"/>
                          <a:pt x="11278" y="12"/>
                          <a:pt x="10796" y="0"/>
                        </a:cubicBezTo>
                        <a:cubicBezTo>
                          <a:pt x="10316" y="10"/>
                          <a:pt x="10048" y="303"/>
                          <a:pt x="9928" y="481"/>
                        </a:cubicBezTo>
                        <a:cubicBezTo>
                          <a:pt x="9796" y="677"/>
                          <a:pt x="9731" y="858"/>
                          <a:pt x="9675" y="1056"/>
                        </a:cubicBezTo>
                        <a:lnTo>
                          <a:pt x="7917" y="7355"/>
                        </a:lnTo>
                        <a:cubicBezTo>
                          <a:pt x="7905" y="7411"/>
                          <a:pt x="7834" y="7525"/>
                          <a:pt x="7723" y="7607"/>
                        </a:cubicBezTo>
                        <a:cubicBezTo>
                          <a:pt x="7616" y="7691"/>
                          <a:pt x="7486" y="7729"/>
                          <a:pt x="7430" y="7726"/>
                        </a:cubicBezTo>
                        <a:lnTo>
                          <a:pt x="1362" y="7729"/>
                        </a:lnTo>
                        <a:cubicBezTo>
                          <a:pt x="1127" y="7732"/>
                          <a:pt x="909" y="7748"/>
                          <a:pt x="645" y="7859"/>
                        </a:cubicBezTo>
                        <a:cubicBezTo>
                          <a:pt x="514" y="7917"/>
                          <a:pt x="363" y="8007"/>
                          <a:pt x="227" y="8173"/>
                        </a:cubicBezTo>
                        <a:cubicBezTo>
                          <a:pt x="89" y="8334"/>
                          <a:pt x="-4" y="8584"/>
                          <a:pt x="1" y="8808"/>
                        </a:cubicBezTo>
                        <a:cubicBezTo>
                          <a:pt x="8" y="9167"/>
                          <a:pt x="160" y="9386"/>
                          <a:pt x="284" y="9537"/>
                        </a:cubicBezTo>
                        <a:cubicBezTo>
                          <a:pt x="415" y="9691"/>
                          <a:pt x="554" y="9799"/>
                          <a:pt x="708" y="9902"/>
                        </a:cubicBezTo>
                        <a:lnTo>
                          <a:pt x="5598" y="13118"/>
                        </a:lnTo>
                        <a:cubicBezTo>
                          <a:pt x="5685" y="13155"/>
                          <a:pt x="5839" y="13426"/>
                          <a:pt x="5825" y="13606"/>
                        </a:cubicBezTo>
                        <a:cubicBezTo>
                          <a:pt x="5825" y="13651"/>
                          <a:pt x="5819" y="13688"/>
                          <a:pt x="5811" y="13715"/>
                        </a:cubicBezTo>
                        <a:lnTo>
                          <a:pt x="3910" y="19931"/>
                        </a:lnTo>
                        <a:cubicBezTo>
                          <a:pt x="3857" y="20111"/>
                          <a:pt x="3817" y="20284"/>
                          <a:pt x="3815" y="20496"/>
                        </a:cubicBezTo>
                        <a:cubicBezTo>
                          <a:pt x="3818" y="20674"/>
                          <a:pt x="3839" y="20905"/>
                          <a:pt x="4019" y="21165"/>
                        </a:cubicBezTo>
                        <a:cubicBezTo>
                          <a:pt x="4193" y="21433"/>
                          <a:pt x="4580" y="21600"/>
                          <a:pt x="4843" y="21584"/>
                        </a:cubicBezTo>
                        <a:cubicBezTo>
                          <a:pt x="5343" y="21556"/>
                          <a:pt x="5551" y="21359"/>
                          <a:pt x="5799" y="21172"/>
                        </a:cubicBezTo>
                        <a:lnTo>
                          <a:pt x="10580" y="17109"/>
                        </a:lnTo>
                        <a:cubicBezTo>
                          <a:pt x="10619" y="17073"/>
                          <a:pt x="10719" y="17031"/>
                          <a:pt x="10831" y="17031"/>
                        </a:cubicBezTo>
                        <a:cubicBezTo>
                          <a:pt x="10940" y="17031"/>
                          <a:pt x="11034" y="17069"/>
                          <a:pt x="11073" y="17103"/>
                        </a:cubicBezTo>
                        <a:lnTo>
                          <a:pt x="16112" y="21199"/>
                        </a:lnTo>
                        <a:cubicBezTo>
                          <a:pt x="16361" y="21380"/>
                          <a:pt x="16567" y="21567"/>
                          <a:pt x="17056" y="21593"/>
                        </a:cubicBezTo>
                        <a:cubicBezTo>
                          <a:pt x="17067" y="21594"/>
                          <a:pt x="17079" y="21594"/>
                          <a:pt x="17091" y="21594"/>
                        </a:cubicBezTo>
                        <a:cubicBezTo>
                          <a:pt x="17342" y="21594"/>
                          <a:pt x="17695" y="21442"/>
                          <a:pt x="17867" y="21188"/>
                        </a:cubicBezTo>
                        <a:cubicBezTo>
                          <a:pt x="18051" y="20931"/>
                          <a:pt x="18074" y="20695"/>
                          <a:pt x="18076" y="20521"/>
                        </a:cubicBezTo>
                        <a:cubicBezTo>
                          <a:pt x="18074" y="20293"/>
                          <a:pt x="18028" y="20110"/>
                          <a:pt x="17965" y="19917"/>
                        </a:cubicBezTo>
                        <a:lnTo>
                          <a:pt x="15828" y="13661"/>
                        </a:lnTo>
                        <a:cubicBezTo>
                          <a:pt x="15819" y="13635"/>
                          <a:pt x="15812" y="13597"/>
                          <a:pt x="15812" y="13550"/>
                        </a:cubicBezTo>
                        <a:cubicBezTo>
                          <a:pt x="15800" y="13381"/>
                          <a:pt x="15938" y="13140"/>
                          <a:pt x="16018" y="13106"/>
                        </a:cubicBezTo>
                        <a:lnTo>
                          <a:pt x="20884" y="9902"/>
                        </a:lnTo>
                        <a:cubicBezTo>
                          <a:pt x="21039" y="9799"/>
                          <a:pt x="21177" y="9690"/>
                          <a:pt x="21309" y="9537"/>
                        </a:cubicBezTo>
                        <a:cubicBezTo>
                          <a:pt x="21432" y="9384"/>
                          <a:pt x="21584" y="9166"/>
                          <a:pt x="21591" y="8807"/>
                        </a:cubicBezTo>
                        <a:cubicBezTo>
                          <a:pt x="21596" y="8585"/>
                          <a:pt x="21503" y="8335"/>
                          <a:pt x="21367" y="8174"/>
                        </a:cubicBezTo>
                        <a:close/>
                        <a:moveTo>
                          <a:pt x="21367" y="8174"/>
                        </a:move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7" name="i$ľíḍê"/>
                <p:cNvGrpSpPr/>
                <p:nvPr/>
              </p:nvGrpSpPr>
              <p:grpSpPr>
                <a:xfrm>
                  <a:off x="4109652" y="3145478"/>
                  <a:ext cx="200021" cy="200021"/>
                  <a:chOff x="2251625" y="3145478"/>
                  <a:chExt cx="200021" cy="200021"/>
                </a:xfrm>
              </p:grpSpPr>
              <p:sp>
                <p:nvSpPr>
                  <p:cNvPr id="31" name="îSļïḋé"/>
                  <p:cNvSpPr/>
                  <p:nvPr/>
                </p:nvSpPr>
                <p:spPr>
                  <a:xfrm>
                    <a:off x="2251625" y="3145478"/>
                    <a:ext cx="200021" cy="200021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2" name="ïṥḷíḓè"/>
                  <p:cNvSpPr>
                    <a:spLocks/>
                  </p:cNvSpPr>
                  <p:nvPr/>
                </p:nvSpPr>
                <p:spPr bwMode="auto">
                  <a:xfrm>
                    <a:off x="2283157" y="3169067"/>
                    <a:ext cx="144899" cy="144900"/>
                  </a:xfrm>
                  <a:custGeom>
                    <a:avLst/>
                    <a:gdLst>
                      <a:gd name="T0" fmla="*/ 230941 w 21591"/>
                      <a:gd name="T1" fmla="*/ 88335 h 21594"/>
                      <a:gd name="T2" fmla="*/ 224359 w 21591"/>
                      <a:gd name="T3" fmla="*/ 84207 h 21594"/>
                      <a:gd name="T4" fmla="*/ 218663 w 21591"/>
                      <a:gd name="T5" fmla="*/ 83526 h 21594"/>
                      <a:gd name="T6" fmla="*/ 153089 w 21591"/>
                      <a:gd name="T7" fmla="*/ 83494 h 21594"/>
                      <a:gd name="T8" fmla="*/ 149900 w 21591"/>
                      <a:gd name="T9" fmla="*/ 82208 h 21594"/>
                      <a:gd name="T10" fmla="*/ 147814 w 21591"/>
                      <a:gd name="T11" fmla="*/ 79495 h 21594"/>
                      <a:gd name="T12" fmla="*/ 128813 w 21591"/>
                      <a:gd name="T13" fmla="*/ 11380 h 21594"/>
                      <a:gd name="T14" fmla="*/ 126068 w 21591"/>
                      <a:gd name="T15" fmla="*/ 5187 h 21594"/>
                      <a:gd name="T16" fmla="*/ 116686 w 21591"/>
                      <a:gd name="T17" fmla="*/ 0 h 21594"/>
                      <a:gd name="T18" fmla="*/ 107305 w 21591"/>
                      <a:gd name="T19" fmla="*/ 5198 h 21594"/>
                      <a:gd name="T20" fmla="*/ 104570 w 21591"/>
                      <a:gd name="T21" fmla="*/ 11412 h 21594"/>
                      <a:gd name="T22" fmla="*/ 85569 w 21591"/>
                      <a:gd name="T23" fmla="*/ 79484 h 21594"/>
                      <a:gd name="T24" fmla="*/ 83472 w 21591"/>
                      <a:gd name="T25" fmla="*/ 82208 h 21594"/>
                      <a:gd name="T26" fmla="*/ 80306 w 21591"/>
                      <a:gd name="T27" fmla="*/ 83494 h 21594"/>
                      <a:gd name="T28" fmla="*/ 14721 w 21591"/>
                      <a:gd name="T29" fmla="*/ 83526 h 21594"/>
                      <a:gd name="T30" fmla="*/ 6971 w 21591"/>
                      <a:gd name="T31" fmla="*/ 84931 h 21594"/>
                      <a:gd name="T32" fmla="*/ 2453 w 21591"/>
                      <a:gd name="T33" fmla="*/ 88324 h 21594"/>
                      <a:gd name="T34" fmla="*/ 11 w 21591"/>
                      <a:gd name="T35" fmla="*/ 95187 h 21594"/>
                      <a:gd name="T36" fmla="*/ 3070 w 21591"/>
                      <a:gd name="T37" fmla="*/ 103065 h 21594"/>
                      <a:gd name="T38" fmla="*/ 7652 w 21591"/>
                      <a:gd name="T39" fmla="*/ 107009 h 21594"/>
                      <a:gd name="T40" fmla="*/ 60505 w 21591"/>
                      <a:gd name="T41" fmla="*/ 141764 h 21594"/>
                      <a:gd name="T42" fmla="*/ 62958 w 21591"/>
                      <a:gd name="T43" fmla="*/ 147038 h 21594"/>
                      <a:gd name="T44" fmla="*/ 62807 w 21591"/>
                      <a:gd name="T45" fmla="*/ 148216 h 21594"/>
                      <a:gd name="T46" fmla="*/ 42260 w 21591"/>
                      <a:gd name="T47" fmla="*/ 215391 h 21594"/>
                      <a:gd name="T48" fmla="*/ 41234 w 21591"/>
                      <a:gd name="T49" fmla="*/ 221497 h 21594"/>
                      <a:gd name="T50" fmla="*/ 43439 w 21591"/>
                      <a:gd name="T51" fmla="*/ 228727 h 21594"/>
                      <a:gd name="T52" fmla="*/ 52345 w 21591"/>
                      <a:gd name="T53" fmla="*/ 233255 h 21594"/>
                      <a:gd name="T54" fmla="*/ 62677 w 21591"/>
                      <a:gd name="T55" fmla="*/ 228803 h 21594"/>
                      <a:gd name="T56" fmla="*/ 114352 w 21591"/>
                      <a:gd name="T57" fmla="*/ 184894 h 21594"/>
                      <a:gd name="T58" fmla="*/ 117065 w 21591"/>
                      <a:gd name="T59" fmla="*/ 184051 h 21594"/>
                      <a:gd name="T60" fmla="*/ 119680 w 21591"/>
                      <a:gd name="T61" fmla="*/ 184829 h 21594"/>
                      <a:gd name="T62" fmla="*/ 174143 w 21591"/>
                      <a:gd name="T63" fmla="*/ 229094 h 21594"/>
                      <a:gd name="T64" fmla="*/ 184346 w 21591"/>
                      <a:gd name="T65" fmla="*/ 233352 h 21594"/>
                      <a:gd name="T66" fmla="*/ 184725 w 21591"/>
                      <a:gd name="T67" fmla="*/ 233363 h 21594"/>
                      <a:gd name="T68" fmla="*/ 193112 w 21591"/>
                      <a:gd name="T69" fmla="*/ 228975 h 21594"/>
                      <a:gd name="T70" fmla="*/ 195371 w 21591"/>
                      <a:gd name="T71" fmla="*/ 221767 h 21594"/>
                      <a:gd name="T72" fmla="*/ 194171 w 21591"/>
                      <a:gd name="T73" fmla="*/ 215240 h 21594"/>
                      <a:gd name="T74" fmla="*/ 171074 w 21591"/>
                      <a:gd name="T75" fmla="*/ 147632 h 21594"/>
                      <a:gd name="T76" fmla="*/ 170901 w 21591"/>
                      <a:gd name="T77" fmla="*/ 146433 h 21594"/>
                      <a:gd name="T78" fmla="*/ 173127 w 21591"/>
                      <a:gd name="T79" fmla="*/ 141635 h 21594"/>
                      <a:gd name="T80" fmla="*/ 225721 w 21591"/>
                      <a:gd name="T81" fmla="*/ 107009 h 21594"/>
                      <a:gd name="T82" fmla="*/ 230314 w 21591"/>
                      <a:gd name="T83" fmla="*/ 103065 h 21594"/>
                      <a:gd name="T84" fmla="*/ 233362 w 21591"/>
                      <a:gd name="T85" fmla="*/ 95176 h 21594"/>
                      <a:gd name="T86" fmla="*/ 230941 w 21591"/>
                      <a:gd name="T87" fmla="*/ 88335 h 21594"/>
                      <a:gd name="T88" fmla="*/ 230941 w 21591"/>
                      <a:gd name="T89" fmla="*/ 88335 h 21594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21591" h="21594">
                        <a:moveTo>
                          <a:pt x="21367" y="8174"/>
                        </a:moveTo>
                        <a:cubicBezTo>
                          <a:pt x="21159" y="7927"/>
                          <a:pt x="20937" y="7845"/>
                          <a:pt x="20758" y="7792"/>
                        </a:cubicBezTo>
                        <a:cubicBezTo>
                          <a:pt x="20574" y="7743"/>
                          <a:pt x="20407" y="7730"/>
                          <a:pt x="20231" y="7729"/>
                        </a:cubicBezTo>
                        <a:lnTo>
                          <a:pt x="14164" y="7726"/>
                        </a:lnTo>
                        <a:cubicBezTo>
                          <a:pt x="14107" y="7729"/>
                          <a:pt x="13977" y="7691"/>
                          <a:pt x="13869" y="7607"/>
                        </a:cubicBezTo>
                        <a:cubicBezTo>
                          <a:pt x="13759" y="7525"/>
                          <a:pt x="13688" y="7411"/>
                          <a:pt x="13676" y="7356"/>
                        </a:cubicBezTo>
                        <a:lnTo>
                          <a:pt x="11918" y="1053"/>
                        </a:lnTo>
                        <a:cubicBezTo>
                          <a:pt x="11861" y="855"/>
                          <a:pt x="11797" y="675"/>
                          <a:pt x="11664" y="480"/>
                        </a:cubicBezTo>
                        <a:cubicBezTo>
                          <a:pt x="11544" y="304"/>
                          <a:pt x="11278" y="12"/>
                          <a:pt x="10796" y="0"/>
                        </a:cubicBezTo>
                        <a:cubicBezTo>
                          <a:pt x="10316" y="10"/>
                          <a:pt x="10048" y="303"/>
                          <a:pt x="9928" y="481"/>
                        </a:cubicBezTo>
                        <a:cubicBezTo>
                          <a:pt x="9796" y="677"/>
                          <a:pt x="9731" y="858"/>
                          <a:pt x="9675" y="1056"/>
                        </a:cubicBezTo>
                        <a:lnTo>
                          <a:pt x="7917" y="7355"/>
                        </a:lnTo>
                        <a:cubicBezTo>
                          <a:pt x="7905" y="7411"/>
                          <a:pt x="7834" y="7525"/>
                          <a:pt x="7723" y="7607"/>
                        </a:cubicBezTo>
                        <a:cubicBezTo>
                          <a:pt x="7616" y="7691"/>
                          <a:pt x="7486" y="7729"/>
                          <a:pt x="7430" y="7726"/>
                        </a:cubicBezTo>
                        <a:lnTo>
                          <a:pt x="1362" y="7729"/>
                        </a:lnTo>
                        <a:cubicBezTo>
                          <a:pt x="1127" y="7732"/>
                          <a:pt x="909" y="7748"/>
                          <a:pt x="645" y="7859"/>
                        </a:cubicBezTo>
                        <a:cubicBezTo>
                          <a:pt x="514" y="7917"/>
                          <a:pt x="363" y="8007"/>
                          <a:pt x="227" y="8173"/>
                        </a:cubicBezTo>
                        <a:cubicBezTo>
                          <a:pt x="89" y="8334"/>
                          <a:pt x="-4" y="8584"/>
                          <a:pt x="1" y="8808"/>
                        </a:cubicBezTo>
                        <a:cubicBezTo>
                          <a:pt x="8" y="9167"/>
                          <a:pt x="160" y="9386"/>
                          <a:pt x="284" y="9537"/>
                        </a:cubicBezTo>
                        <a:cubicBezTo>
                          <a:pt x="415" y="9691"/>
                          <a:pt x="554" y="9799"/>
                          <a:pt x="708" y="9902"/>
                        </a:cubicBezTo>
                        <a:lnTo>
                          <a:pt x="5598" y="13118"/>
                        </a:lnTo>
                        <a:cubicBezTo>
                          <a:pt x="5685" y="13155"/>
                          <a:pt x="5839" y="13426"/>
                          <a:pt x="5825" y="13606"/>
                        </a:cubicBezTo>
                        <a:cubicBezTo>
                          <a:pt x="5825" y="13651"/>
                          <a:pt x="5819" y="13688"/>
                          <a:pt x="5811" y="13715"/>
                        </a:cubicBezTo>
                        <a:lnTo>
                          <a:pt x="3910" y="19931"/>
                        </a:lnTo>
                        <a:cubicBezTo>
                          <a:pt x="3857" y="20111"/>
                          <a:pt x="3817" y="20284"/>
                          <a:pt x="3815" y="20496"/>
                        </a:cubicBezTo>
                        <a:cubicBezTo>
                          <a:pt x="3818" y="20674"/>
                          <a:pt x="3839" y="20905"/>
                          <a:pt x="4019" y="21165"/>
                        </a:cubicBezTo>
                        <a:cubicBezTo>
                          <a:pt x="4193" y="21433"/>
                          <a:pt x="4580" y="21600"/>
                          <a:pt x="4843" y="21584"/>
                        </a:cubicBezTo>
                        <a:cubicBezTo>
                          <a:pt x="5343" y="21556"/>
                          <a:pt x="5551" y="21359"/>
                          <a:pt x="5799" y="21172"/>
                        </a:cubicBezTo>
                        <a:lnTo>
                          <a:pt x="10580" y="17109"/>
                        </a:lnTo>
                        <a:cubicBezTo>
                          <a:pt x="10619" y="17073"/>
                          <a:pt x="10719" y="17031"/>
                          <a:pt x="10831" y="17031"/>
                        </a:cubicBezTo>
                        <a:cubicBezTo>
                          <a:pt x="10940" y="17031"/>
                          <a:pt x="11034" y="17069"/>
                          <a:pt x="11073" y="17103"/>
                        </a:cubicBezTo>
                        <a:lnTo>
                          <a:pt x="16112" y="21199"/>
                        </a:lnTo>
                        <a:cubicBezTo>
                          <a:pt x="16361" y="21380"/>
                          <a:pt x="16567" y="21567"/>
                          <a:pt x="17056" y="21593"/>
                        </a:cubicBezTo>
                        <a:cubicBezTo>
                          <a:pt x="17067" y="21594"/>
                          <a:pt x="17079" y="21594"/>
                          <a:pt x="17091" y="21594"/>
                        </a:cubicBezTo>
                        <a:cubicBezTo>
                          <a:pt x="17342" y="21594"/>
                          <a:pt x="17695" y="21442"/>
                          <a:pt x="17867" y="21188"/>
                        </a:cubicBezTo>
                        <a:cubicBezTo>
                          <a:pt x="18051" y="20931"/>
                          <a:pt x="18074" y="20695"/>
                          <a:pt x="18076" y="20521"/>
                        </a:cubicBezTo>
                        <a:cubicBezTo>
                          <a:pt x="18074" y="20293"/>
                          <a:pt x="18028" y="20110"/>
                          <a:pt x="17965" y="19917"/>
                        </a:cubicBezTo>
                        <a:lnTo>
                          <a:pt x="15828" y="13661"/>
                        </a:lnTo>
                        <a:cubicBezTo>
                          <a:pt x="15819" y="13635"/>
                          <a:pt x="15812" y="13597"/>
                          <a:pt x="15812" y="13550"/>
                        </a:cubicBezTo>
                        <a:cubicBezTo>
                          <a:pt x="15800" y="13381"/>
                          <a:pt x="15938" y="13140"/>
                          <a:pt x="16018" y="13106"/>
                        </a:cubicBezTo>
                        <a:lnTo>
                          <a:pt x="20884" y="9902"/>
                        </a:lnTo>
                        <a:cubicBezTo>
                          <a:pt x="21039" y="9799"/>
                          <a:pt x="21177" y="9690"/>
                          <a:pt x="21309" y="9537"/>
                        </a:cubicBezTo>
                        <a:cubicBezTo>
                          <a:pt x="21432" y="9384"/>
                          <a:pt x="21584" y="9166"/>
                          <a:pt x="21591" y="8807"/>
                        </a:cubicBezTo>
                        <a:cubicBezTo>
                          <a:pt x="21596" y="8585"/>
                          <a:pt x="21503" y="8335"/>
                          <a:pt x="21367" y="8174"/>
                        </a:cubicBezTo>
                        <a:close/>
                        <a:moveTo>
                          <a:pt x="21367" y="8174"/>
                        </a:move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8" name="iṣ1ïḑé"/>
                <p:cNvGrpSpPr/>
                <p:nvPr/>
              </p:nvGrpSpPr>
              <p:grpSpPr>
                <a:xfrm>
                  <a:off x="5967679" y="3145478"/>
                  <a:ext cx="200021" cy="200021"/>
                  <a:chOff x="2251625" y="3145478"/>
                  <a:chExt cx="200021" cy="200021"/>
                </a:xfrm>
              </p:grpSpPr>
              <p:sp>
                <p:nvSpPr>
                  <p:cNvPr id="29" name="ïšľïḋè"/>
                  <p:cNvSpPr/>
                  <p:nvPr/>
                </p:nvSpPr>
                <p:spPr>
                  <a:xfrm>
                    <a:off x="2251625" y="3145478"/>
                    <a:ext cx="200021" cy="200021"/>
                  </a:xfrm>
                  <a:prstGeom prst="ellipse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îşlïdé"/>
                  <p:cNvSpPr>
                    <a:spLocks/>
                  </p:cNvSpPr>
                  <p:nvPr/>
                </p:nvSpPr>
                <p:spPr bwMode="auto">
                  <a:xfrm>
                    <a:off x="2283157" y="3169067"/>
                    <a:ext cx="144899" cy="144900"/>
                  </a:xfrm>
                  <a:custGeom>
                    <a:avLst/>
                    <a:gdLst>
                      <a:gd name="T0" fmla="*/ 230941 w 21591"/>
                      <a:gd name="T1" fmla="*/ 88335 h 21594"/>
                      <a:gd name="T2" fmla="*/ 224359 w 21591"/>
                      <a:gd name="T3" fmla="*/ 84207 h 21594"/>
                      <a:gd name="T4" fmla="*/ 218663 w 21591"/>
                      <a:gd name="T5" fmla="*/ 83526 h 21594"/>
                      <a:gd name="T6" fmla="*/ 153089 w 21591"/>
                      <a:gd name="T7" fmla="*/ 83494 h 21594"/>
                      <a:gd name="T8" fmla="*/ 149900 w 21591"/>
                      <a:gd name="T9" fmla="*/ 82208 h 21594"/>
                      <a:gd name="T10" fmla="*/ 147814 w 21591"/>
                      <a:gd name="T11" fmla="*/ 79495 h 21594"/>
                      <a:gd name="T12" fmla="*/ 128813 w 21591"/>
                      <a:gd name="T13" fmla="*/ 11380 h 21594"/>
                      <a:gd name="T14" fmla="*/ 126068 w 21591"/>
                      <a:gd name="T15" fmla="*/ 5187 h 21594"/>
                      <a:gd name="T16" fmla="*/ 116686 w 21591"/>
                      <a:gd name="T17" fmla="*/ 0 h 21594"/>
                      <a:gd name="T18" fmla="*/ 107305 w 21591"/>
                      <a:gd name="T19" fmla="*/ 5198 h 21594"/>
                      <a:gd name="T20" fmla="*/ 104570 w 21591"/>
                      <a:gd name="T21" fmla="*/ 11412 h 21594"/>
                      <a:gd name="T22" fmla="*/ 85569 w 21591"/>
                      <a:gd name="T23" fmla="*/ 79484 h 21594"/>
                      <a:gd name="T24" fmla="*/ 83472 w 21591"/>
                      <a:gd name="T25" fmla="*/ 82208 h 21594"/>
                      <a:gd name="T26" fmla="*/ 80306 w 21591"/>
                      <a:gd name="T27" fmla="*/ 83494 h 21594"/>
                      <a:gd name="T28" fmla="*/ 14721 w 21591"/>
                      <a:gd name="T29" fmla="*/ 83526 h 21594"/>
                      <a:gd name="T30" fmla="*/ 6971 w 21591"/>
                      <a:gd name="T31" fmla="*/ 84931 h 21594"/>
                      <a:gd name="T32" fmla="*/ 2453 w 21591"/>
                      <a:gd name="T33" fmla="*/ 88324 h 21594"/>
                      <a:gd name="T34" fmla="*/ 11 w 21591"/>
                      <a:gd name="T35" fmla="*/ 95187 h 21594"/>
                      <a:gd name="T36" fmla="*/ 3070 w 21591"/>
                      <a:gd name="T37" fmla="*/ 103065 h 21594"/>
                      <a:gd name="T38" fmla="*/ 7652 w 21591"/>
                      <a:gd name="T39" fmla="*/ 107009 h 21594"/>
                      <a:gd name="T40" fmla="*/ 60505 w 21591"/>
                      <a:gd name="T41" fmla="*/ 141764 h 21594"/>
                      <a:gd name="T42" fmla="*/ 62958 w 21591"/>
                      <a:gd name="T43" fmla="*/ 147038 h 21594"/>
                      <a:gd name="T44" fmla="*/ 62807 w 21591"/>
                      <a:gd name="T45" fmla="*/ 148216 h 21594"/>
                      <a:gd name="T46" fmla="*/ 42260 w 21591"/>
                      <a:gd name="T47" fmla="*/ 215391 h 21594"/>
                      <a:gd name="T48" fmla="*/ 41234 w 21591"/>
                      <a:gd name="T49" fmla="*/ 221497 h 21594"/>
                      <a:gd name="T50" fmla="*/ 43439 w 21591"/>
                      <a:gd name="T51" fmla="*/ 228727 h 21594"/>
                      <a:gd name="T52" fmla="*/ 52345 w 21591"/>
                      <a:gd name="T53" fmla="*/ 233255 h 21594"/>
                      <a:gd name="T54" fmla="*/ 62677 w 21591"/>
                      <a:gd name="T55" fmla="*/ 228803 h 21594"/>
                      <a:gd name="T56" fmla="*/ 114352 w 21591"/>
                      <a:gd name="T57" fmla="*/ 184894 h 21594"/>
                      <a:gd name="T58" fmla="*/ 117065 w 21591"/>
                      <a:gd name="T59" fmla="*/ 184051 h 21594"/>
                      <a:gd name="T60" fmla="*/ 119680 w 21591"/>
                      <a:gd name="T61" fmla="*/ 184829 h 21594"/>
                      <a:gd name="T62" fmla="*/ 174143 w 21591"/>
                      <a:gd name="T63" fmla="*/ 229094 h 21594"/>
                      <a:gd name="T64" fmla="*/ 184346 w 21591"/>
                      <a:gd name="T65" fmla="*/ 233352 h 21594"/>
                      <a:gd name="T66" fmla="*/ 184725 w 21591"/>
                      <a:gd name="T67" fmla="*/ 233363 h 21594"/>
                      <a:gd name="T68" fmla="*/ 193112 w 21591"/>
                      <a:gd name="T69" fmla="*/ 228975 h 21594"/>
                      <a:gd name="T70" fmla="*/ 195371 w 21591"/>
                      <a:gd name="T71" fmla="*/ 221767 h 21594"/>
                      <a:gd name="T72" fmla="*/ 194171 w 21591"/>
                      <a:gd name="T73" fmla="*/ 215240 h 21594"/>
                      <a:gd name="T74" fmla="*/ 171074 w 21591"/>
                      <a:gd name="T75" fmla="*/ 147632 h 21594"/>
                      <a:gd name="T76" fmla="*/ 170901 w 21591"/>
                      <a:gd name="T77" fmla="*/ 146433 h 21594"/>
                      <a:gd name="T78" fmla="*/ 173127 w 21591"/>
                      <a:gd name="T79" fmla="*/ 141635 h 21594"/>
                      <a:gd name="T80" fmla="*/ 225721 w 21591"/>
                      <a:gd name="T81" fmla="*/ 107009 h 21594"/>
                      <a:gd name="T82" fmla="*/ 230314 w 21591"/>
                      <a:gd name="T83" fmla="*/ 103065 h 21594"/>
                      <a:gd name="T84" fmla="*/ 233362 w 21591"/>
                      <a:gd name="T85" fmla="*/ 95176 h 21594"/>
                      <a:gd name="T86" fmla="*/ 230941 w 21591"/>
                      <a:gd name="T87" fmla="*/ 88335 h 21594"/>
                      <a:gd name="T88" fmla="*/ 230941 w 21591"/>
                      <a:gd name="T89" fmla="*/ 88335 h 21594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0" t="0" r="r" b="b"/>
                    <a:pathLst>
                      <a:path w="21591" h="21594">
                        <a:moveTo>
                          <a:pt x="21367" y="8174"/>
                        </a:moveTo>
                        <a:cubicBezTo>
                          <a:pt x="21159" y="7927"/>
                          <a:pt x="20937" y="7845"/>
                          <a:pt x="20758" y="7792"/>
                        </a:cubicBezTo>
                        <a:cubicBezTo>
                          <a:pt x="20574" y="7743"/>
                          <a:pt x="20407" y="7730"/>
                          <a:pt x="20231" y="7729"/>
                        </a:cubicBezTo>
                        <a:lnTo>
                          <a:pt x="14164" y="7726"/>
                        </a:lnTo>
                        <a:cubicBezTo>
                          <a:pt x="14107" y="7729"/>
                          <a:pt x="13977" y="7691"/>
                          <a:pt x="13869" y="7607"/>
                        </a:cubicBezTo>
                        <a:cubicBezTo>
                          <a:pt x="13759" y="7525"/>
                          <a:pt x="13688" y="7411"/>
                          <a:pt x="13676" y="7356"/>
                        </a:cubicBezTo>
                        <a:lnTo>
                          <a:pt x="11918" y="1053"/>
                        </a:lnTo>
                        <a:cubicBezTo>
                          <a:pt x="11861" y="855"/>
                          <a:pt x="11797" y="675"/>
                          <a:pt x="11664" y="480"/>
                        </a:cubicBezTo>
                        <a:cubicBezTo>
                          <a:pt x="11544" y="304"/>
                          <a:pt x="11278" y="12"/>
                          <a:pt x="10796" y="0"/>
                        </a:cubicBezTo>
                        <a:cubicBezTo>
                          <a:pt x="10316" y="10"/>
                          <a:pt x="10048" y="303"/>
                          <a:pt x="9928" y="481"/>
                        </a:cubicBezTo>
                        <a:cubicBezTo>
                          <a:pt x="9796" y="677"/>
                          <a:pt x="9731" y="858"/>
                          <a:pt x="9675" y="1056"/>
                        </a:cubicBezTo>
                        <a:lnTo>
                          <a:pt x="7917" y="7355"/>
                        </a:lnTo>
                        <a:cubicBezTo>
                          <a:pt x="7905" y="7411"/>
                          <a:pt x="7834" y="7525"/>
                          <a:pt x="7723" y="7607"/>
                        </a:cubicBezTo>
                        <a:cubicBezTo>
                          <a:pt x="7616" y="7691"/>
                          <a:pt x="7486" y="7729"/>
                          <a:pt x="7430" y="7726"/>
                        </a:cubicBezTo>
                        <a:lnTo>
                          <a:pt x="1362" y="7729"/>
                        </a:lnTo>
                        <a:cubicBezTo>
                          <a:pt x="1127" y="7732"/>
                          <a:pt x="909" y="7748"/>
                          <a:pt x="645" y="7859"/>
                        </a:cubicBezTo>
                        <a:cubicBezTo>
                          <a:pt x="514" y="7917"/>
                          <a:pt x="363" y="8007"/>
                          <a:pt x="227" y="8173"/>
                        </a:cubicBezTo>
                        <a:cubicBezTo>
                          <a:pt x="89" y="8334"/>
                          <a:pt x="-4" y="8584"/>
                          <a:pt x="1" y="8808"/>
                        </a:cubicBezTo>
                        <a:cubicBezTo>
                          <a:pt x="8" y="9167"/>
                          <a:pt x="160" y="9386"/>
                          <a:pt x="284" y="9537"/>
                        </a:cubicBezTo>
                        <a:cubicBezTo>
                          <a:pt x="415" y="9691"/>
                          <a:pt x="554" y="9799"/>
                          <a:pt x="708" y="9902"/>
                        </a:cubicBezTo>
                        <a:lnTo>
                          <a:pt x="5598" y="13118"/>
                        </a:lnTo>
                        <a:cubicBezTo>
                          <a:pt x="5685" y="13155"/>
                          <a:pt x="5839" y="13426"/>
                          <a:pt x="5825" y="13606"/>
                        </a:cubicBezTo>
                        <a:cubicBezTo>
                          <a:pt x="5825" y="13651"/>
                          <a:pt x="5819" y="13688"/>
                          <a:pt x="5811" y="13715"/>
                        </a:cubicBezTo>
                        <a:lnTo>
                          <a:pt x="3910" y="19931"/>
                        </a:lnTo>
                        <a:cubicBezTo>
                          <a:pt x="3857" y="20111"/>
                          <a:pt x="3817" y="20284"/>
                          <a:pt x="3815" y="20496"/>
                        </a:cubicBezTo>
                        <a:cubicBezTo>
                          <a:pt x="3818" y="20674"/>
                          <a:pt x="3839" y="20905"/>
                          <a:pt x="4019" y="21165"/>
                        </a:cubicBezTo>
                        <a:cubicBezTo>
                          <a:pt x="4193" y="21433"/>
                          <a:pt x="4580" y="21600"/>
                          <a:pt x="4843" y="21584"/>
                        </a:cubicBezTo>
                        <a:cubicBezTo>
                          <a:pt x="5343" y="21556"/>
                          <a:pt x="5551" y="21359"/>
                          <a:pt x="5799" y="21172"/>
                        </a:cubicBezTo>
                        <a:lnTo>
                          <a:pt x="10580" y="17109"/>
                        </a:lnTo>
                        <a:cubicBezTo>
                          <a:pt x="10619" y="17073"/>
                          <a:pt x="10719" y="17031"/>
                          <a:pt x="10831" y="17031"/>
                        </a:cubicBezTo>
                        <a:cubicBezTo>
                          <a:pt x="10940" y="17031"/>
                          <a:pt x="11034" y="17069"/>
                          <a:pt x="11073" y="17103"/>
                        </a:cubicBezTo>
                        <a:lnTo>
                          <a:pt x="16112" y="21199"/>
                        </a:lnTo>
                        <a:cubicBezTo>
                          <a:pt x="16361" y="21380"/>
                          <a:pt x="16567" y="21567"/>
                          <a:pt x="17056" y="21593"/>
                        </a:cubicBezTo>
                        <a:cubicBezTo>
                          <a:pt x="17067" y="21594"/>
                          <a:pt x="17079" y="21594"/>
                          <a:pt x="17091" y="21594"/>
                        </a:cubicBezTo>
                        <a:cubicBezTo>
                          <a:pt x="17342" y="21594"/>
                          <a:pt x="17695" y="21442"/>
                          <a:pt x="17867" y="21188"/>
                        </a:cubicBezTo>
                        <a:cubicBezTo>
                          <a:pt x="18051" y="20931"/>
                          <a:pt x="18074" y="20695"/>
                          <a:pt x="18076" y="20521"/>
                        </a:cubicBezTo>
                        <a:cubicBezTo>
                          <a:pt x="18074" y="20293"/>
                          <a:pt x="18028" y="20110"/>
                          <a:pt x="17965" y="19917"/>
                        </a:cubicBezTo>
                        <a:lnTo>
                          <a:pt x="15828" y="13661"/>
                        </a:lnTo>
                        <a:cubicBezTo>
                          <a:pt x="15819" y="13635"/>
                          <a:pt x="15812" y="13597"/>
                          <a:pt x="15812" y="13550"/>
                        </a:cubicBezTo>
                        <a:cubicBezTo>
                          <a:pt x="15800" y="13381"/>
                          <a:pt x="15938" y="13140"/>
                          <a:pt x="16018" y="13106"/>
                        </a:cubicBezTo>
                        <a:lnTo>
                          <a:pt x="20884" y="9902"/>
                        </a:lnTo>
                        <a:cubicBezTo>
                          <a:pt x="21039" y="9799"/>
                          <a:pt x="21177" y="9690"/>
                          <a:pt x="21309" y="9537"/>
                        </a:cubicBezTo>
                        <a:cubicBezTo>
                          <a:pt x="21432" y="9384"/>
                          <a:pt x="21584" y="9166"/>
                          <a:pt x="21591" y="8807"/>
                        </a:cubicBezTo>
                        <a:cubicBezTo>
                          <a:pt x="21596" y="8585"/>
                          <a:pt x="21503" y="8335"/>
                          <a:pt x="21367" y="8174"/>
                        </a:cubicBezTo>
                        <a:close/>
                        <a:moveTo>
                          <a:pt x="21367" y="8174"/>
                        </a:move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18" name="íśḷîḑê"/>
              <p:cNvSpPr>
                <a:spLocks/>
              </p:cNvSpPr>
              <p:nvPr/>
            </p:nvSpPr>
            <p:spPr bwMode="auto">
              <a:xfrm>
                <a:off x="728184" y="3207389"/>
                <a:ext cx="66194" cy="66184"/>
              </a:xfrm>
              <a:custGeom>
                <a:avLst/>
                <a:gdLst>
                  <a:gd name="T0" fmla="*/ 21598 w 21598"/>
                  <a:gd name="T1" fmla="*/ 10799 h 21598"/>
                  <a:gd name="T2" fmla="*/ 20776 w 21598"/>
                  <a:gd name="T3" fmla="*/ 6666 h 21598"/>
                  <a:gd name="T4" fmla="*/ 18435 w 21598"/>
                  <a:gd name="T5" fmla="*/ 3163 h 21598"/>
                  <a:gd name="T6" fmla="*/ 14932 w 21598"/>
                  <a:gd name="T7" fmla="*/ 822 h 21598"/>
                  <a:gd name="T8" fmla="*/ 10799 w 21598"/>
                  <a:gd name="T9" fmla="*/ 0 h 21598"/>
                  <a:gd name="T10" fmla="*/ 6666 w 21598"/>
                  <a:gd name="T11" fmla="*/ 822 h 21598"/>
                  <a:gd name="T12" fmla="*/ 3163 w 21598"/>
                  <a:gd name="T13" fmla="*/ 3163 h 21598"/>
                  <a:gd name="T14" fmla="*/ 822 w 21598"/>
                  <a:gd name="T15" fmla="*/ 6666 h 21598"/>
                  <a:gd name="T16" fmla="*/ 0 w 21598"/>
                  <a:gd name="T17" fmla="*/ 10799 h 21598"/>
                  <a:gd name="T18" fmla="*/ 822 w 21598"/>
                  <a:gd name="T19" fmla="*/ 14932 h 21598"/>
                  <a:gd name="T20" fmla="*/ 3163 w 21598"/>
                  <a:gd name="T21" fmla="*/ 18435 h 21598"/>
                  <a:gd name="T22" fmla="*/ 6666 w 21598"/>
                  <a:gd name="T23" fmla="*/ 20776 h 21598"/>
                  <a:gd name="T24" fmla="*/ 10799 w 21598"/>
                  <a:gd name="T25" fmla="*/ 21598 h 21598"/>
                  <a:gd name="T26" fmla="*/ 14932 w 21598"/>
                  <a:gd name="T27" fmla="*/ 20776 h 21598"/>
                  <a:gd name="T28" fmla="*/ 18435 w 21598"/>
                  <a:gd name="T29" fmla="*/ 18435 h 21598"/>
                  <a:gd name="T30" fmla="*/ 20776 w 21598"/>
                  <a:gd name="T31" fmla="*/ 14932 h 21598"/>
                  <a:gd name="T32" fmla="*/ 21598 w 21598"/>
                  <a:gd name="T33" fmla="*/ 10799 h 21598"/>
                  <a:gd name="T34" fmla="*/ 21598 w 21598"/>
                  <a:gd name="T35" fmla="*/ 10799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îŝḻïḑê"/>
              <p:cNvSpPr>
                <a:spLocks/>
              </p:cNvSpPr>
              <p:nvPr/>
            </p:nvSpPr>
            <p:spPr bwMode="auto">
              <a:xfrm>
                <a:off x="1375410" y="2050395"/>
                <a:ext cx="127484" cy="127465"/>
              </a:xfrm>
              <a:custGeom>
                <a:avLst/>
                <a:gdLst>
                  <a:gd name="T0" fmla="*/ 21598 w 21598"/>
                  <a:gd name="T1" fmla="*/ 10799 h 21598"/>
                  <a:gd name="T2" fmla="*/ 20776 w 21598"/>
                  <a:gd name="T3" fmla="*/ 6666 h 21598"/>
                  <a:gd name="T4" fmla="*/ 18435 w 21598"/>
                  <a:gd name="T5" fmla="*/ 3163 h 21598"/>
                  <a:gd name="T6" fmla="*/ 14932 w 21598"/>
                  <a:gd name="T7" fmla="*/ 822 h 21598"/>
                  <a:gd name="T8" fmla="*/ 10799 w 21598"/>
                  <a:gd name="T9" fmla="*/ 0 h 21598"/>
                  <a:gd name="T10" fmla="*/ 6666 w 21598"/>
                  <a:gd name="T11" fmla="*/ 822 h 21598"/>
                  <a:gd name="T12" fmla="*/ 3163 w 21598"/>
                  <a:gd name="T13" fmla="*/ 3163 h 21598"/>
                  <a:gd name="T14" fmla="*/ 822 w 21598"/>
                  <a:gd name="T15" fmla="*/ 6666 h 21598"/>
                  <a:gd name="T16" fmla="*/ 0 w 21598"/>
                  <a:gd name="T17" fmla="*/ 10799 h 21598"/>
                  <a:gd name="T18" fmla="*/ 822 w 21598"/>
                  <a:gd name="T19" fmla="*/ 14932 h 21598"/>
                  <a:gd name="T20" fmla="*/ 3163 w 21598"/>
                  <a:gd name="T21" fmla="*/ 18435 h 21598"/>
                  <a:gd name="T22" fmla="*/ 6666 w 21598"/>
                  <a:gd name="T23" fmla="*/ 20776 h 21598"/>
                  <a:gd name="T24" fmla="*/ 10799 w 21598"/>
                  <a:gd name="T25" fmla="*/ 21598 h 21598"/>
                  <a:gd name="T26" fmla="*/ 14932 w 21598"/>
                  <a:gd name="T27" fmla="*/ 20776 h 21598"/>
                  <a:gd name="T28" fmla="*/ 18435 w 21598"/>
                  <a:gd name="T29" fmla="*/ 18435 h 21598"/>
                  <a:gd name="T30" fmla="*/ 20776 w 21598"/>
                  <a:gd name="T31" fmla="*/ 14932 h 21598"/>
                  <a:gd name="T32" fmla="*/ 21598 w 21598"/>
                  <a:gd name="T33" fmla="*/ 10799 h 21598"/>
                  <a:gd name="T34" fmla="*/ 21598 w 21598"/>
                  <a:gd name="T35" fmla="*/ 10799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lc="http://schemas.openxmlformats.org/drawingml/2006/lockedCanvas" xmlns:p14="http://schemas.microsoft.com/office/powerpoint/2010/main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íş1iḑe"/>
            <p:cNvGrpSpPr/>
            <p:nvPr/>
          </p:nvGrpSpPr>
          <p:grpSpPr>
            <a:xfrm>
              <a:off x="2494438" y="4553079"/>
              <a:ext cx="2277172" cy="964153"/>
              <a:chOff x="3387808" y="4491719"/>
              <a:chExt cx="2277172" cy="964153"/>
            </a:xfrm>
          </p:grpSpPr>
          <p:sp>
            <p:nvSpPr>
              <p:cNvPr id="15" name="íş1íḓê"/>
              <p:cNvSpPr txBox="1">
                <a:spLocks/>
              </p:cNvSpPr>
              <p:nvPr/>
            </p:nvSpPr>
            <p:spPr>
              <a:xfrm>
                <a:off x="3388836" y="4491719"/>
                <a:ext cx="2276144" cy="415861"/>
              </a:xfrm>
              <a:prstGeom prst="rect">
                <a:avLst/>
              </a:prstGeom>
            </p:spPr>
            <p:txBody>
              <a:bodyPr vert="horz"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íśľïḓè"/>
              <p:cNvSpPr txBox="1"/>
              <p:nvPr/>
            </p:nvSpPr>
            <p:spPr>
              <a:xfrm>
                <a:off x="3387808" y="4907580"/>
                <a:ext cx="2276144" cy="5482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cs typeface="+mn-ea"/>
                    <a:sym typeface="+mn-lt"/>
                  </a:rPr>
                </a:br>
                <a:r>
                  <a:rPr lang="zh-CN" altLang="en-US" sz="105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8" name="íṣ1iḍe"/>
            <p:cNvGrpSpPr/>
            <p:nvPr/>
          </p:nvGrpSpPr>
          <p:grpSpPr>
            <a:xfrm>
              <a:off x="5744033" y="4553079"/>
              <a:ext cx="2277173" cy="964153"/>
              <a:chOff x="6575869" y="4491719"/>
              <a:chExt cx="2277173" cy="964153"/>
            </a:xfrm>
          </p:grpSpPr>
          <p:sp>
            <p:nvSpPr>
              <p:cNvPr id="13" name="íŝ1ïdé"/>
              <p:cNvSpPr txBox="1">
                <a:spLocks/>
              </p:cNvSpPr>
              <p:nvPr/>
            </p:nvSpPr>
            <p:spPr>
              <a:xfrm>
                <a:off x="6576898" y="4491719"/>
                <a:ext cx="2276144" cy="415861"/>
              </a:xfrm>
              <a:prstGeom prst="rect">
                <a:avLst/>
              </a:prstGeom>
            </p:spPr>
            <p:txBody>
              <a:bodyPr vert="horz"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iṧḻïḑê"/>
              <p:cNvSpPr txBox="1"/>
              <p:nvPr/>
            </p:nvSpPr>
            <p:spPr>
              <a:xfrm>
                <a:off x="6575869" y="4907580"/>
                <a:ext cx="2276144" cy="5482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" name="íś1îďe"/>
            <p:cNvGrpSpPr/>
            <p:nvPr/>
          </p:nvGrpSpPr>
          <p:grpSpPr>
            <a:xfrm>
              <a:off x="8980147" y="4553079"/>
              <a:ext cx="2277172" cy="964153"/>
              <a:chOff x="9821969" y="4491719"/>
              <a:chExt cx="2277172" cy="964153"/>
            </a:xfrm>
          </p:grpSpPr>
          <p:sp>
            <p:nvSpPr>
              <p:cNvPr id="11" name="ïṡḻiďe"/>
              <p:cNvSpPr txBox="1">
                <a:spLocks/>
              </p:cNvSpPr>
              <p:nvPr/>
            </p:nvSpPr>
            <p:spPr>
              <a:xfrm>
                <a:off x="9822997" y="4491719"/>
                <a:ext cx="2276144" cy="415861"/>
              </a:xfrm>
              <a:prstGeom prst="rect">
                <a:avLst/>
              </a:prstGeom>
            </p:spPr>
            <p:txBody>
              <a:bodyPr vert="horz" wrap="none">
                <a:normAutofit/>
              </a:bodyPr>
              <a:lstStyle/>
              <a:p>
                <a:pPr algn="ctr"/>
                <a:r>
                  <a:rPr lang="zh-CN" altLang="en-US" sz="15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" name="îṧľîḑè"/>
              <p:cNvSpPr txBox="1"/>
              <p:nvPr/>
            </p:nvSpPr>
            <p:spPr>
              <a:xfrm>
                <a:off x="9821969" y="4907580"/>
                <a:ext cx="2276144" cy="5482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sp>
          <p:nvSpPr>
            <p:cNvPr id="10" name="íś1íḓê"/>
            <p:cNvSpPr txBox="1"/>
            <p:nvPr/>
          </p:nvSpPr>
          <p:spPr>
            <a:xfrm>
              <a:off x="3387807" y="2396050"/>
              <a:ext cx="7324226" cy="856143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19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1fe1f664-17ef-4856-aa84-dc49753f0ef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8FE96FE4-6713-4924-9ED2-8D56B3558B08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17558" y="1843314"/>
            <a:ext cx="9725391" cy="3395510"/>
            <a:chOff x="517558" y="1843314"/>
            <a:chExt cx="9725391" cy="3395510"/>
          </a:xfrm>
        </p:grpSpPr>
        <p:sp>
          <p:nvSpPr>
            <p:cNvPr id="6" name="ïSḻîḋé"/>
            <p:cNvSpPr/>
            <p:nvPr/>
          </p:nvSpPr>
          <p:spPr>
            <a:xfrm>
              <a:off x="8010302" y="343877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7" name="íš1îdé"/>
            <p:cNvSpPr/>
            <p:nvPr/>
          </p:nvSpPr>
          <p:spPr>
            <a:xfrm>
              <a:off x="8020274" y="3130534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" name="ïṧḻïḓê"/>
            <p:cNvSpPr/>
            <p:nvPr/>
          </p:nvSpPr>
          <p:spPr>
            <a:xfrm>
              <a:off x="8024231" y="471485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9" name="îṧḷiďê"/>
            <p:cNvSpPr/>
            <p:nvPr/>
          </p:nvSpPr>
          <p:spPr>
            <a:xfrm>
              <a:off x="8020277" y="4406608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íşḷiďe"/>
            <p:cNvSpPr/>
            <p:nvPr/>
          </p:nvSpPr>
          <p:spPr>
            <a:xfrm>
              <a:off x="8010302" y="226825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1" name="ïṥḷïďé"/>
            <p:cNvSpPr/>
            <p:nvPr/>
          </p:nvSpPr>
          <p:spPr>
            <a:xfrm>
              <a:off x="8020274" y="196001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/>
            </a:bodyPr>
            <a:lstStyle/>
            <a:p>
              <a:pPr>
                <a:buSzPct val="25000"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ïṧḷîḑê"/>
            <p:cNvSpPr/>
            <p:nvPr/>
          </p:nvSpPr>
          <p:spPr>
            <a:xfrm>
              <a:off x="7485881" y="219394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ṣľíḋé"/>
            <p:cNvSpPr/>
            <p:nvPr/>
          </p:nvSpPr>
          <p:spPr>
            <a:xfrm>
              <a:off x="7485881" y="460012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ṥļíďe"/>
            <p:cNvSpPr/>
            <p:nvPr/>
          </p:nvSpPr>
          <p:spPr>
            <a:xfrm>
              <a:off x="7485881" y="3346429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íṧ1iḋè"/>
            <p:cNvSpPr/>
            <p:nvPr/>
          </p:nvSpPr>
          <p:spPr>
            <a:xfrm>
              <a:off x="7621857" y="23195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îśḻiḓé"/>
            <p:cNvSpPr/>
            <p:nvPr/>
          </p:nvSpPr>
          <p:spPr>
            <a:xfrm>
              <a:off x="7621857" y="34930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ïšḻídê"/>
            <p:cNvSpPr/>
            <p:nvPr/>
          </p:nvSpPr>
          <p:spPr>
            <a:xfrm>
              <a:off x="7638237" y="47219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islidè"/>
            <p:cNvSpPr/>
            <p:nvPr/>
          </p:nvSpPr>
          <p:spPr>
            <a:xfrm>
              <a:off x="517558" y="2887693"/>
              <a:ext cx="5344197" cy="9842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1412" tIns="45700" rIns="91412" bIns="45700" anchor="t" anchorCtr="0">
              <a:normAutofit/>
            </a:bodyPr>
            <a:lstStyle/>
            <a:p>
              <a:pPr algn="ctr">
                <a:buSzPct val="25000"/>
              </a:pPr>
              <a:r>
                <a:rPr lang="zh-CN" altLang="en-US" sz="425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íšļiďè"/>
            <p:cNvSpPr txBox="1"/>
            <p:nvPr/>
          </p:nvSpPr>
          <p:spPr>
            <a:xfrm>
              <a:off x="878286" y="3933572"/>
              <a:ext cx="4622740" cy="788386"/>
            </a:xfrm>
            <a:prstGeom prst="rect">
              <a:avLst/>
            </a:prstGeom>
            <a:noFill/>
          </p:spPr>
          <p:txBody>
            <a:bodyPr wrap="square">
              <a:normAutofit fontScale="55000" lnSpcReduction="20000"/>
            </a:bodyPr>
            <a:lstStyle/>
            <a:p>
              <a:pPr algn="ctr">
                <a:lnSpc>
                  <a:spcPct val="140000"/>
                </a:lnSpc>
              </a:pPr>
              <a:r>
                <a:rPr lang="zh-CN" altLang="en-US" sz="2000" dirty="0">
                  <a:cs typeface="+mn-ea"/>
                  <a:sym typeface="+mn-lt"/>
                </a:rPr>
                <a:t>或许大小不同的文字错落的排版，更能够让枯燥的段落赋予变化！</a:t>
              </a:r>
              <a:br>
                <a:rPr lang="zh-CN" altLang="en-US" sz="2000" dirty="0">
                  <a:cs typeface="+mn-ea"/>
                  <a:sym typeface="+mn-lt"/>
                </a:rPr>
              </a:br>
              <a:r>
                <a:rPr lang="zh-CN" altLang="en-US" sz="2000" dirty="0">
                  <a:cs typeface="+mn-ea"/>
                  <a:sym typeface="+mn-lt"/>
                </a:rPr>
                <a:t>主次分明的布局排版帮助</a:t>
              </a:r>
              <a:r>
                <a:rPr lang="en-US" altLang="zh-CN" sz="2000" dirty="0">
                  <a:cs typeface="+mn-ea"/>
                  <a:sym typeface="+mn-lt"/>
                </a:rPr>
                <a:t>PPT</a:t>
              </a:r>
              <a:r>
                <a:rPr lang="zh-CN" altLang="en-US" sz="2000" dirty="0">
                  <a:cs typeface="+mn-ea"/>
                  <a:sym typeface="+mn-lt"/>
                </a:rPr>
                <a:t>更好的传递和表达信息</a:t>
              </a:r>
            </a:p>
          </p:txBody>
        </p:sp>
        <p:sp>
          <p:nvSpPr>
            <p:cNvPr id="20" name="îṥļïḍe"/>
            <p:cNvSpPr>
              <a:spLocks/>
            </p:cNvSpPr>
            <p:nvPr/>
          </p:nvSpPr>
          <p:spPr bwMode="auto">
            <a:xfrm>
              <a:off x="2895884" y="2238756"/>
              <a:ext cx="587546" cy="601470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672064" y="1843314"/>
              <a:ext cx="0" cy="339551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3470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02·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fb6020f7-4a7d-4b48-8131-13dd5e5ec2b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23489" y="1465239"/>
            <a:ext cx="9669404" cy="4675456"/>
            <a:chOff x="1123489" y="1465240"/>
            <a:chExt cx="9669404" cy="4675456"/>
          </a:xfrm>
        </p:grpSpPr>
        <p:grpSp>
          <p:nvGrpSpPr>
            <p:cNvPr id="6" name="i$ļïḓé"/>
            <p:cNvGrpSpPr>
              <a:grpSpLocks noChangeAspect="1"/>
            </p:cNvGrpSpPr>
            <p:nvPr/>
          </p:nvGrpSpPr>
          <p:grpSpPr bwMode="auto">
            <a:xfrm>
              <a:off x="4736293" y="1743220"/>
              <a:ext cx="2719418" cy="4397476"/>
              <a:chOff x="36" y="41"/>
              <a:chExt cx="3481" cy="5629"/>
            </a:xfrm>
            <a:solidFill>
              <a:schemeClr val="bg1">
                <a:lumMod val="95000"/>
              </a:schemeClr>
            </a:solidFill>
          </p:grpSpPr>
          <p:sp>
            <p:nvSpPr>
              <p:cNvPr id="37" name="íṧļíḓè"/>
              <p:cNvSpPr>
                <a:spLocks/>
              </p:cNvSpPr>
              <p:nvPr/>
            </p:nvSpPr>
            <p:spPr bwMode="auto">
              <a:xfrm>
                <a:off x="1163" y="4711"/>
                <a:ext cx="1223" cy="738"/>
              </a:xfrm>
              <a:custGeom>
                <a:avLst/>
                <a:gdLst>
                  <a:gd name="T0" fmla="*/ 0 w 281"/>
                  <a:gd name="T1" fmla="*/ 0 h 170"/>
                  <a:gd name="T2" fmla="*/ 0 w 281"/>
                  <a:gd name="T3" fmla="*/ 148 h 170"/>
                  <a:gd name="T4" fmla="*/ 141 w 281"/>
                  <a:gd name="T5" fmla="*/ 170 h 170"/>
                  <a:gd name="T6" fmla="*/ 281 w 281"/>
                  <a:gd name="T7" fmla="*/ 148 h 170"/>
                  <a:gd name="T8" fmla="*/ 281 w 281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170">
                    <a:moveTo>
                      <a:pt x="0" y="0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48"/>
                      <a:pt x="75" y="170"/>
                      <a:pt x="141" y="170"/>
                    </a:cubicBezTo>
                    <a:cubicBezTo>
                      <a:pt x="207" y="170"/>
                      <a:pt x="281" y="148"/>
                      <a:pt x="281" y="148"/>
                    </a:cubicBezTo>
                    <a:cubicBezTo>
                      <a:pt x="281" y="0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ïSḷïḓè"/>
              <p:cNvSpPr>
                <a:spLocks/>
              </p:cNvSpPr>
              <p:nvPr/>
            </p:nvSpPr>
            <p:spPr bwMode="auto">
              <a:xfrm>
                <a:off x="1163" y="5354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îṧľîḋê"/>
              <p:cNvSpPr>
                <a:spLocks/>
              </p:cNvSpPr>
              <p:nvPr/>
            </p:nvSpPr>
            <p:spPr bwMode="auto">
              <a:xfrm>
                <a:off x="1163" y="5145"/>
                <a:ext cx="1223" cy="96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ïṡļïḓè"/>
              <p:cNvSpPr>
                <a:spLocks/>
              </p:cNvSpPr>
              <p:nvPr/>
            </p:nvSpPr>
            <p:spPr bwMode="auto">
              <a:xfrm>
                <a:off x="1163" y="4933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îṥľîḑe"/>
              <p:cNvSpPr>
                <a:spLocks/>
              </p:cNvSpPr>
              <p:nvPr/>
            </p:nvSpPr>
            <p:spPr bwMode="auto">
              <a:xfrm>
                <a:off x="1354" y="5401"/>
                <a:ext cx="840" cy="269"/>
              </a:xfrm>
              <a:custGeom>
                <a:avLst/>
                <a:gdLst>
                  <a:gd name="T0" fmla="*/ 0 w 193"/>
                  <a:gd name="T1" fmla="*/ 0 h 62"/>
                  <a:gd name="T2" fmla="*/ 97 w 193"/>
                  <a:gd name="T3" fmla="*/ 62 h 62"/>
                  <a:gd name="T4" fmla="*/ 193 w 193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62">
                    <a:moveTo>
                      <a:pt x="0" y="0"/>
                    </a:moveTo>
                    <a:cubicBezTo>
                      <a:pt x="0" y="0"/>
                      <a:pt x="13" y="62"/>
                      <a:pt x="97" y="62"/>
                    </a:cubicBezTo>
                    <a:cubicBezTo>
                      <a:pt x="180" y="62"/>
                      <a:pt x="193" y="0"/>
                      <a:pt x="193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iSľïďè"/>
              <p:cNvSpPr>
                <a:spLocks/>
              </p:cNvSpPr>
              <p:nvPr/>
            </p:nvSpPr>
            <p:spPr bwMode="auto">
              <a:xfrm>
                <a:off x="36" y="41"/>
                <a:ext cx="3481" cy="4319"/>
              </a:xfrm>
              <a:custGeom>
                <a:avLst/>
                <a:gdLst>
                  <a:gd name="T0" fmla="*/ 800 w 800"/>
                  <a:gd name="T1" fmla="*/ 400 h 995"/>
                  <a:gd name="T2" fmla="*/ 712 w 800"/>
                  <a:gd name="T3" fmla="*/ 650 h 995"/>
                  <a:gd name="T4" fmla="*/ 712 w 800"/>
                  <a:gd name="T5" fmla="*/ 650 h 995"/>
                  <a:gd name="T6" fmla="*/ 712 w 800"/>
                  <a:gd name="T7" fmla="*/ 650 h 995"/>
                  <a:gd name="T8" fmla="*/ 614 w 800"/>
                  <a:gd name="T9" fmla="*/ 792 h 995"/>
                  <a:gd name="T10" fmla="*/ 597 w 800"/>
                  <a:gd name="T11" fmla="*/ 848 h 995"/>
                  <a:gd name="T12" fmla="*/ 597 w 800"/>
                  <a:gd name="T13" fmla="*/ 889 h 995"/>
                  <a:gd name="T14" fmla="*/ 492 w 800"/>
                  <a:gd name="T15" fmla="*/ 995 h 995"/>
                  <a:gd name="T16" fmla="*/ 308 w 800"/>
                  <a:gd name="T17" fmla="*/ 995 h 995"/>
                  <a:gd name="T18" fmla="*/ 202 w 800"/>
                  <a:gd name="T19" fmla="*/ 889 h 995"/>
                  <a:gd name="T20" fmla="*/ 202 w 800"/>
                  <a:gd name="T21" fmla="*/ 848 h 995"/>
                  <a:gd name="T22" fmla="*/ 186 w 800"/>
                  <a:gd name="T23" fmla="*/ 792 h 995"/>
                  <a:gd name="T24" fmla="*/ 88 w 800"/>
                  <a:gd name="T25" fmla="*/ 650 h 995"/>
                  <a:gd name="T26" fmla="*/ 87 w 800"/>
                  <a:gd name="T27" fmla="*/ 650 h 995"/>
                  <a:gd name="T28" fmla="*/ 87 w 800"/>
                  <a:gd name="T29" fmla="*/ 650 h 995"/>
                  <a:gd name="T30" fmla="*/ 0 w 800"/>
                  <a:gd name="T31" fmla="*/ 400 h 995"/>
                  <a:gd name="T32" fmla="*/ 400 w 800"/>
                  <a:gd name="T33" fmla="*/ 0 h 995"/>
                  <a:gd name="T34" fmla="*/ 800 w 800"/>
                  <a:gd name="T35" fmla="*/ 40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0" h="995">
                    <a:moveTo>
                      <a:pt x="800" y="400"/>
                    </a:moveTo>
                    <a:cubicBezTo>
                      <a:pt x="800" y="495"/>
                      <a:pt x="767" y="582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0" y="653"/>
                      <a:pt x="657" y="724"/>
                      <a:pt x="614" y="792"/>
                    </a:cubicBezTo>
                    <a:cubicBezTo>
                      <a:pt x="603" y="808"/>
                      <a:pt x="597" y="828"/>
                      <a:pt x="597" y="848"/>
                    </a:cubicBezTo>
                    <a:cubicBezTo>
                      <a:pt x="597" y="889"/>
                      <a:pt x="597" y="889"/>
                      <a:pt x="597" y="889"/>
                    </a:cubicBezTo>
                    <a:cubicBezTo>
                      <a:pt x="597" y="948"/>
                      <a:pt x="550" y="995"/>
                      <a:pt x="492" y="995"/>
                    </a:cubicBezTo>
                    <a:cubicBezTo>
                      <a:pt x="308" y="995"/>
                      <a:pt x="308" y="995"/>
                      <a:pt x="308" y="995"/>
                    </a:cubicBezTo>
                    <a:cubicBezTo>
                      <a:pt x="249" y="995"/>
                      <a:pt x="202" y="948"/>
                      <a:pt x="202" y="889"/>
                    </a:cubicBezTo>
                    <a:cubicBezTo>
                      <a:pt x="202" y="848"/>
                      <a:pt x="202" y="848"/>
                      <a:pt x="202" y="848"/>
                    </a:cubicBezTo>
                    <a:cubicBezTo>
                      <a:pt x="202" y="828"/>
                      <a:pt x="196" y="808"/>
                      <a:pt x="186" y="792"/>
                    </a:cubicBezTo>
                    <a:cubicBezTo>
                      <a:pt x="143" y="724"/>
                      <a:pt x="90" y="654"/>
                      <a:pt x="88" y="650"/>
                    </a:cubicBezTo>
                    <a:cubicBezTo>
                      <a:pt x="88" y="650"/>
                      <a:pt x="87" y="650"/>
                      <a:pt x="87" y="650"/>
                    </a:cubicBezTo>
                    <a:cubicBezTo>
                      <a:pt x="87" y="650"/>
                      <a:pt x="87" y="650"/>
                      <a:pt x="87" y="650"/>
                    </a:cubicBezTo>
                    <a:cubicBezTo>
                      <a:pt x="32" y="582"/>
                      <a:pt x="0" y="495"/>
                      <a:pt x="0" y="400"/>
                    </a:cubicBezTo>
                    <a:cubicBezTo>
                      <a:pt x="0" y="179"/>
                      <a:pt x="179" y="0"/>
                      <a:pt x="400" y="0"/>
                    </a:cubicBezTo>
                    <a:cubicBezTo>
                      <a:pt x="621" y="0"/>
                      <a:pt x="800" y="179"/>
                      <a:pt x="800" y="400"/>
                    </a:cubicBezTo>
                    <a:close/>
                  </a:path>
                </a:pathLst>
              </a:custGeom>
              <a:grpFill/>
              <a:ln w="11112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íŝlïde"/>
              <p:cNvSpPr>
                <a:spLocks/>
              </p:cNvSpPr>
              <p:nvPr/>
            </p:nvSpPr>
            <p:spPr bwMode="auto">
              <a:xfrm>
                <a:off x="1076" y="4251"/>
                <a:ext cx="1397" cy="543"/>
              </a:xfrm>
              <a:custGeom>
                <a:avLst/>
                <a:gdLst>
                  <a:gd name="T0" fmla="*/ 69 w 321"/>
                  <a:gd name="T1" fmla="*/ 25 h 125"/>
                  <a:gd name="T2" fmla="*/ 0 w 321"/>
                  <a:gd name="T3" fmla="*/ 0 h 125"/>
                  <a:gd name="T4" fmla="*/ 0 w 321"/>
                  <a:gd name="T5" fmla="*/ 99 h 125"/>
                  <a:gd name="T6" fmla="*/ 161 w 321"/>
                  <a:gd name="T7" fmla="*/ 125 h 125"/>
                  <a:gd name="T8" fmla="*/ 321 w 321"/>
                  <a:gd name="T9" fmla="*/ 99 h 125"/>
                  <a:gd name="T10" fmla="*/ 321 w 321"/>
                  <a:gd name="T11" fmla="*/ 0 h 125"/>
                  <a:gd name="T12" fmla="*/ 253 w 321"/>
                  <a:gd name="T13" fmla="*/ 25 h 125"/>
                  <a:gd name="T14" fmla="*/ 69 w 321"/>
                  <a:gd name="T15" fmla="*/ 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125">
                    <a:moveTo>
                      <a:pt x="69" y="25"/>
                    </a:moveTo>
                    <a:cubicBezTo>
                      <a:pt x="43" y="25"/>
                      <a:pt x="19" y="15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58" y="125"/>
                      <a:pt x="161" y="125"/>
                    </a:cubicBezTo>
                    <a:cubicBezTo>
                      <a:pt x="264" y="125"/>
                      <a:pt x="321" y="99"/>
                      <a:pt x="321" y="99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03" y="15"/>
                      <a:pt x="279" y="25"/>
                      <a:pt x="253" y="25"/>
                    </a:cubicBezTo>
                    <a:lnTo>
                      <a:pt x="69" y="25"/>
                    </a:lnTo>
                    <a:close/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7" name="îṩliḑe"/>
            <p:cNvSpPr/>
            <p:nvPr/>
          </p:nvSpPr>
          <p:spPr>
            <a:xfrm>
              <a:off x="4983638" y="1570571"/>
              <a:ext cx="633087" cy="63308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şľïďe"/>
            <p:cNvSpPr/>
            <p:nvPr/>
          </p:nvSpPr>
          <p:spPr>
            <a:xfrm>
              <a:off x="6572154" y="1570571"/>
              <a:ext cx="633087" cy="63308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ŝḻiḓè"/>
            <p:cNvSpPr/>
            <p:nvPr/>
          </p:nvSpPr>
          <p:spPr>
            <a:xfrm>
              <a:off x="4350551" y="3035663"/>
              <a:ext cx="633087" cy="63308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ïṡľîḓé"/>
            <p:cNvSpPr/>
            <p:nvPr/>
          </p:nvSpPr>
          <p:spPr>
            <a:xfrm>
              <a:off x="7139168" y="3035663"/>
              <a:ext cx="633087" cy="63308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iṧḻiḋè"/>
            <p:cNvSpPr/>
            <p:nvPr/>
          </p:nvSpPr>
          <p:spPr>
            <a:xfrm>
              <a:off x="4983638" y="4253994"/>
              <a:ext cx="633087" cy="633087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íSlíḋè"/>
            <p:cNvSpPr/>
            <p:nvPr/>
          </p:nvSpPr>
          <p:spPr>
            <a:xfrm>
              <a:off x="6572154" y="4253994"/>
              <a:ext cx="633087" cy="633087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ṩḻíḑé"/>
            <p:cNvSpPr txBox="1"/>
            <p:nvPr/>
          </p:nvSpPr>
          <p:spPr>
            <a:xfrm>
              <a:off x="3212557" y="1465242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ïślíḍè"/>
            <p:cNvSpPr/>
            <p:nvPr/>
          </p:nvSpPr>
          <p:spPr>
            <a:xfrm>
              <a:off x="1939405" y="1826474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15" name="Straight Connector 19"/>
            <p:cNvCxnSpPr/>
            <p:nvPr/>
          </p:nvCxnSpPr>
          <p:spPr>
            <a:xfrm>
              <a:off x="3999382" y="1826474"/>
              <a:ext cx="3048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í$1iďé"/>
            <p:cNvSpPr txBox="1"/>
            <p:nvPr/>
          </p:nvSpPr>
          <p:spPr>
            <a:xfrm>
              <a:off x="2396641" y="2942153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îşḷîḋê"/>
            <p:cNvSpPr/>
            <p:nvPr/>
          </p:nvSpPr>
          <p:spPr>
            <a:xfrm>
              <a:off x="1123489" y="3303385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18" name="Straight Connector 23"/>
            <p:cNvCxnSpPr/>
            <p:nvPr/>
          </p:nvCxnSpPr>
          <p:spPr>
            <a:xfrm>
              <a:off x="3183466" y="3303385"/>
              <a:ext cx="3048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ṧḷïḋê"/>
            <p:cNvSpPr txBox="1"/>
            <p:nvPr/>
          </p:nvSpPr>
          <p:spPr>
            <a:xfrm>
              <a:off x="3212557" y="4443290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ïşľîde"/>
            <p:cNvSpPr/>
            <p:nvPr/>
          </p:nvSpPr>
          <p:spPr>
            <a:xfrm>
              <a:off x="1939405" y="4804522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21" name="Straight Connector 27"/>
            <p:cNvCxnSpPr/>
            <p:nvPr/>
          </p:nvCxnSpPr>
          <p:spPr>
            <a:xfrm>
              <a:off x="3999382" y="4804522"/>
              <a:ext cx="30480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íṥḻïḓè"/>
            <p:cNvSpPr txBox="1"/>
            <p:nvPr/>
          </p:nvSpPr>
          <p:spPr>
            <a:xfrm>
              <a:off x="7703057" y="1465240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íṧlîďê"/>
            <p:cNvSpPr/>
            <p:nvPr/>
          </p:nvSpPr>
          <p:spPr>
            <a:xfrm>
              <a:off x="7703057" y="1826549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24" name="Straight Connector 31"/>
            <p:cNvCxnSpPr/>
            <p:nvPr/>
          </p:nvCxnSpPr>
          <p:spPr>
            <a:xfrm>
              <a:off x="7808564" y="1826472"/>
              <a:ext cx="3048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íṩ1íḓè"/>
            <p:cNvSpPr txBox="1"/>
            <p:nvPr/>
          </p:nvSpPr>
          <p:spPr>
            <a:xfrm>
              <a:off x="8257856" y="2942153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îṣlidê"/>
            <p:cNvSpPr/>
            <p:nvPr/>
          </p:nvSpPr>
          <p:spPr>
            <a:xfrm>
              <a:off x="8257856" y="3303462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27" name="Straight Connector 35"/>
            <p:cNvCxnSpPr/>
            <p:nvPr/>
          </p:nvCxnSpPr>
          <p:spPr>
            <a:xfrm>
              <a:off x="8363363" y="3303385"/>
              <a:ext cx="30480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ïşḻíḍè"/>
            <p:cNvSpPr txBox="1"/>
            <p:nvPr/>
          </p:nvSpPr>
          <p:spPr>
            <a:xfrm>
              <a:off x="7703057" y="444324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ïṣlïḓè"/>
            <p:cNvSpPr/>
            <p:nvPr/>
          </p:nvSpPr>
          <p:spPr>
            <a:xfrm>
              <a:off x="7703057" y="4804558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cxnSp>
          <p:nvCxnSpPr>
            <p:cNvPr id="30" name="Straight Connector 39"/>
            <p:cNvCxnSpPr/>
            <p:nvPr/>
          </p:nvCxnSpPr>
          <p:spPr>
            <a:xfrm>
              <a:off x="7808564" y="4804481"/>
              <a:ext cx="304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ïšlídè"/>
            <p:cNvSpPr>
              <a:spLocks/>
            </p:cNvSpPr>
            <p:nvPr/>
          </p:nvSpPr>
          <p:spPr bwMode="auto">
            <a:xfrm>
              <a:off x="4471138" y="3176246"/>
              <a:ext cx="401307" cy="304410"/>
            </a:xfrm>
            <a:custGeom>
              <a:avLst/>
              <a:gdLst>
                <a:gd name="T0" fmla="*/ 153 w 198"/>
                <a:gd name="T1" fmla="*/ 119 h 150"/>
                <a:gd name="T2" fmla="*/ 153 w 198"/>
                <a:gd name="T3" fmla="*/ 109 h 150"/>
                <a:gd name="T4" fmla="*/ 187 w 198"/>
                <a:gd name="T5" fmla="*/ 75 h 150"/>
                <a:gd name="T6" fmla="*/ 162 w 198"/>
                <a:gd name="T7" fmla="*/ 75 h 150"/>
                <a:gd name="T8" fmla="*/ 153 w 198"/>
                <a:gd name="T9" fmla="*/ 84 h 150"/>
                <a:gd name="T10" fmla="*/ 144 w 198"/>
                <a:gd name="T11" fmla="*/ 75 h 150"/>
                <a:gd name="T12" fmla="*/ 153 w 198"/>
                <a:gd name="T13" fmla="*/ 66 h 150"/>
                <a:gd name="T14" fmla="*/ 0 w 198"/>
                <a:gd name="T15" fmla="*/ 44 h 150"/>
                <a:gd name="T16" fmla="*/ 4 w 198"/>
                <a:gd name="T17" fmla="*/ 54 h 150"/>
                <a:gd name="T18" fmla="*/ 2 w 198"/>
                <a:gd name="T19" fmla="*/ 150 h 150"/>
                <a:gd name="T20" fmla="*/ 57 w 198"/>
                <a:gd name="T21" fmla="*/ 137 h 150"/>
                <a:gd name="T22" fmla="*/ 57 w 198"/>
                <a:gd name="T23" fmla="*/ 102 h 150"/>
                <a:gd name="T24" fmla="*/ 59 w 198"/>
                <a:gd name="T25" fmla="*/ 57 h 150"/>
                <a:gd name="T26" fmla="*/ 57 w 198"/>
                <a:gd name="T27" fmla="*/ 44 h 150"/>
                <a:gd name="T28" fmla="*/ 59 w 198"/>
                <a:gd name="T29" fmla="*/ 31 h 150"/>
                <a:gd name="T30" fmla="*/ 26 w 198"/>
                <a:gd name="T31" fmla="*/ 122 h 150"/>
                <a:gd name="T32" fmla="*/ 26 w 198"/>
                <a:gd name="T33" fmla="*/ 106 h 150"/>
                <a:gd name="T34" fmla="*/ 14 w 198"/>
                <a:gd name="T35" fmla="*/ 76 h 150"/>
                <a:gd name="T36" fmla="*/ 26 w 198"/>
                <a:gd name="T37" fmla="*/ 76 h 150"/>
                <a:gd name="T38" fmla="*/ 31 w 198"/>
                <a:gd name="T39" fmla="*/ 106 h 150"/>
                <a:gd name="T40" fmla="*/ 43 w 198"/>
                <a:gd name="T41" fmla="*/ 76 h 150"/>
                <a:gd name="T42" fmla="*/ 43 w 198"/>
                <a:gd name="T43" fmla="*/ 61 h 150"/>
                <a:gd name="T44" fmla="*/ 132 w 198"/>
                <a:gd name="T45" fmla="*/ 123 h 150"/>
                <a:gd name="T46" fmla="*/ 127 w 198"/>
                <a:gd name="T47" fmla="*/ 122 h 150"/>
                <a:gd name="T48" fmla="*/ 121 w 198"/>
                <a:gd name="T49" fmla="*/ 141 h 150"/>
                <a:gd name="T50" fmla="*/ 111 w 198"/>
                <a:gd name="T51" fmla="*/ 106 h 150"/>
                <a:gd name="T52" fmla="*/ 93 w 198"/>
                <a:gd name="T53" fmla="*/ 61 h 150"/>
                <a:gd name="T54" fmla="*/ 129 w 198"/>
                <a:gd name="T55" fmla="*/ 15 h 150"/>
                <a:gd name="T56" fmla="*/ 151 w 198"/>
                <a:gd name="T57" fmla="*/ 22 h 150"/>
                <a:gd name="T58" fmla="*/ 153 w 198"/>
                <a:gd name="T59" fmla="*/ 0 h 150"/>
                <a:gd name="T60" fmla="*/ 66 w 198"/>
                <a:gd name="T61" fmla="*/ 9 h 150"/>
                <a:gd name="T62" fmla="*/ 64 w 198"/>
                <a:gd name="T63" fmla="*/ 54 h 150"/>
                <a:gd name="T64" fmla="*/ 64 w 198"/>
                <a:gd name="T65" fmla="*/ 89 h 150"/>
                <a:gd name="T66" fmla="*/ 66 w 198"/>
                <a:gd name="T67" fmla="*/ 141 h 150"/>
                <a:gd name="T68" fmla="*/ 153 w 198"/>
                <a:gd name="T69" fmla="*/ 150 h 150"/>
                <a:gd name="T70" fmla="*/ 151 w 198"/>
                <a:gd name="T71" fmla="*/ 127 h 150"/>
                <a:gd name="T72" fmla="*/ 123 w 198"/>
                <a:gd name="T73" fmla="*/ 30 h 150"/>
                <a:gd name="T74" fmla="*/ 93 w 198"/>
                <a:gd name="T75" fmla="*/ 15 h 150"/>
                <a:gd name="T76" fmla="*/ 93 w 198"/>
                <a:gd name="T77" fmla="*/ 30 h 150"/>
                <a:gd name="T78" fmla="*/ 87 w 198"/>
                <a:gd name="T79" fmla="*/ 15 h 150"/>
                <a:gd name="T80" fmla="*/ 75 w 198"/>
                <a:gd name="T81" fmla="*/ 15 h 150"/>
                <a:gd name="T82" fmla="*/ 87 w 198"/>
                <a:gd name="T83" fmla="*/ 76 h 150"/>
                <a:gd name="T84" fmla="*/ 90 w 198"/>
                <a:gd name="T85" fmla="*/ 106 h 150"/>
                <a:gd name="T86" fmla="*/ 89 w 198"/>
                <a:gd name="T87" fmla="*/ 123 h 150"/>
                <a:gd name="T88" fmla="*/ 75 w 198"/>
                <a:gd name="T89" fmla="*/ 122 h 150"/>
                <a:gd name="T90" fmla="*/ 76 w 198"/>
                <a:gd name="T91" fmla="*/ 10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50"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8" y="119"/>
                    <a:pt x="198" y="99"/>
                    <a:pt x="198" y="75"/>
                  </a:cubicBezTo>
                  <a:cubicBezTo>
                    <a:pt x="198" y="50"/>
                    <a:pt x="178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2" y="41"/>
                    <a:pt x="187" y="56"/>
                    <a:pt x="187" y="75"/>
                  </a:cubicBezTo>
                  <a:cubicBezTo>
                    <a:pt x="187" y="93"/>
                    <a:pt x="172" y="109"/>
                    <a:pt x="153" y="109"/>
                  </a:cubicBezTo>
                  <a:moveTo>
                    <a:pt x="173" y="63"/>
                  </a:moveTo>
                  <a:cubicBezTo>
                    <a:pt x="162" y="75"/>
                    <a:pt x="162" y="75"/>
                    <a:pt x="162" y="75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65" y="54"/>
                    <a:pt x="165" y="54"/>
                    <a:pt x="165" y="54"/>
                  </a:cubicBezTo>
                  <a:lnTo>
                    <a:pt x="173" y="63"/>
                  </a:ln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6" y="122"/>
                  </a:moveTo>
                  <a:cubicBezTo>
                    <a:pt x="14" y="122"/>
                    <a:pt x="14" y="122"/>
                    <a:pt x="14" y="12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26" y="106"/>
                    <a:pt x="26" y="106"/>
                    <a:pt x="26" y="106"/>
                  </a:cubicBezTo>
                  <a:lnTo>
                    <a:pt x="26" y="122"/>
                  </a:lnTo>
                  <a:close/>
                  <a:moveTo>
                    <a:pt x="26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26" y="61"/>
                    <a:pt x="26" y="61"/>
                    <a:pt x="26" y="61"/>
                  </a:cubicBezTo>
                  <a:lnTo>
                    <a:pt x="26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1" y="127"/>
                  </a:moveTo>
                  <a:cubicBezTo>
                    <a:pt x="144" y="127"/>
                    <a:pt x="138" y="126"/>
                    <a:pt x="132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5" y="119"/>
                    <a:pt x="123" y="118"/>
                    <a:pt x="121" y="116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04" y="98"/>
                    <a:pt x="101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8" y="22"/>
                    <a:pt x="151" y="22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41"/>
                    <a:pt x="153" y="141"/>
                    <a:pt x="153" y="141"/>
                  </a:cubicBezTo>
                  <a:cubicBezTo>
                    <a:pt x="151" y="141"/>
                    <a:pt x="151" y="141"/>
                    <a:pt x="151" y="141"/>
                  </a:cubicBezTo>
                  <a:lnTo>
                    <a:pt x="151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90" y="106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90" y="106"/>
                    <a:pt x="90" y="106"/>
                    <a:pt x="90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íṥḻïḍê"/>
            <p:cNvSpPr>
              <a:spLocks/>
            </p:cNvSpPr>
            <p:nvPr/>
          </p:nvSpPr>
          <p:spPr bwMode="auto">
            <a:xfrm>
              <a:off x="5113442" y="4454973"/>
              <a:ext cx="355606" cy="271009"/>
            </a:xfrm>
            <a:custGeom>
              <a:avLst/>
              <a:gdLst>
                <a:gd name="T0" fmla="*/ 201 w 201"/>
                <a:gd name="T1" fmla="*/ 55 h 153"/>
                <a:gd name="T2" fmla="*/ 189 w 201"/>
                <a:gd name="T3" fmla="*/ 66 h 153"/>
                <a:gd name="T4" fmla="*/ 184 w 201"/>
                <a:gd name="T5" fmla="*/ 66 h 153"/>
                <a:gd name="T6" fmla="*/ 193 w 201"/>
                <a:gd name="T7" fmla="*/ 77 h 153"/>
                <a:gd name="T8" fmla="*/ 181 w 201"/>
                <a:gd name="T9" fmla="*/ 88 h 153"/>
                <a:gd name="T10" fmla="*/ 136 w 201"/>
                <a:gd name="T11" fmla="*/ 88 h 153"/>
                <a:gd name="T12" fmla="*/ 143 w 201"/>
                <a:gd name="T13" fmla="*/ 124 h 153"/>
                <a:gd name="T14" fmla="*/ 133 w 201"/>
                <a:gd name="T15" fmla="*/ 150 h 153"/>
                <a:gd name="T16" fmla="*/ 121 w 201"/>
                <a:gd name="T17" fmla="*/ 132 h 153"/>
                <a:gd name="T18" fmla="*/ 101 w 201"/>
                <a:gd name="T19" fmla="*/ 105 h 153"/>
                <a:gd name="T20" fmla="*/ 79 w 201"/>
                <a:gd name="T21" fmla="*/ 83 h 153"/>
                <a:gd name="T22" fmla="*/ 65 w 201"/>
                <a:gd name="T23" fmla="*/ 81 h 153"/>
                <a:gd name="T24" fmla="*/ 59 w 201"/>
                <a:gd name="T25" fmla="*/ 81 h 153"/>
                <a:gd name="T26" fmla="*/ 59 w 201"/>
                <a:gd name="T27" fmla="*/ 6 h 153"/>
                <a:gd name="T28" fmla="*/ 71 w 201"/>
                <a:gd name="T29" fmla="*/ 6 h 153"/>
                <a:gd name="T30" fmla="*/ 86 w 201"/>
                <a:gd name="T31" fmla="*/ 2 h 153"/>
                <a:gd name="T32" fmla="*/ 96 w 201"/>
                <a:gd name="T33" fmla="*/ 5 h 153"/>
                <a:gd name="T34" fmla="*/ 125 w 201"/>
                <a:gd name="T35" fmla="*/ 0 h 153"/>
                <a:gd name="T36" fmla="*/ 178 w 201"/>
                <a:gd name="T37" fmla="*/ 0 h 153"/>
                <a:gd name="T38" fmla="*/ 190 w 201"/>
                <a:gd name="T39" fmla="*/ 11 h 153"/>
                <a:gd name="T40" fmla="*/ 181 w 201"/>
                <a:gd name="T41" fmla="*/ 22 h 153"/>
                <a:gd name="T42" fmla="*/ 186 w 201"/>
                <a:gd name="T43" fmla="*/ 22 h 153"/>
                <a:gd name="T44" fmla="*/ 198 w 201"/>
                <a:gd name="T45" fmla="*/ 33 h 153"/>
                <a:gd name="T46" fmla="*/ 188 w 201"/>
                <a:gd name="T47" fmla="*/ 44 h 153"/>
                <a:gd name="T48" fmla="*/ 189 w 201"/>
                <a:gd name="T49" fmla="*/ 44 h 153"/>
                <a:gd name="T50" fmla="*/ 201 w 201"/>
                <a:gd name="T51" fmla="*/ 55 h 153"/>
                <a:gd name="T52" fmla="*/ 0 w 201"/>
                <a:gd name="T53" fmla="*/ 1 h 153"/>
                <a:gd name="T54" fmla="*/ 52 w 201"/>
                <a:gd name="T55" fmla="*/ 1 h 153"/>
                <a:gd name="T56" fmla="*/ 52 w 201"/>
                <a:gd name="T57" fmla="*/ 103 h 153"/>
                <a:gd name="T58" fmla="*/ 0 w 201"/>
                <a:gd name="T59" fmla="*/ 103 h 153"/>
                <a:gd name="T60" fmla="*/ 0 w 201"/>
                <a:gd name="T61" fmla="*/ 1 h 153"/>
                <a:gd name="T62" fmla="*/ 38 w 201"/>
                <a:gd name="T63" fmla="*/ 23 h 153"/>
                <a:gd name="T64" fmla="*/ 44 w 201"/>
                <a:gd name="T65" fmla="*/ 17 h 153"/>
                <a:gd name="T66" fmla="*/ 38 w 201"/>
                <a:gd name="T67" fmla="*/ 10 h 153"/>
                <a:gd name="T68" fmla="*/ 31 w 201"/>
                <a:gd name="T69" fmla="*/ 17 h 153"/>
                <a:gd name="T70" fmla="*/ 38 w 201"/>
                <a:gd name="T7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1" h="153">
                  <a:moveTo>
                    <a:pt x="201" y="55"/>
                  </a:moveTo>
                  <a:cubicBezTo>
                    <a:pt x="201" y="61"/>
                    <a:pt x="196" y="66"/>
                    <a:pt x="189" y="66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9" y="67"/>
                    <a:pt x="193" y="71"/>
                    <a:pt x="193" y="77"/>
                  </a:cubicBezTo>
                  <a:cubicBezTo>
                    <a:pt x="193" y="83"/>
                    <a:pt x="188" y="88"/>
                    <a:pt x="181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0" y="95"/>
                    <a:pt x="141" y="105"/>
                    <a:pt x="143" y="124"/>
                  </a:cubicBezTo>
                  <a:cubicBezTo>
                    <a:pt x="144" y="135"/>
                    <a:pt x="143" y="146"/>
                    <a:pt x="133" y="150"/>
                  </a:cubicBezTo>
                  <a:cubicBezTo>
                    <a:pt x="123" y="153"/>
                    <a:pt x="124" y="139"/>
                    <a:pt x="121" y="132"/>
                  </a:cubicBezTo>
                  <a:cubicBezTo>
                    <a:pt x="115" y="118"/>
                    <a:pt x="105" y="112"/>
                    <a:pt x="101" y="105"/>
                  </a:cubicBezTo>
                  <a:cubicBezTo>
                    <a:pt x="96" y="99"/>
                    <a:pt x="86" y="87"/>
                    <a:pt x="79" y="83"/>
                  </a:cubicBezTo>
                  <a:cubicBezTo>
                    <a:pt x="75" y="81"/>
                    <a:pt x="69" y="81"/>
                    <a:pt x="65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6"/>
                    <a:pt x="82" y="2"/>
                    <a:pt x="86" y="2"/>
                  </a:cubicBezTo>
                  <a:cubicBezTo>
                    <a:pt x="90" y="2"/>
                    <a:pt x="91" y="5"/>
                    <a:pt x="96" y="5"/>
                  </a:cubicBezTo>
                  <a:cubicBezTo>
                    <a:pt x="102" y="5"/>
                    <a:pt x="118" y="0"/>
                    <a:pt x="125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5" y="0"/>
                    <a:pt x="190" y="5"/>
                    <a:pt x="190" y="11"/>
                  </a:cubicBezTo>
                  <a:cubicBezTo>
                    <a:pt x="190" y="16"/>
                    <a:pt x="186" y="21"/>
                    <a:pt x="18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92" y="22"/>
                    <a:pt x="198" y="27"/>
                    <a:pt x="198" y="33"/>
                  </a:cubicBezTo>
                  <a:cubicBezTo>
                    <a:pt x="198" y="38"/>
                    <a:pt x="194" y="42"/>
                    <a:pt x="188" y="44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6" y="44"/>
                    <a:pt x="201" y="49"/>
                    <a:pt x="201" y="55"/>
                  </a:cubicBezTo>
                  <a:moveTo>
                    <a:pt x="0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0" y="1"/>
                  </a:lnTo>
                  <a:close/>
                  <a:moveTo>
                    <a:pt x="38" y="23"/>
                  </a:moveTo>
                  <a:cubicBezTo>
                    <a:pt x="41" y="23"/>
                    <a:pt x="44" y="20"/>
                    <a:pt x="44" y="17"/>
                  </a:cubicBezTo>
                  <a:cubicBezTo>
                    <a:pt x="44" y="13"/>
                    <a:pt x="41" y="10"/>
                    <a:pt x="38" y="10"/>
                  </a:cubicBezTo>
                  <a:cubicBezTo>
                    <a:pt x="34" y="10"/>
                    <a:pt x="31" y="13"/>
                    <a:pt x="31" y="17"/>
                  </a:cubicBezTo>
                  <a:cubicBezTo>
                    <a:pt x="31" y="20"/>
                    <a:pt x="34" y="23"/>
                    <a:pt x="38" y="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ïṡ1iḋè"/>
            <p:cNvSpPr>
              <a:spLocks/>
            </p:cNvSpPr>
            <p:nvPr/>
          </p:nvSpPr>
          <p:spPr bwMode="auto">
            <a:xfrm>
              <a:off x="5156682" y="1711013"/>
              <a:ext cx="300417" cy="325269"/>
            </a:xfrm>
            <a:custGeom>
              <a:avLst/>
              <a:gdLst>
                <a:gd name="T0" fmla="*/ 62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2 w 174"/>
                <a:gd name="T17" fmla="*/ 185 h 188"/>
                <a:gd name="T18" fmla="*/ 72 w 174"/>
                <a:gd name="T19" fmla="*/ 146 h 188"/>
                <a:gd name="T20" fmla="*/ 83 w 174"/>
                <a:gd name="T21" fmla="*/ 127 h 188"/>
                <a:gd name="T22" fmla="*/ 88 w 174"/>
                <a:gd name="T23" fmla="*/ 90 h 188"/>
                <a:gd name="T24" fmla="*/ 62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8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12 w 174"/>
                <a:gd name="T37" fmla="*/ 28 h 188"/>
                <a:gd name="T38" fmla="*/ 112 w 174"/>
                <a:gd name="T39" fmla="*/ 77 h 188"/>
                <a:gd name="T40" fmla="*/ 124 w 174"/>
                <a:gd name="T41" fmla="*/ 77 h 188"/>
                <a:gd name="T42" fmla="*/ 106 w 174"/>
                <a:gd name="T43" fmla="*/ 108 h 188"/>
                <a:gd name="T44" fmla="*/ 88 w 174"/>
                <a:gd name="T45" fmla="*/ 77 h 188"/>
                <a:gd name="T46" fmla="*/ 100 w 174"/>
                <a:gd name="T47" fmla="*/ 77 h 188"/>
                <a:gd name="T48" fmla="*/ 100 w 174"/>
                <a:gd name="T49" fmla="*/ 28 h 188"/>
                <a:gd name="T50" fmla="*/ 112 w 174"/>
                <a:gd name="T51" fmla="*/ 28 h 188"/>
                <a:gd name="T52" fmla="*/ 174 w 174"/>
                <a:gd name="T53" fmla="*/ 68 h 188"/>
                <a:gd name="T54" fmla="*/ 106 w 174"/>
                <a:gd name="T55" fmla="*/ 136 h 188"/>
                <a:gd name="T56" fmla="*/ 87 w 174"/>
                <a:gd name="T57" fmla="*/ 133 h 188"/>
                <a:gd name="T58" fmla="*/ 89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2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5" y="80"/>
                    <a:pt x="28" y="83"/>
                    <a:pt x="26" y="84"/>
                  </a:cubicBezTo>
                  <a:cubicBezTo>
                    <a:pt x="8" y="86"/>
                    <a:pt x="0" y="90"/>
                    <a:pt x="0" y="90"/>
                  </a:cubicBezTo>
                  <a:cubicBezTo>
                    <a:pt x="0" y="90"/>
                    <a:pt x="2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8" y="188"/>
                    <a:pt x="72" y="185"/>
                    <a:pt x="72" y="185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38"/>
                    <a:pt x="81" y="135"/>
                    <a:pt x="83" y="127"/>
                  </a:cubicBezTo>
                  <a:cubicBezTo>
                    <a:pt x="86" y="120"/>
                    <a:pt x="88" y="90"/>
                    <a:pt x="88" y="90"/>
                  </a:cubicBezTo>
                  <a:cubicBezTo>
                    <a:pt x="88" y="90"/>
                    <a:pt x="80" y="86"/>
                    <a:pt x="62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7" y="28"/>
                    <a:pt x="68" y="39"/>
                    <a:pt x="68" y="52"/>
                  </a:cubicBezTo>
                  <a:cubicBezTo>
                    <a:pt x="68" y="66"/>
                    <a:pt x="57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12" y="28"/>
                  </a:moveTo>
                  <a:cubicBezTo>
                    <a:pt x="112" y="77"/>
                    <a:pt x="112" y="77"/>
                    <a:pt x="112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12" y="28"/>
                  </a:lnTo>
                  <a:close/>
                  <a:moveTo>
                    <a:pt x="174" y="68"/>
                  </a:moveTo>
                  <a:cubicBezTo>
                    <a:pt x="174" y="106"/>
                    <a:pt x="143" y="136"/>
                    <a:pt x="106" y="136"/>
                  </a:cubicBezTo>
                  <a:cubicBezTo>
                    <a:pt x="99" y="136"/>
                    <a:pt x="93" y="135"/>
                    <a:pt x="87" y="133"/>
                  </a:cubicBezTo>
                  <a:cubicBezTo>
                    <a:pt x="88" y="132"/>
                    <a:pt x="89" y="131"/>
                    <a:pt x="89" y="129"/>
                  </a:cubicBezTo>
                  <a:cubicBezTo>
                    <a:pt x="90" y="128"/>
                    <a:pt x="90" y="125"/>
                    <a:pt x="91" y="122"/>
                  </a:cubicBezTo>
                  <a:cubicBezTo>
                    <a:pt x="95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5" y="19"/>
                    <a:pt x="65" y="30"/>
                  </a:cubicBezTo>
                  <a:cubicBezTo>
                    <a:pt x="62" y="28"/>
                    <a:pt x="58" y="25"/>
                    <a:pt x="55" y="24"/>
                  </a:cubicBezTo>
                  <a:cubicBezTo>
                    <a:pt x="67" y="9"/>
                    <a:pt x="85" y="0"/>
                    <a:pt x="106" y="0"/>
                  </a:cubicBezTo>
                  <a:cubicBezTo>
                    <a:pt x="143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ïsľiďé"/>
            <p:cNvSpPr>
              <a:spLocks/>
            </p:cNvSpPr>
            <p:nvPr/>
          </p:nvSpPr>
          <p:spPr bwMode="auto">
            <a:xfrm>
              <a:off x="6739001" y="1734345"/>
              <a:ext cx="300417" cy="325269"/>
            </a:xfrm>
            <a:custGeom>
              <a:avLst/>
              <a:gdLst>
                <a:gd name="T0" fmla="*/ 63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3 w 174"/>
                <a:gd name="T17" fmla="*/ 185 h 188"/>
                <a:gd name="T18" fmla="*/ 73 w 174"/>
                <a:gd name="T19" fmla="*/ 146 h 188"/>
                <a:gd name="T20" fmla="*/ 84 w 174"/>
                <a:gd name="T21" fmla="*/ 127 h 188"/>
                <a:gd name="T22" fmla="*/ 89 w 174"/>
                <a:gd name="T23" fmla="*/ 90 h 188"/>
                <a:gd name="T24" fmla="*/ 63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9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00 w 174"/>
                <a:gd name="T37" fmla="*/ 108 h 188"/>
                <a:gd name="T38" fmla="*/ 100 w 174"/>
                <a:gd name="T39" fmla="*/ 59 h 188"/>
                <a:gd name="T40" fmla="*/ 88 w 174"/>
                <a:gd name="T41" fmla="*/ 59 h 188"/>
                <a:gd name="T42" fmla="*/ 106 w 174"/>
                <a:gd name="T43" fmla="*/ 28 h 188"/>
                <a:gd name="T44" fmla="*/ 124 w 174"/>
                <a:gd name="T45" fmla="*/ 59 h 188"/>
                <a:gd name="T46" fmla="*/ 112 w 174"/>
                <a:gd name="T47" fmla="*/ 59 h 188"/>
                <a:gd name="T48" fmla="*/ 112 w 174"/>
                <a:gd name="T49" fmla="*/ 108 h 188"/>
                <a:gd name="T50" fmla="*/ 100 w 174"/>
                <a:gd name="T51" fmla="*/ 108 h 188"/>
                <a:gd name="T52" fmla="*/ 174 w 174"/>
                <a:gd name="T53" fmla="*/ 68 h 188"/>
                <a:gd name="T54" fmla="*/ 106 w 174"/>
                <a:gd name="T55" fmla="*/ 136 h 188"/>
                <a:gd name="T56" fmla="*/ 88 w 174"/>
                <a:gd name="T57" fmla="*/ 133 h 188"/>
                <a:gd name="T58" fmla="*/ 90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3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6" y="80"/>
                    <a:pt x="29" y="83"/>
                    <a:pt x="26" y="84"/>
                  </a:cubicBezTo>
                  <a:cubicBezTo>
                    <a:pt x="9" y="86"/>
                    <a:pt x="0" y="90"/>
                    <a:pt x="0" y="90"/>
                  </a:cubicBezTo>
                  <a:cubicBezTo>
                    <a:pt x="0" y="90"/>
                    <a:pt x="3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9" y="188"/>
                    <a:pt x="73" y="185"/>
                    <a:pt x="73" y="185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3" y="138"/>
                    <a:pt x="82" y="135"/>
                    <a:pt x="84" y="127"/>
                  </a:cubicBezTo>
                  <a:cubicBezTo>
                    <a:pt x="86" y="120"/>
                    <a:pt x="89" y="90"/>
                    <a:pt x="89" y="90"/>
                  </a:cubicBezTo>
                  <a:cubicBezTo>
                    <a:pt x="89" y="90"/>
                    <a:pt x="80" y="86"/>
                    <a:pt x="63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8" y="28"/>
                    <a:pt x="69" y="39"/>
                    <a:pt x="69" y="52"/>
                  </a:cubicBezTo>
                  <a:cubicBezTo>
                    <a:pt x="69" y="66"/>
                    <a:pt x="58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00" y="108"/>
                  </a:moveTo>
                  <a:cubicBezTo>
                    <a:pt x="100" y="59"/>
                    <a:pt x="100" y="59"/>
                    <a:pt x="100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108"/>
                    <a:pt x="112" y="108"/>
                    <a:pt x="112" y="108"/>
                  </a:cubicBezTo>
                  <a:lnTo>
                    <a:pt x="100" y="108"/>
                  </a:lnTo>
                  <a:close/>
                  <a:moveTo>
                    <a:pt x="174" y="68"/>
                  </a:moveTo>
                  <a:cubicBezTo>
                    <a:pt x="174" y="106"/>
                    <a:pt x="144" y="136"/>
                    <a:pt x="106" y="136"/>
                  </a:cubicBezTo>
                  <a:cubicBezTo>
                    <a:pt x="100" y="136"/>
                    <a:pt x="94" y="135"/>
                    <a:pt x="88" y="133"/>
                  </a:cubicBezTo>
                  <a:cubicBezTo>
                    <a:pt x="88" y="132"/>
                    <a:pt x="89" y="131"/>
                    <a:pt x="90" y="129"/>
                  </a:cubicBezTo>
                  <a:cubicBezTo>
                    <a:pt x="90" y="128"/>
                    <a:pt x="91" y="125"/>
                    <a:pt x="91" y="122"/>
                  </a:cubicBezTo>
                  <a:cubicBezTo>
                    <a:pt x="96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6" y="19"/>
                    <a:pt x="65" y="30"/>
                  </a:cubicBezTo>
                  <a:cubicBezTo>
                    <a:pt x="62" y="28"/>
                    <a:pt x="59" y="25"/>
                    <a:pt x="55" y="24"/>
                  </a:cubicBezTo>
                  <a:cubicBezTo>
                    <a:pt x="68" y="9"/>
                    <a:pt x="86" y="0"/>
                    <a:pt x="106" y="0"/>
                  </a:cubicBezTo>
                  <a:cubicBezTo>
                    <a:pt x="144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ísľïḓè"/>
            <p:cNvSpPr>
              <a:spLocks/>
            </p:cNvSpPr>
            <p:nvPr/>
          </p:nvSpPr>
          <p:spPr bwMode="auto">
            <a:xfrm>
              <a:off x="7273690" y="3190151"/>
              <a:ext cx="399591" cy="304410"/>
            </a:xfrm>
            <a:custGeom>
              <a:avLst/>
              <a:gdLst>
                <a:gd name="T0" fmla="*/ 127 w 197"/>
                <a:gd name="T1" fmla="*/ 123 h 150"/>
                <a:gd name="T2" fmla="*/ 126 w 197"/>
                <a:gd name="T3" fmla="*/ 121 h 150"/>
                <a:gd name="T4" fmla="*/ 96 w 197"/>
                <a:gd name="T5" fmla="*/ 141 h 150"/>
                <a:gd name="T6" fmla="*/ 100 w 197"/>
                <a:gd name="T7" fmla="*/ 76 h 150"/>
                <a:gd name="T8" fmla="*/ 102 w 197"/>
                <a:gd name="T9" fmla="*/ 61 h 150"/>
                <a:gd name="T10" fmla="*/ 141 w 197"/>
                <a:gd name="T11" fmla="*/ 15 h 150"/>
                <a:gd name="T12" fmla="*/ 150 w 197"/>
                <a:gd name="T13" fmla="*/ 9 h 150"/>
                <a:gd name="T14" fmla="*/ 63 w 197"/>
                <a:gd name="T15" fmla="*/ 0 h 150"/>
                <a:gd name="T16" fmla="*/ 65 w 197"/>
                <a:gd name="T17" fmla="*/ 44 h 150"/>
                <a:gd name="T18" fmla="*/ 65 w 197"/>
                <a:gd name="T19" fmla="*/ 54 h 150"/>
                <a:gd name="T20" fmla="*/ 63 w 197"/>
                <a:gd name="T21" fmla="*/ 98 h 150"/>
                <a:gd name="T22" fmla="*/ 63 w 197"/>
                <a:gd name="T23" fmla="*/ 141 h 150"/>
                <a:gd name="T24" fmla="*/ 152 w 197"/>
                <a:gd name="T25" fmla="*/ 141 h 150"/>
                <a:gd name="T26" fmla="*/ 111 w 197"/>
                <a:gd name="T27" fmla="*/ 15 h 150"/>
                <a:gd name="T28" fmla="*/ 111 w 197"/>
                <a:gd name="T29" fmla="*/ 30 h 150"/>
                <a:gd name="T30" fmla="*/ 105 w 197"/>
                <a:gd name="T31" fmla="*/ 15 h 150"/>
                <a:gd name="T32" fmla="*/ 93 w 197"/>
                <a:gd name="T33" fmla="*/ 15 h 150"/>
                <a:gd name="T34" fmla="*/ 87 w 197"/>
                <a:gd name="T35" fmla="*/ 30 h 150"/>
                <a:gd name="T36" fmla="*/ 75 w 197"/>
                <a:gd name="T37" fmla="*/ 61 h 150"/>
                <a:gd name="T38" fmla="*/ 75 w 197"/>
                <a:gd name="T39" fmla="*/ 76 h 150"/>
                <a:gd name="T40" fmla="*/ 89 w 197"/>
                <a:gd name="T41" fmla="*/ 122 h 150"/>
                <a:gd name="T42" fmla="*/ 76 w 197"/>
                <a:gd name="T43" fmla="*/ 123 h 150"/>
                <a:gd name="T44" fmla="*/ 75 w 197"/>
                <a:gd name="T45" fmla="*/ 106 h 150"/>
                <a:gd name="T46" fmla="*/ 89 w 197"/>
                <a:gd name="T47" fmla="*/ 106 h 150"/>
                <a:gd name="T48" fmla="*/ 2 w 197"/>
                <a:gd name="T49" fmla="*/ 44 h 150"/>
                <a:gd name="T50" fmla="*/ 4 w 197"/>
                <a:gd name="T51" fmla="*/ 141 h 150"/>
                <a:gd name="T52" fmla="*/ 57 w 197"/>
                <a:gd name="T53" fmla="*/ 150 h 150"/>
                <a:gd name="T54" fmla="*/ 59 w 197"/>
                <a:gd name="T55" fmla="*/ 137 h 150"/>
                <a:gd name="T56" fmla="*/ 57 w 197"/>
                <a:gd name="T57" fmla="*/ 86 h 150"/>
                <a:gd name="T58" fmla="*/ 57 w 197"/>
                <a:gd name="T59" fmla="*/ 57 h 150"/>
                <a:gd name="T60" fmla="*/ 57 w 197"/>
                <a:gd name="T61" fmla="*/ 41 h 150"/>
                <a:gd name="T62" fmla="*/ 46 w 197"/>
                <a:gd name="T63" fmla="*/ 25 h 150"/>
                <a:gd name="T64" fmla="*/ 13 w 197"/>
                <a:gd name="T65" fmla="*/ 122 h 150"/>
                <a:gd name="T66" fmla="*/ 25 w 197"/>
                <a:gd name="T67" fmla="*/ 122 h 150"/>
                <a:gd name="T68" fmla="*/ 13 w 197"/>
                <a:gd name="T69" fmla="*/ 61 h 150"/>
                <a:gd name="T70" fmla="*/ 43 w 197"/>
                <a:gd name="T71" fmla="*/ 122 h 150"/>
                <a:gd name="T72" fmla="*/ 43 w 197"/>
                <a:gd name="T73" fmla="*/ 106 h 150"/>
                <a:gd name="T74" fmla="*/ 31 w 197"/>
                <a:gd name="T75" fmla="*/ 76 h 150"/>
                <a:gd name="T76" fmla="*/ 43 w 197"/>
                <a:gd name="T77" fmla="*/ 76 h 150"/>
                <a:gd name="T78" fmla="*/ 153 w 197"/>
                <a:gd name="T79" fmla="*/ 119 h 150"/>
                <a:gd name="T80" fmla="*/ 153 w 197"/>
                <a:gd name="T81" fmla="*/ 109 h 150"/>
                <a:gd name="T82" fmla="*/ 186 w 197"/>
                <a:gd name="T83" fmla="*/ 75 h 150"/>
                <a:gd name="T84" fmla="*/ 175 w 197"/>
                <a:gd name="T85" fmla="*/ 68 h 150"/>
                <a:gd name="T86" fmla="*/ 159 w 197"/>
                <a:gd name="T87" fmla="*/ 97 h 150"/>
                <a:gd name="T88" fmla="*/ 130 w 197"/>
                <a:gd name="T89" fmla="*/ 81 h 150"/>
                <a:gd name="T90" fmla="*/ 146 w 197"/>
                <a:gd name="T91" fmla="*/ 5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50">
                  <a:moveTo>
                    <a:pt x="150" y="127"/>
                  </a:moveTo>
                  <a:cubicBezTo>
                    <a:pt x="144" y="127"/>
                    <a:pt x="137" y="126"/>
                    <a:pt x="131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4" y="119"/>
                    <a:pt x="122" y="118"/>
                    <a:pt x="120" y="116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4" y="98"/>
                    <a:pt x="100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7" y="22"/>
                    <a:pt x="150" y="22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50" y="141"/>
                    <a:pt x="150" y="141"/>
                    <a:pt x="150" y="141"/>
                  </a:cubicBezTo>
                  <a:lnTo>
                    <a:pt x="150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89" y="106"/>
                  </a:moveTo>
                  <a:cubicBezTo>
                    <a:pt x="89" y="122"/>
                    <a:pt x="89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5" y="122"/>
                  </a:moveTo>
                  <a:cubicBezTo>
                    <a:pt x="13" y="122"/>
                    <a:pt x="13" y="122"/>
                    <a:pt x="13" y="122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25" y="106"/>
                    <a:pt x="25" y="106"/>
                    <a:pt x="25" y="106"/>
                  </a:cubicBezTo>
                  <a:lnTo>
                    <a:pt x="25" y="122"/>
                  </a:lnTo>
                  <a:close/>
                  <a:moveTo>
                    <a:pt x="25" y="76"/>
                  </a:moveTo>
                  <a:cubicBezTo>
                    <a:pt x="13" y="76"/>
                    <a:pt x="13" y="76"/>
                    <a:pt x="13" y="76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5" y="61"/>
                    <a:pt x="25" y="61"/>
                    <a:pt x="25" y="61"/>
                  </a:cubicBezTo>
                  <a:lnTo>
                    <a:pt x="25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7" y="119"/>
                    <a:pt x="197" y="99"/>
                    <a:pt x="197" y="75"/>
                  </a:cubicBezTo>
                  <a:cubicBezTo>
                    <a:pt x="197" y="50"/>
                    <a:pt x="177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1" y="41"/>
                    <a:pt x="186" y="56"/>
                    <a:pt x="186" y="75"/>
                  </a:cubicBezTo>
                  <a:cubicBezTo>
                    <a:pt x="186" y="93"/>
                    <a:pt x="171" y="109"/>
                    <a:pt x="153" y="109"/>
                  </a:cubicBezTo>
                  <a:moveTo>
                    <a:pt x="159" y="68"/>
                  </a:moveTo>
                  <a:cubicBezTo>
                    <a:pt x="175" y="68"/>
                    <a:pt x="175" y="68"/>
                    <a:pt x="175" y="68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59" y="52"/>
                    <a:pt x="159" y="52"/>
                    <a:pt x="159" y="52"/>
                  </a:cubicBezTo>
                  <a:lnTo>
                    <a:pt x="15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ïṣḷîḑê"/>
            <p:cNvSpPr>
              <a:spLocks/>
            </p:cNvSpPr>
            <p:nvPr/>
          </p:nvSpPr>
          <p:spPr bwMode="auto">
            <a:xfrm>
              <a:off x="6702821" y="4382718"/>
              <a:ext cx="386094" cy="323091"/>
            </a:xfrm>
            <a:custGeom>
              <a:avLst/>
              <a:gdLst>
                <a:gd name="T0" fmla="*/ 138 w 202"/>
                <a:gd name="T1" fmla="*/ 143 h 169"/>
                <a:gd name="T2" fmla="*/ 142 w 202"/>
                <a:gd name="T3" fmla="*/ 154 h 169"/>
                <a:gd name="T4" fmla="*/ 126 w 202"/>
                <a:gd name="T5" fmla="*/ 154 h 169"/>
                <a:gd name="T6" fmla="*/ 97 w 202"/>
                <a:gd name="T7" fmla="*/ 149 h 169"/>
                <a:gd name="T8" fmla="*/ 86 w 202"/>
                <a:gd name="T9" fmla="*/ 151 h 169"/>
                <a:gd name="T10" fmla="*/ 71 w 202"/>
                <a:gd name="T11" fmla="*/ 147 h 169"/>
                <a:gd name="T12" fmla="*/ 60 w 202"/>
                <a:gd name="T13" fmla="*/ 147 h 169"/>
                <a:gd name="T14" fmla="*/ 60 w 202"/>
                <a:gd name="T15" fmla="*/ 73 h 169"/>
                <a:gd name="T16" fmla="*/ 80 w 202"/>
                <a:gd name="T17" fmla="*/ 70 h 169"/>
                <a:gd name="T18" fmla="*/ 101 w 202"/>
                <a:gd name="T19" fmla="*/ 48 h 169"/>
                <a:gd name="T20" fmla="*/ 122 w 202"/>
                <a:gd name="T21" fmla="*/ 21 h 169"/>
                <a:gd name="T22" fmla="*/ 133 w 202"/>
                <a:gd name="T23" fmla="*/ 4 h 169"/>
                <a:gd name="T24" fmla="*/ 144 w 202"/>
                <a:gd name="T25" fmla="*/ 29 h 169"/>
                <a:gd name="T26" fmla="*/ 132 w 202"/>
                <a:gd name="T27" fmla="*/ 67 h 169"/>
                <a:gd name="T28" fmla="*/ 131 w 202"/>
                <a:gd name="T29" fmla="*/ 92 h 169"/>
                <a:gd name="T30" fmla="*/ 123 w 202"/>
                <a:gd name="T31" fmla="*/ 113 h 169"/>
                <a:gd name="T32" fmla="*/ 135 w 202"/>
                <a:gd name="T33" fmla="*/ 98 h 169"/>
                <a:gd name="T34" fmla="*/ 141 w 202"/>
                <a:gd name="T35" fmla="*/ 71 h 169"/>
                <a:gd name="T36" fmla="*/ 145 w 202"/>
                <a:gd name="T37" fmla="*/ 67 h 169"/>
                <a:gd name="T38" fmla="*/ 142 w 202"/>
                <a:gd name="T39" fmla="*/ 77 h 169"/>
                <a:gd name="T40" fmla="*/ 148 w 202"/>
                <a:gd name="T41" fmla="*/ 90 h 169"/>
                <a:gd name="T42" fmla="*/ 146 w 202"/>
                <a:gd name="T43" fmla="*/ 99 h 169"/>
                <a:gd name="T44" fmla="*/ 148 w 202"/>
                <a:gd name="T45" fmla="*/ 108 h 169"/>
                <a:gd name="T46" fmla="*/ 142 w 202"/>
                <a:gd name="T47" fmla="*/ 121 h 169"/>
                <a:gd name="T48" fmla="*/ 144 w 202"/>
                <a:gd name="T49" fmla="*/ 129 h 169"/>
                <a:gd name="T50" fmla="*/ 138 w 202"/>
                <a:gd name="T51" fmla="*/ 143 h 169"/>
                <a:gd name="T52" fmla="*/ 202 w 202"/>
                <a:gd name="T53" fmla="*/ 99 h 169"/>
                <a:gd name="T54" fmla="*/ 190 w 202"/>
                <a:gd name="T55" fmla="*/ 88 h 169"/>
                <a:gd name="T56" fmla="*/ 185 w 202"/>
                <a:gd name="T57" fmla="*/ 88 h 169"/>
                <a:gd name="T58" fmla="*/ 194 w 202"/>
                <a:gd name="T59" fmla="*/ 77 h 169"/>
                <a:gd name="T60" fmla="*/ 182 w 202"/>
                <a:gd name="T61" fmla="*/ 66 h 169"/>
                <a:gd name="T62" fmla="*/ 159 w 202"/>
                <a:gd name="T63" fmla="*/ 66 h 169"/>
                <a:gd name="T64" fmla="*/ 148 w 202"/>
                <a:gd name="T65" fmla="*/ 77 h 169"/>
                <a:gd name="T66" fmla="*/ 160 w 202"/>
                <a:gd name="T67" fmla="*/ 88 h 169"/>
                <a:gd name="T68" fmla="*/ 161 w 202"/>
                <a:gd name="T69" fmla="*/ 88 h 169"/>
                <a:gd name="T70" fmla="*/ 152 w 202"/>
                <a:gd name="T71" fmla="*/ 99 h 169"/>
                <a:gd name="T72" fmla="*/ 161 w 202"/>
                <a:gd name="T73" fmla="*/ 110 h 169"/>
                <a:gd name="T74" fmla="*/ 160 w 202"/>
                <a:gd name="T75" fmla="*/ 110 h 169"/>
                <a:gd name="T76" fmla="*/ 148 w 202"/>
                <a:gd name="T77" fmla="*/ 121 h 169"/>
                <a:gd name="T78" fmla="*/ 157 w 202"/>
                <a:gd name="T79" fmla="*/ 132 h 169"/>
                <a:gd name="T80" fmla="*/ 156 w 202"/>
                <a:gd name="T81" fmla="*/ 132 h 169"/>
                <a:gd name="T82" fmla="*/ 144 w 202"/>
                <a:gd name="T83" fmla="*/ 143 h 169"/>
                <a:gd name="T84" fmla="*/ 156 w 202"/>
                <a:gd name="T85" fmla="*/ 154 h 169"/>
                <a:gd name="T86" fmla="*/ 167 w 202"/>
                <a:gd name="T87" fmla="*/ 154 h 169"/>
                <a:gd name="T88" fmla="*/ 179 w 202"/>
                <a:gd name="T89" fmla="*/ 154 h 169"/>
                <a:gd name="T90" fmla="*/ 191 w 202"/>
                <a:gd name="T91" fmla="*/ 143 h 169"/>
                <a:gd name="T92" fmla="*/ 181 w 202"/>
                <a:gd name="T93" fmla="*/ 132 h 169"/>
                <a:gd name="T94" fmla="*/ 186 w 202"/>
                <a:gd name="T95" fmla="*/ 132 h 169"/>
                <a:gd name="T96" fmla="*/ 198 w 202"/>
                <a:gd name="T97" fmla="*/ 121 h 169"/>
                <a:gd name="T98" fmla="*/ 189 w 202"/>
                <a:gd name="T99" fmla="*/ 110 h 169"/>
                <a:gd name="T100" fmla="*/ 190 w 202"/>
                <a:gd name="T101" fmla="*/ 110 h 169"/>
                <a:gd name="T102" fmla="*/ 202 w 202"/>
                <a:gd name="T103" fmla="*/ 99 h 169"/>
                <a:gd name="T104" fmla="*/ 0 w 202"/>
                <a:gd name="T105" fmla="*/ 67 h 169"/>
                <a:gd name="T106" fmla="*/ 53 w 202"/>
                <a:gd name="T107" fmla="*/ 67 h 169"/>
                <a:gd name="T108" fmla="*/ 53 w 202"/>
                <a:gd name="T109" fmla="*/ 169 h 169"/>
                <a:gd name="T110" fmla="*/ 0 w 202"/>
                <a:gd name="T111" fmla="*/ 169 h 169"/>
                <a:gd name="T112" fmla="*/ 0 w 202"/>
                <a:gd name="T113" fmla="*/ 67 h 169"/>
                <a:gd name="T114" fmla="*/ 32 w 202"/>
                <a:gd name="T115" fmla="*/ 153 h 169"/>
                <a:gd name="T116" fmla="*/ 38 w 202"/>
                <a:gd name="T117" fmla="*/ 159 h 169"/>
                <a:gd name="T118" fmla="*/ 45 w 202"/>
                <a:gd name="T119" fmla="*/ 153 h 169"/>
                <a:gd name="T120" fmla="*/ 38 w 202"/>
                <a:gd name="T121" fmla="*/ 146 h 169"/>
                <a:gd name="T122" fmla="*/ 32 w 202"/>
                <a:gd name="T123" fmla="*/ 15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169">
                  <a:moveTo>
                    <a:pt x="138" y="143"/>
                  </a:moveTo>
                  <a:cubicBezTo>
                    <a:pt x="138" y="147"/>
                    <a:pt x="139" y="151"/>
                    <a:pt x="142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19" y="154"/>
                    <a:pt x="102" y="149"/>
                    <a:pt x="97" y="149"/>
                  </a:cubicBezTo>
                  <a:cubicBezTo>
                    <a:pt x="92" y="149"/>
                    <a:pt x="90" y="151"/>
                    <a:pt x="86" y="151"/>
                  </a:cubicBezTo>
                  <a:cubicBezTo>
                    <a:pt x="82" y="151"/>
                    <a:pt x="75" y="147"/>
                    <a:pt x="71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4" y="74"/>
                    <a:pt x="73" y="75"/>
                    <a:pt x="80" y="70"/>
                  </a:cubicBezTo>
                  <a:cubicBezTo>
                    <a:pt x="89" y="64"/>
                    <a:pt x="97" y="55"/>
                    <a:pt x="101" y="48"/>
                  </a:cubicBezTo>
                  <a:cubicBezTo>
                    <a:pt x="106" y="42"/>
                    <a:pt x="116" y="36"/>
                    <a:pt x="122" y="21"/>
                  </a:cubicBezTo>
                  <a:cubicBezTo>
                    <a:pt x="125" y="15"/>
                    <a:pt x="123" y="0"/>
                    <a:pt x="133" y="4"/>
                  </a:cubicBezTo>
                  <a:cubicBezTo>
                    <a:pt x="144" y="7"/>
                    <a:pt x="144" y="18"/>
                    <a:pt x="144" y="29"/>
                  </a:cubicBezTo>
                  <a:cubicBezTo>
                    <a:pt x="143" y="41"/>
                    <a:pt x="132" y="63"/>
                    <a:pt x="132" y="67"/>
                  </a:cubicBezTo>
                  <a:cubicBezTo>
                    <a:pt x="130" y="77"/>
                    <a:pt x="131" y="83"/>
                    <a:pt x="131" y="92"/>
                  </a:cubicBezTo>
                  <a:cubicBezTo>
                    <a:pt x="130" y="104"/>
                    <a:pt x="123" y="113"/>
                    <a:pt x="123" y="113"/>
                  </a:cubicBezTo>
                  <a:cubicBezTo>
                    <a:pt x="123" y="113"/>
                    <a:pt x="133" y="107"/>
                    <a:pt x="135" y="98"/>
                  </a:cubicBezTo>
                  <a:cubicBezTo>
                    <a:pt x="137" y="89"/>
                    <a:pt x="135" y="80"/>
                    <a:pt x="141" y="71"/>
                  </a:cubicBezTo>
                  <a:cubicBezTo>
                    <a:pt x="142" y="69"/>
                    <a:pt x="143" y="68"/>
                    <a:pt x="145" y="67"/>
                  </a:cubicBezTo>
                  <a:cubicBezTo>
                    <a:pt x="143" y="69"/>
                    <a:pt x="142" y="73"/>
                    <a:pt x="142" y="77"/>
                  </a:cubicBezTo>
                  <a:cubicBezTo>
                    <a:pt x="142" y="82"/>
                    <a:pt x="144" y="87"/>
                    <a:pt x="148" y="90"/>
                  </a:cubicBezTo>
                  <a:cubicBezTo>
                    <a:pt x="147" y="93"/>
                    <a:pt x="146" y="96"/>
                    <a:pt x="146" y="99"/>
                  </a:cubicBezTo>
                  <a:cubicBezTo>
                    <a:pt x="146" y="102"/>
                    <a:pt x="147" y="105"/>
                    <a:pt x="148" y="108"/>
                  </a:cubicBezTo>
                  <a:cubicBezTo>
                    <a:pt x="144" y="111"/>
                    <a:pt x="142" y="115"/>
                    <a:pt x="142" y="121"/>
                  </a:cubicBezTo>
                  <a:cubicBezTo>
                    <a:pt x="142" y="124"/>
                    <a:pt x="143" y="127"/>
                    <a:pt x="144" y="129"/>
                  </a:cubicBezTo>
                  <a:cubicBezTo>
                    <a:pt x="140" y="133"/>
                    <a:pt x="138" y="137"/>
                    <a:pt x="138" y="143"/>
                  </a:cubicBezTo>
                  <a:moveTo>
                    <a:pt x="202" y="99"/>
                  </a:moveTo>
                  <a:cubicBezTo>
                    <a:pt x="202" y="93"/>
                    <a:pt x="197" y="88"/>
                    <a:pt x="190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90" y="87"/>
                    <a:pt x="194" y="82"/>
                    <a:pt x="194" y="77"/>
                  </a:cubicBezTo>
                  <a:cubicBezTo>
                    <a:pt x="194" y="71"/>
                    <a:pt x="189" y="66"/>
                    <a:pt x="182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2" y="66"/>
                    <a:pt x="148" y="71"/>
                    <a:pt x="148" y="77"/>
                  </a:cubicBezTo>
                  <a:cubicBezTo>
                    <a:pt x="148" y="83"/>
                    <a:pt x="153" y="88"/>
                    <a:pt x="160" y="88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56" y="89"/>
                    <a:pt x="152" y="94"/>
                    <a:pt x="152" y="99"/>
                  </a:cubicBezTo>
                  <a:cubicBezTo>
                    <a:pt x="152" y="104"/>
                    <a:pt x="156" y="109"/>
                    <a:pt x="161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3" y="110"/>
                    <a:pt x="148" y="115"/>
                    <a:pt x="148" y="121"/>
                  </a:cubicBezTo>
                  <a:cubicBezTo>
                    <a:pt x="148" y="126"/>
                    <a:pt x="152" y="130"/>
                    <a:pt x="157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49" y="132"/>
                    <a:pt x="144" y="137"/>
                    <a:pt x="144" y="143"/>
                  </a:cubicBezTo>
                  <a:cubicBezTo>
                    <a:pt x="144" y="149"/>
                    <a:pt x="149" y="154"/>
                    <a:pt x="156" y="154"/>
                  </a:cubicBezTo>
                  <a:cubicBezTo>
                    <a:pt x="167" y="154"/>
                    <a:pt x="167" y="154"/>
                    <a:pt x="167" y="154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85" y="154"/>
                    <a:pt x="191" y="149"/>
                    <a:pt x="191" y="143"/>
                  </a:cubicBezTo>
                  <a:cubicBezTo>
                    <a:pt x="191" y="137"/>
                    <a:pt x="187" y="133"/>
                    <a:pt x="181" y="132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93" y="132"/>
                    <a:pt x="198" y="127"/>
                    <a:pt x="198" y="121"/>
                  </a:cubicBezTo>
                  <a:cubicBezTo>
                    <a:pt x="198" y="115"/>
                    <a:pt x="194" y="111"/>
                    <a:pt x="189" y="110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7" y="110"/>
                    <a:pt x="202" y="105"/>
                    <a:pt x="202" y="99"/>
                  </a:cubicBezTo>
                  <a:moveTo>
                    <a:pt x="0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0" y="169"/>
                    <a:pt x="0" y="169"/>
                    <a:pt x="0" y="169"/>
                  </a:cubicBezTo>
                  <a:lnTo>
                    <a:pt x="0" y="67"/>
                  </a:lnTo>
                  <a:close/>
                  <a:moveTo>
                    <a:pt x="32" y="153"/>
                  </a:moveTo>
                  <a:cubicBezTo>
                    <a:pt x="32" y="156"/>
                    <a:pt x="35" y="159"/>
                    <a:pt x="38" y="159"/>
                  </a:cubicBezTo>
                  <a:cubicBezTo>
                    <a:pt x="42" y="159"/>
                    <a:pt x="45" y="156"/>
                    <a:pt x="45" y="153"/>
                  </a:cubicBezTo>
                  <a:cubicBezTo>
                    <a:pt x="45" y="149"/>
                    <a:pt x="42" y="146"/>
                    <a:pt x="38" y="146"/>
                  </a:cubicBezTo>
                  <a:cubicBezTo>
                    <a:pt x="35" y="146"/>
                    <a:pt x="32" y="149"/>
                    <a:pt x="32" y="1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3337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95" r="38495"/>
          <a:stretch/>
        </p:blipFill>
        <p:spPr>
          <a:xfrm>
            <a:off x="1905000" y="12868"/>
            <a:ext cx="10287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83916" y="1618199"/>
            <a:ext cx="1851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9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3642" y="3049453"/>
            <a:ext cx="36471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4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3085" y="3949885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53084" y="4181089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1383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0ccaa7ef-1ee3-4299-aab6-59a4ccab61c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666" y="1314098"/>
            <a:ext cx="10668923" cy="4661586"/>
            <a:chOff x="719666" y="1314098"/>
            <a:chExt cx="10668923" cy="4661586"/>
          </a:xfrm>
        </p:grpSpPr>
        <p:grpSp>
          <p:nvGrpSpPr>
            <p:cNvPr id="6" name="ïṥļídê"/>
            <p:cNvGrpSpPr/>
            <p:nvPr/>
          </p:nvGrpSpPr>
          <p:grpSpPr>
            <a:xfrm>
              <a:off x="7113157" y="5304281"/>
              <a:ext cx="2220214" cy="671403"/>
              <a:chOff x="7113157" y="5304281"/>
              <a:chExt cx="2220214" cy="671403"/>
            </a:xfrm>
          </p:grpSpPr>
          <p:sp>
            <p:nvSpPr>
              <p:cNvPr id="36" name="ïsļiḑe"/>
              <p:cNvSpPr txBox="1"/>
              <p:nvPr/>
            </p:nvSpPr>
            <p:spPr>
              <a:xfrm>
                <a:off x="7113157" y="5519725"/>
                <a:ext cx="2220214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7" name="íṣľîďé"/>
              <p:cNvSpPr/>
              <p:nvPr/>
            </p:nvSpPr>
            <p:spPr>
              <a:xfrm>
                <a:off x="7113157" y="5304281"/>
                <a:ext cx="2220214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" name="íṧḷïḑê"/>
            <p:cNvGrpSpPr/>
            <p:nvPr/>
          </p:nvGrpSpPr>
          <p:grpSpPr>
            <a:xfrm>
              <a:off x="7133481" y="2838869"/>
              <a:ext cx="1942363" cy="2035313"/>
              <a:chOff x="5350111" y="2144684"/>
              <a:chExt cx="1456772" cy="1526485"/>
            </a:xfrm>
          </p:grpSpPr>
          <p:sp>
            <p:nvSpPr>
              <p:cNvPr id="34" name="ïšḻîďê"/>
              <p:cNvSpPr>
                <a:spLocks noChangeAspect="1"/>
              </p:cNvSpPr>
              <p:nvPr/>
            </p:nvSpPr>
            <p:spPr>
              <a:xfrm>
                <a:off x="5355187" y="2219473"/>
                <a:ext cx="1451696" cy="145169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iṣḷîďê"/>
              <p:cNvSpPr>
                <a:spLocks noChangeAspect="1"/>
              </p:cNvSpPr>
              <p:nvPr/>
            </p:nvSpPr>
            <p:spPr>
              <a:xfrm>
                <a:off x="5350111" y="2144684"/>
                <a:ext cx="1451696" cy="145169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íŝļiḑe"/>
            <p:cNvGrpSpPr/>
            <p:nvPr/>
          </p:nvGrpSpPr>
          <p:grpSpPr>
            <a:xfrm>
              <a:off x="2988581" y="2838869"/>
              <a:ext cx="1935595" cy="2021767"/>
              <a:chOff x="2241436" y="2144684"/>
              <a:chExt cx="1451696" cy="1516325"/>
            </a:xfrm>
          </p:grpSpPr>
          <p:sp>
            <p:nvSpPr>
              <p:cNvPr id="32" name="isḷide"/>
              <p:cNvSpPr>
                <a:spLocks noChangeAspect="1"/>
              </p:cNvSpPr>
              <p:nvPr/>
            </p:nvSpPr>
            <p:spPr>
              <a:xfrm>
                <a:off x="2241436" y="2209313"/>
                <a:ext cx="1451696" cy="145169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ïsľïḋê"/>
              <p:cNvSpPr>
                <a:spLocks noChangeAspect="1"/>
              </p:cNvSpPr>
              <p:nvPr/>
            </p:nvSpPr>
            <p:spPr>
              <a:xfrm>
                <a:off x="2241436" y="2144684"/>
                <a:ext cx="1451696" cy="145169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íślïḍê"/>
            <p:cNvGrpSpPr/>
            <p:nvPr/>
          </p:nvGrpSpPr>
          <p:grpSpPr>
            <a:xfrm>
              <a:off x="4786895" y="1679049"/>
              <a:ext cx="1935595" cy="2009743"/>
              <a:chOff x="3590171" y="1274819"/>
              <a:chExt cx="1451696" cy="1507307"/>
            </a:xfrm>
          </p:grpSpPr>
          <p:sp>
            <p:nvSpPr>
              <p:cNvPr id="30" name="iśļíḑe"/>
              <p:cNvSpPr>
                <a:spLocks noChangeAspect="1"/>
              </p:cNvSpPr>
              <p:nvPr/>
            </p:nvSpPr>
            <p:spPr>
              <a:xfrm>
                <a:off x="3590171" y="1330430"/>
                <a:ext cx="1451696" cy="145169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Sḷiḓê"/>
              <p:cNvSpPr>
                <a:spLocks noChangeAspect="1"/>
              </p:cNvSpPr>
              <p:nvPr/>
            </p:nvSpPr>
            <p:spPr>
              <a:xfrm>
                <a:off x="3590171" y="1274819"/>
                <a:ext cx="1451696" cy="14516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î$ľïḋé"/>
            <p:cNvGrpSpPr/>
            <p:nvPr/>
          </p:nvGrpSpPr>
          <p:grpSpPr>
            <a:xfrm>
              <a:off x="5252073" y="3676091"/>
              <a:ext cx="1935595" cy="2013676"/>
              <a:chOff x="3939055" y="2772601"/>
              <a:chExt cx="1451696" cy="1510257"/>
            </a:xfrm>
          </p:grpSpPr>
          <p:sp>
            <p:nvSpPr>
              <p:cNvPr id="28" name="iṩlîḓe"/>
              <p:cNvSpPr>
                <a:spLocks noChangeAspect="1"/>
              </p:cNvSpPr>
              <p:nvPr/>
            </p:nvSpPr>
            <p:spPr>
              <a:xfrm>
                <a:off x="3939055" y="2831162"/>
                <a:ext cx="1451696" cy="1451696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ïs1ïďè"/>
              <p:cNvSpPr>
                <a:spLocks noChangeAspect="1"/>
              </p:cNvSpPr>
              <p:nvPr/>
            </p:nvSpPr>
            <p:spPr>
              <a:xfrm>
                <a:off x="3939055" y="2772601"/>
                <a:ext cx="1451696" cy="14516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ísḷíḑê"/>
            <p:cNvGrpSpPr/>
            <p:nvPr/>
          </p:nvGrpSpPr>
          <p:grpSpPr>
            <a:xfrm>
              <a:off x="2309707" y="1314098"/>
              <a:ext cx="2220214" cy="671403"/>
              <a:chOff x="2309707" y="1314098"/>
              <a:chExt cx="2220214" cy="671403"/>
            </a:xfrm>
          </p:grpSpPr>
          <p:sp>
            <p:nvSpPr>
              <p:cNvPr id="26" name="isľíḓê"/>
              <p:cNvSpPr txBox="1"/>
              <p:nvPr/>
            </p:nvSpPr>
            <p:spPr>
              <a:xfrm>
                <a:off x="2309707" y="1529542"/>
                <a:ext cx="2220214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7" name="ísļiḍé"/>
              <p:cNvSpPr/>
              <p:nvPr/>
            </p:nvSpPr>
            <p:spPr>
              <a:xfrm>
                <a:off x="2309707" y="1314098"/>
                <a:ext cx="2220214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2" name="íṧ1ïḍe"/>
            <p:cNvGrpSpPr/>
            <p:nvPr/>
          </p:nvGrpSpPr>
          <p:grpSpPr>
            <a:xfrm>
              <a:off x="9168375" y="3333689"/>
              <a:ext cx="2220214" cy="671403"/>
              <a:chOff x="9168375" y="3333689"/>
              <a:chExt cx="2220214" cy="671403"/>
            </a:xfrm>
          </p:grpSpPr>
          <p:sp>
            <p:nvSpPr>
              <p:cNvPr id="24" name="íṧ1îḓê"/>
              <p:cNvSpPr txBox="1"/>
              <p:nvPr/>
            </p:nvSpPr>
            <p:spPr>
              <a:xfrm>
                <a:off x="9168375" y="3549133"/>
                <a:ext cx="2220214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5" name="iSľidé"/>
              <p:cNvSpPr/>
              <p:nvPr/>
            </p:nvSpPr>
            <p:spPr>
              <a:xfrm>
                <a:off x="9168375" y="3333689"/>
                <a:ext cx="2220214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3" name="îşļîḍe"/>
            <p:cNvGrpSpPr/>
            <p:nvPr/>
          </p:nvGrpSpPr>
          <p:grpSpPr>
            <a:xfrm>
              <a:off x="719666" y="3333684"/>
              <a:ext cx="2220214" cy="671403"/>
              <a:chOff x="719666" y="3333684"/>
              <a:chExt cx="2220214" cy="671403"/>
            </a:xfrm>
          </p:grpSpPr>
          <p:sp>
            <p:nvSpPr>
              <p:cNvPr id="22" name="îṡľide"/>
              <p:cNvSpPr txBox="1"/>
              <p:nvPr/>
            </p:nvSpPr>
            <p:spPr>
              <a:xfrm>
                <a:off x="719666" y="3549128"/>
                <a:ext cx="2220214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îṡlidè"/>
              <p:cNvSpPr/>
              <p:nvPr/>
            </p:nvSpPr>
            <p:spPr>
              <a:xfrm>
                <a:off x="719666" y="3333684"/>
                <a:ext cx="2220214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4" name="îṩlïḓé"/>
            <p:cNvSpPr/>
            <p:nvPr/>
          </p:nvSpPr>
          <p:spPr>
            <a:xfrm rot="18536433">
              <a:off x="2827171" y="2542809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ş1îḋê"/>
            <p:cNvSpPr/>
            <p:nvPr/>
          </p:nvSpPr>
          <p:spPr>
            <a:xfrm rot="2537090">
              <a:off x="4855745" y="1594200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i$liḓê"/>
            <p:cNvSpPr/>
            <p:nvPr/>
          </p:nvSpPr>
          <p:spPr>
            <a:xfrm rot="16951463" flipH="1">
              <a:off x="4980351" y="3720045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i$ḻïḓè"/>
            <p:cNvSpPr/>
            <p:nvPr/>
          </p:nvSpPr>
          <p:spPr>
            <a:xfrm rot="12440065" flipH="1">
              <a:off x="7036613" y="2987236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íS1íḍê"/>
            <p:cNvSpPr>
              <a:spLocks/>
            </p:cNvSpPr>
            <p:nvPr/>
          </p:nvSpPr>
          <p:spPr bwMode="auto">
            <a:xfrm>
              <a:off x="3576129" y="3549495"/>
              <a:ext cx="760499" cy="589876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isļîďè"/>
            <p:cNvSpPr>
              <a:spLocks/>
            </p:cNvSpPr>
            <p:nvPr/>
          </p:nvSpPr>
          <p:spPr bwMode="auto">
            <a:xfrm>
              <a:off x="5450180" y="2283363"/>
              <a:ext cx="609024" cy="65522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îSlïďe"/>
            <p:cNvSpPr>
              <a:spLocks/>
            </p:cNvSpPr>
            <p:nvPr/>
          </p:nvSpPr>
          <p:spPr bwMode="auto">
            <a:xfrm>
              <a:off x="5938097" y="4396886"/>
              <a:ext cx="563547" cy="572085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îş1íḋê"/>
            <p:cNvSpPr>
              <a:spLocks/>
            </p:cNvSpPr>
            <p:nvPr/>
          </p:nvSpPr>
          <p:spPr bwMode="auto">
            <a:xfrm>
              <a:off x="7799291" y="3485099"/>
              <a:ext cx="610744" cy="602203"/>
            </a:xfrm>
            <a:custGeom>
              <a:avLst/>
              <a:gdLst/>
              <a:ahLst/>
              <a:cxnLst>
                <a:cxn ang="0">
                  <a:pos x="62" y="56"/>
                </a:cxn>
                <a:cxn ang="0">
                  <a:pos x="56" y="62"/>
                </a:cxn>
                <a:cxn ang="0">
                  <a:pos x="48" y="65"/>
                </a:cxn>
                <a:cxn ang="0">
                  <a:pos x="40" y="62"/>
                </a:cxn>
                <a:cxn ang="0">
                  <a:pos x="32" y="54"/>
                </a:cxn>
                <a:cxn ang="0">
                  <a:pos x="28" y="46"/>
                </a:cxn>
                <a:cxn ang="0">
                  <a:pos x="32" y="37"/>
                </a:cxn>
                <a:cxn ang="0">
                  <a:pos x="28" y="34"/>
                </a:cxn>
                <a:cxn ang="0">
                  <a:pos x="20" y="37"/>
                </a:cxn>
                <a:cxn ang="0">
                  <a:pos x="12" y="34"/>
                </a:cxn>
                <a:cxn ang="0">
                  <a:pos x="3" y="25"/>
                </a:cxn>
                <a:cxn ang="0">
                  <a:pos x="0" y="17"/>
                </a:cxn>
                <a:cxn ang="0">
                  <a:pos x="4" y="9"/>
                </a:cxn>
                <a:cxn ang="0">
                  <a:pos x="9" y="3"/>
                </a:cxn>
                <a:cxn ang="0">
                  <a:pos x="18" y="0"/>
                </a:cxn>
                <a:cxn ang="0">
                  <a:pos x="26" y="3"/>
                </a:cxn>
                <a:cxn ang="0">
                  <a:pos x="34" y="12"/>
                </a:cxn>
                <a:cxn ang="0">
                  <a:pos x="37" y="20"/>
                </a:cxn>
                <a:cxn ang="0">
                  <a:pos x="34" y="28"/>
                </a:cxn>
                <a:cxn ang="0">
                  <a:pos x="37" y="32"/>
                </a:cxn>
                <a:cxn ang="0">
                  <a:pos x="46" y="28"/>
                </a:cxn>
                <a:cxn ang="0">
                  <a:pos x="54" y="32"/>
                </a:cxn>
                <a:cxn ang="0">
                  <a:pos x="62" y="40"/>
                </a:cxn>
                <a:cxn ang="0">
                  <a:pos x="66" y="48"/>
                </a:cxn>
                <a:cxn ang="0">
                  <a:pos x="62" y="56"/>
                </a:cxn>
                <a:cxn ang="0">
                  <a:pos x="29" y="17"/>
                </a:cxn>
                <a:cxn ang="0">
                  <a:pos x="20" y="9"/>
                </a:cxn>
                <a:cxn ang="0">
                  <a:pos x="18" y="8"/>
                </a:cxn>
                <a:cxn ang="0">
                  <a:pos x="15" y="9"/>
                </a:cxn>
                <a:cxn ang="0">
                  <a:pos x="9" y="15"/>
                </a:cxn>
                <a:cxn ang="0">
                  <a:pos x="8" y="17"/>
                </a:cxn>
                <a:cxn ang="0">
                  <a:pos x="9" y="20"/>
                </a:cxn>
                <a:cxn ang="0">
                  <a:pos x="17" y="28"/>
                </a:cxn>
                <a:cxn ang="0">
                  <a:pos x="20" y="29"/>
                </a:cxn>
                <a:cxn ang="0">
                  <a:pos x="23" y="28"/>
                </a:cxn>
                <a:cxn ang="0">
                  <a:pos x="20" y="24"/>
                </a:cxn>
                <a:cxn ang="0">
                  <a:pos x="24" y="20"/>
                </a:cxn>
                <a:cxn ang="0">
                  <a:pos x="28" y="23"/>
                </a:cxn>
                <a:cxn ang="0">
                  <a:pos x="30" y="20"/>
                </a:cxn>
                <a:cxn ang="0">
                  <a:pos x="29" y="17"/>
                </a:cxn>
                <a:cxn ang="0">
                  <a:pos x="57" y="45"/>
                </a:cxn>
                <a:cxn ang="0">
                  <a:pos x="48" y="37"/>
                </a:cxn>
                <a:cxn ang="0">
                  <a:pos x="46" y="36"/>
                </a:cxn>
                <a:cxn ang="0">
                  <a:pos x="43" y="37"/>
                </a:cxn>
                <a:cxn ang="0">
                  <a:pos x="46" y="42"/>
                </a:cxn>
                <a:cxn ang="0">
                  <a:pos x="42" y="46"/>
                </a:cxn>
                <a:cxn ang="0">
                  <a:pos x="37" y="43"/>
                </a:cxn>
                <a:cxn ang="0">
                  <a:pos x="36" y="46"/>
                </a:cxn>
                <a:cxn ang="0">
                  <a:pos x="37" y="48"/>
                </a:cxn>
                <a:cxn ang="0">
                  <a:pos x="45" y="57"/>
                </a:cxn>
                <a:cxn ang="0">
                  <a:pos x="48" y="58"/>
                </a:cxn>
                <a:cxn ang="0">
                  <a:pos x="51" y="57"/>
                </a:cxn>
                <a:cxn ang="0">
                  <a:pos x="57" y="51"/>
                </a:cxn>
                <a:cxn ang="0">
                  <a:pos x="58" y="48"/>
                </a:cxn>
                <a:cxn ang="0">
                  <a:pos x="57" y="45"/>
                </a:cxn>
              </a:cxnLst>
              <a:rect l="0" t="0" r="r" b="b"/>
              <a:pathLst>
                <a:path w="66" h="65">
                  <a:moveTo>
                    <a:pt x="62" y="56"/>
                  </a:moveTo>
                  <a:cubicBezTo>
                    <a:pt x="56" y="62"/>
                    <a:pt x="56" y="62"/>
                    <a:pt x="56" y="62"/>
                  </a:cubicBezTo>
                  <a:cubicBezTo>
                    <a:pt x="54" y="64"/>
                    <a:pt x="51" y="65"/>
                    <a:pt x="48" y="65"/>
                  </a:cubicBezTo>
                  <a:cubicBezTo>
                    <a:pt x="45" y="65"/>
                    <a:pt x="42" y="64"/>
                    <a:pt x="40" y="62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28" y="49"/>
                    <a:pt x="28" y="46"/>
                  </a:cubicBezTo>
                  <a:cubicBezTo>
                    <a:pt x="28" y="42"/>
                    <a:pt x="30" y="39"/>
                    <a:pt x="32" y="37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6" y="36"/>
                    <a:pt x="23" y="37"/>
                    <a:pt x="20" y="37"/>
                  </a:cubicBezTo>
                  <a:cubicBezTo>
                    <a:pt x="17" y="37"/>
                    <a:pt x="14" y="36"/>
                    <a:pt x="12" y="3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3"/>
                    <a:pt x="0" y="20"/>
                    <a:pt x="0" y="17"/>
                  </a:cubicBezTo>
                  <a:cubicBezTo>
                    <a:pt x="0" y="14"/>
                    <a:pt x="1" y="11"/>
                    <a:pt x="4" y="9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2" y="1"/>
                    <a:pt x="15" y="0"/>
                    <a:pt x="18" y="0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6" y="14"/>
                    <a:pt x="37" y="17"/>
                    <a:pt x="37" y="20"/>
                  </a:cubicBezTo>
                  <a:cubicBezTo>
                    <a:pt x="37" y="23"/>
                    <a:pt x="36" y="26"/>
                    <a:pt x="34" y="28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40" y="30"/>
                    <a:pt x="43" y="28"/>
                    <a:pt x="46" y="28"/>
                  </a:cubicBezTo>
                  <a:cubicBezTo>
                    <a:pt x="49" y="28"/>
                    <a:pt x="52" y="29"/>
                    <a:pt x="54" y="32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4" y="42"/>
                    <a:pt x="66" y="45"/>
                    <a:pt x="66" y="48"/>
                  </a:cubicBezTo>
                  <a:cubicBezTo>
                    <a:pt x="66" y="51"/>
                    <a:pt x="64" y="54"/>
                    <a:pt x="62" y="56"/>
                  </a:cubicBezTo>
                  <a:close/>
                  <a:moveTo>
                    <a:pt x="29" y="17"/>
                  </a:move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8"/>
                    <a:pt x="15" y="9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8" y="18"/>
                    <a:pt x="8" y="19"/>
                    <a:pt x="9" y="20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9"/>
                    <a:pt x="19" y="29"/>
                    <a:pt x="20" y="29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7"/>
                    <a:pt x="20" y="26"/>
                    <a:pt x="20" y="24"/>
                  </a:cubicBezTo>
                  <a:cubicBezTo>
                    <a:pt x="20" y="22"/>
                    <a:pt x="22" y="20"/>
                    <a:pt x="24" y="20"/>
                  </a:cubicBezTo>
                  <a:cubicBezTo>
                    <a:pt x="26" y="20"/>
                    <a:pt x="27" y="21"/>
                    <a:pt x="28" y="23"/>
                  </a:cubicBezTo>
                  <a:cubicBezTo>
                    <a:pt x="29" y="22"/>
                    <a:pt x="30" y="21"/>
                    <a:pt x="30" y="20"/>
                  </a:cubicBezTo>
                  <a:cubicBezTo>
                    <a:pt x="30" y="19"/>
                    <a:pt x="29" y="18"/>
                    <a:pt x="29" y="17"/>
                  </a:cubicBezTo>
                  <a:close/>
                  <a:moveTo>
                    <a:pt x="57" y="45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7" y="36"/>
                    <a:pt x="46" y="36"/>
                  </a:cubicBezTo>
                  <a:cubicBezTo>
                    <a:pt x="45" y="36"/>
                    <a:pt x="44" y="36"/>
                    <a:pt x="43" y="37"/>
                  </a:cubicBezTo>
                  <a:cubicBezTo>
                    <a:pt x="44" y="39"/>
                    <a:pt x="46" y="40"/>
                    <a:pt x="46" y="42"/>
                  </a:cubicBezTo>
                  <a:cubicBezTo>
                    <a:pt x="46" y="44"/>
                    <a:pt x="44" y="46"/>
                    <a:pt x="42" y="46"/>
                  </a:cubicBezTo>
                  <a:cubicBezTo>
                    <a:pt x="40" y="46"/>
                    <a:pt x="39" y="44"/>
                    <a:pt x="37" y="43"/>
                  </a:cubicBezTo>
                  <a:cubicBezTo>
                    <a:pt x="37" y="43"/>
                    <a:pt x="36" y="44"/>
                    <a:pt x="36" y="46"/>
                  </a:cubicBezTo>
                  <a:cubicBezTo>
                    <a:pt x="36" y="47"/>
                    <a:pt x="36" y="48"/>
                    <a:pt x="37" y="48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7"/>
                    <a:pt x="47" y="58"/>
                    <a:pt x="48" y="58"/>
                  </a:cubicBezTo>
                  <a:cubicBezTo>
                    <a:pt x="49" y="58"/>
                    <a:pt x="50" y="57"/>
                    <a:pt x="51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8" y="50"/>
                    <a:pt x="58" y="49"/>
                    <a:pt x="58" y="48"/>
                  </a:cubicBezTo>
                  <a:cubicBezTo>
                    <a:pt x="58" y="47"/>
                    <a:pt x="58" y="46"/>
                    <a:pt x="57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241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616caf30-964c-44d5-8778-60f66ba872f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6586" y="2013311"/>
            <a:ext cx="11042042" cy="2988822"/>
            <a:chOff x="706586" y="2013311"/>
            <a:chExt cx="11042042" cy="2988822"/>
          </a:xfrm>
        </p:grpSpPr>
        <p:grpSp>
          <p:nvGrpSpPr>
            <p:cNvPr id="6" name="îṥlîḍé"/>
            <p:cNvGrpSpPr/>
            <p:nvPr/>
          </p:nvGrpSpPr>
          <p:grpSpPr>
            <a:xfrm>
              <a:off x="3315528" y="2013311"/>
              <a:ext cx="5581658" cy="2988821"/>
              <a:chOff x="3315530" y="2013310"/>
              <a:chExt cx="5581658" cy="2988821"/>
            </a:xfrm>
          </p:grpSpPr>
          <p:grpSp>
            <p:nvGrpSpPr>
              <p:cNvPr id="19" name="ïṩḷíḍe"/>
              <p:cNvGrpSpPr/>
              <p:nvPr/>
            </p:nvGrpSpPr>
            <p:grpSpPr>
              <a:xfrm flipH="1">
                <a:off x="4128963" y="2257607"/>
                <a:ext cx="1114990" cy="2373161"/>
                <a:chOff x="5181600" y="2106930"/>
                <a:chExt cx="791210" cy="1684020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42" name="îṩḻiḋê"/>
                <p:cNvSpPr/>
                <p:nvPr/>
              </p:nvSpPr>
              <p:spPr bwMode="auto">
                <a:xfrm>
                  <a:off x="5181600" y="2915602"/>
                  <a:ext cx="365760" cy="66675"/>
                </a:xfrm>
                <a:prstGeom prst="rect">
                  <a:avLst/>
                </a:pr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í$lidé"/>
                <p:cNvSpPr/>
                <p:nvPr/>
              </p:nvSpPr>
              <p:spPr bwMode="auto">
                <a:xfrm rot="16200000">
                  <a:off x="4902200" y="2720340"/>
                  <a:ext cx="1684020" cy="457200"/>
                </a:xfrm>
                <a:prstGeom prst="uturnArrow">
                  <a:avLst>
                    <a:gd name="adj1" fmla="val 11666"/>
                    <a:gd name="adj2" fmla="val 25000"/>
                    <a:gd name="adj3" fmla="val 0"/>
                    <a:gd name="adj4" fmla="val 85000"/>
                    <a:gd name="adj5" fmla="val 100000"/>
                  </a:avLst>
                </a:pr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0" name="íṩ1íďé"/>
              <p:cNvSpPr/>
              <p:nvPr/>
            </p:nvSpPr>
            <p:spPr bwMode="auto">
              <a:xfrm flipH="1">
                <a:off x="3315530" y="2013310"/>
                <a:ext cx="818794" cy="818794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ïšļíde"/>
              <p:cNvSpPr/>
              <p:nvPr/>
            </p:nvSpPr>
            <p:spPr bwMode="auto">
              <a:xfrm flipH="1">
                <a:off x="3315530" y="4183337"/>
                <a:ext cx="818794" cy="818794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2" name="íṥḻïďê"/>
              <p:cNvGrpSpPr/>
              <p:nvPr/>
            </p:nvGrpSpPr>
            <p:grpSpPr>
              <a:xfrm>
                <a:off x="6968765" y="2257607"/>
                <a:ext cx="1114990" cy="2373161"/>
                <a:chOff x="5181600" y="2106930"/>
                <a:chExt cx="791210" cy="1684020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40" name="ïśḷíde"/>
                <p:cNvSpPr/>
                <p:nvPr/>
              </p:nvSpPr>
              <p:spPr bwMode="auto">
                <a:xfrm>
                  <a:off x="5181600" y="2915602"/>
                  <a:ext cx="365760" cy="66675"/>
                </a:xfrm>
                <a:prstGeom prst="rect">
                  <a:avLst/>
                </a:pr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şḻíḍé"/>
                <p:cNvSpPr/>
                <p:nvPr/>
              </p:nvSpPr>
              <p:spPr bwMode="auto">
                <a:xfrm rot="16200000">
                  <a:off x="4902200" y="2720340"/>
                  <a:ext cx="1684020" cy="457200"/>
                </a:xfrm>
                <a:prstGeom prst="uturnArrow">
                  <a:avLst>
                    <a:gd name="adj1" fmla="val 11666"/>
                    <a:gd name="adj2" fmla="val 25000"/>
                    <a:gd name="adj3" fmla="val 0"/>
                    <a:gd name="adj4" fmla="val 85000"/>
                    <a:gd name="adj5" fmla="val 100000"/>
                  </a:avLst>
                </a:prstGeom>
                <a:grpFill/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î$1îḓé"/>
              <p:cNvGrpSpPr/>
              <p:nvPr/>
            </p:nvGrpSpPr>
            <p:grpSpPr>
              <a:xfrm>
                <a:off x="5239772" y="2574248"/>
                <a:ext cx="1739875" cy="1739875"/>
                <a:chOff x="3954683" y="2331622"/>
                <a:chExt cx="1234634" cy="1234634"/>
              </a:xfrm>
            </p:grpSpPr>
            <p:grpSp>
              <p:nvGrpSpPr>
                <p:cNvPr id="34" name="ïṣ1iḍé"/>
                <p:cNvGrpSpPr/>
                <p:nvPr/>
              </p:nvGrpSpPr>
              <p:grpSpPr>
                <a:xfrm>
                  <a:off x="3954683" y="2331622"/>
                  <a:ext cx="1234634" cy="1234634"/>
                  <a:chOff x="3954683" y="2331622"/>
                  <a:chExt cx="1234634" cy="1234634"/>
                </a:xfrm>
              </p:grpSpPr>
              <p:sp>
                <p:nvSpPr>
                  <p:cNvPr id="38" name="i$ļiḑe"/>
                  <p:cNvSpPr/>
                  <p:nvPr/>
                </p:nvSpPr>
                <p:spPr bwMode="auto">
                  <a:xfrm>
                    <a:off x="3954683" y="2331622"/>
                    <a:ext cx="1234634" cy="1234634"/>
                  </a:xfrm>
                  <a:prstGeom prst="ellipse">
                    <a:avLst/>
                  </a:prstGeom>
                  <a:solidFill>
                    <a:schemeClr val="tx2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9" name="îSľidê"/>
                  <p:cNvSpPr/>
                  <p:nvPr/>
                </p:nvSpPr>
                <p:spPr bwMode="auto">
                  <a:xfrm>
                    <a:off x="4088033" y="2464972"/>
                    <a:ext cx="967934" cy="96793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5" name="îSļîḑé"/>
                <p:cNvGrpSpPr/>
                <p:nvPr/>
              </p:nvGrpSpPr>
              <p:grpSpPr>
                <a:xfrm>
                  <a:off x="4229985" y="2701992"/>
                  <a:ext cx="595106" cy="493903"/>
                  <a:chOff x="3763990" y="2135187"/>
                  <a:chExt cx="233363" cy="193676"/>
                </a:xfrm>
                <a:solidFill>
                  <a:schemeClr val="tx1">
                    <a:lumMod val="75000"/>
                    <a:lumOff val="25000"/>
                  </a:schemeClr>
                </a:solidFill>
              </p:grpSpPr>
              <p:sp>
                <p:nvSpPr>
                  <p:cNvPr id="36" name="iṣḻïḓê"/>
                  <p:cNvSpPr>
                    <a:spLocks/>
                  </p:cNvSpPr>
                  <p:nvPr/>
                </p:nvSpPr>
                <p:spPr bwMode="auto">
                  <a:xfrm>
                    <a:off x="3773515" y="2187575"/>
                    <a:ext cx="223838" cy="141288"/>
                  </a:xfrm>
                  <a:custGeom>
                    <a:avLst/>
                    <a:gdLst/>
                    <a:ahLst/>
                    <a:cxnLst>
                      <a:cxn ang="0">
                        <a:pos x="141" y="0"/>
                      </a:cxn>
                      <a:cxn ang="0">
                        <a:pos x="100" y="42"/>
                      </a:cxn>
                      <a:cxn ang="0">
                        <a:pos x="46" y="35"/>
                      </a:cxn>
                      <a:cxn ang="0">
                        <a:pos x="0" y="89"/>
                      </a:cxn>
                      <a:cxn ang="0">
                        <a:pos x="141" y="89"/>
                      </a:cxn>
                      <a:cxn ang="0">
                        <a:pos x="141" y="0"/>
                      </a:cxn>
                    </a:cxnLst>
                    <a:rect l="0" t="0" r="r" b="b"/>
                    <a:pathLst>
                      <a:path w="141" h="89">
                        <a:moveTo>
                          <a:pt x="141" y="0"/>
                        </a:moveTo>
                        <a:lnTo>
                          <a:pt x="100" y="42"/>
                        </a:lnTo>
                        <a:lnTo>
                          <a:pt x="46" y="35"/>
                        </a:lnTo>
                        <a:lnTo>
                          <a:pt x="0" y="89"/>
                        </a:lnTo>
                        <a:lnTo>
                          <a:pt x="141" y="89"/>
                        </a:lnTo>
                        <a:lnTo>
                          <a:pt x="141" y="0"/>
                        </a:lnTo>
                        <a:close/>
                      </a:path>
                    </a:pathLst>
                  </a:custGeom>
                  <a:solidFill>
                    <a:schemeClr val="tx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iṡľïḋê"/>
                  <p:cNvSpPr>
                    <a:spLocks/>
                  </p:cNvSpPr>
                  <p:nvPr/>
                </p:nvSpPr>
                <p:spPr bwMode="auto">
                  <a:xfrm>
                    <a:off x="3763990" y="2135187"/>
                    <a:ext cx="233363" cy="193675"/>
                  </a:xfrm>
                  <a:custGeom>
                    <a:avLst/>
                    <a:gdLst/>
                    <a:ahLst/>
                    <a:cxnLst>
                      <a:cxn ang="0">
                        <a:pos x="147" y="0"/>
                      </a:cxn>
                      <a:cxn ang="0">
                        <a:pos x="118" y="1"/>
                      </a:cxn>
                      <a:cxn ang="0">
                        <a:pos x="127" y="10"/>
                      </a:cxn>
                      <a:cxn ang="0">
                        <a:pos x="97" y="49"/>
                      </a:cxn>
                      <a:cxn ang="0">
                        <a:pos x="43" y="38"/>
                      </a:cxn>
                      <a:cxn ang="0">
                        <a:pos x="0" y="122"/>
                      </a:cxn>
                      <a:cxn ang="0">
                        <a:pos x="50" y="59"/>
                      </a:cxn>
                      <a:cxn ang="0">
                        <a:pos x="103" y="66"/>
                      </a:cxn>
                      <a:cxn ang="0">
                        <a:pos x="140" y="22"/>
                      </a:cxn>
                      <a:cxn ang="0">
                        <a:pos x="147" y="29"/>
                      </a:cxn>
                      <a:cxn ang="0">
                        <a:pos x="147" y="0"/>
                      </a:cxn>
                    </a:cxnLst>
                    <a:rect l="0" t="0" r="r" b="b"/>
                    <a:pathLst>
                      <a:path w="147" h="122">
                        <a:moveTo>
                          <a:pt x="147" y="0"/>
                        </a:moveTo>
                        <a:lnTo>
                          <a:pt x="118" y="1"/>
                        </a:lnTo>
                        <a:lnTo>
                          <a:pt x="127" y="10"/>
                        </a:lnTo>
                        <a:lnTo>
                          <a:pt x="97" y="49"/>
                        </a:lnTo>
                        <a:lnTo>
                          <a:pt x="43" y="38"/>
                        </a:lnTo>
                        <a:lnTo>
                          <a:pt x="0" y="122"/>
                        </a:lnTo>
                        <a:lnTo>
                          <a:pt x="50" y="59"/>
                        </a:lnTo>
                        <a:lnTo>
                          <a:pt x="103" y="66"/>
                        </a:lnTo>
                        <a:lnTo>
                          <a:pt x="140" y="22"/>
                        </a:lnTo>
                        <a:lnTo>
                          <a:pt x="147" y="29"/>
                        </a:lnTo>
                        <a:lnTo>
                          <a:pt x="147" y="0"/>
                        </a:lnTo>
                        <a:close/>
                      </a:path>
                    </a:pathLst>
                  </a:custGeom>
                  <a:solidFill>
                    <a:schemeClr val="tx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24" name="islide"/>
              <p:cNvSpPr/>
              <p:nvPr/>
            </p:nvSpPr>
            <p:spPr bwMode="auto">
              <a:xfrm>
                <a:off x="8078394" y="2013310"/>
                <a:ext cx="818794" cy="818794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ş1îdé"/>
              <p:cNvSpPr/>
              <p:nvPr/>
            </p:nvSpPr>
            <p:spPr bwMode="auto">
              <a:xfrm>
                <a:off x="8078394" y="4183337"/>
                <a:ext cx="818794" cy="818794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6" name="î$ļîḑe"/>
              <p:cNvGrpSpPr/>
              <p:nvPr/>
            </p:nvGrpSpPr>
            <p:grpSpPr>
              <a:xfrm>
                <a:off x="3574060" y="4376400"/>
                <a:ext cx="315362" cy="435391"/>
                <a:chOff x="5011738" y="2427288"/>
                <a:chExt cx="212725" cy="293688"/>
              </a:xfrm>
              <a:solidFill>
                <a:schemeClr val="accent1"/>
              </a:solidFill>
            </p:grpSpPr>
            <p:sp>
              <p:nvSpPr>
                <p:cNvPr id="32" name="ïṧľîḓê"/>
                <p:cNvSpPr>
                  <a:spLocks/>
                </p:cNvSpPr>
                <p:nvPr/>
              </p:nvSpPr>
              <p:spPr bwMode="auto">
                <a:xfrm>
                  <a:off x="5011738" y="2427288"/>
                  <a:ext cx="212725" cy="293688"/>
                </a:xfrm>
                <a:custGeom>
                  <a:avLst/>
                  <a:gdLst/>
                  <a:ahLst/>
                  <a:cxnLst>
                    <a:cxn ang="0">
                      <a:pos x="78" y="11"/>
                    </a:cxn>
                    <a:cxn ang="0">
                      <a:pos x="84" y="11"/>
                    </a:cxn>
                    <a:cxn ang="0">
                      <a:pos x="84" y="0"/>
                    </a:cxn>
                    <a:cxn ang="0">
                      <a:pos x="0" y="0"/>
                    </a:cxn>
                    <a:cxn ang="0">
                      <a:pos x="0" y="11"/>
                    </a:cxn>
                    <a:cxn ang="0">
                      <a:pos x="7" y="11"/>
                    </a:cxn>
                    <a:cxn ang="0">
                      <a:pos x="30" y="52"/>
                    </a:cxn>
                    <a:cxn ang="0">
                      <a:pos x="30" y="64"/>
                    </a:cxn>
                    <a:cxn ang="0">
                      <a:pos x="8" y="105"/>
                    </a:cxn>
                    <a:cxn ang="0">
                      <a:pos x="0" y="105"/>
                    </a:cxn>
                    <a:cxn ang="0">
                      <a:pos x="0" y="116"/>
                    </a:cxn>
                    <a:cxn ang="0">
                      <a:pos x="84" y="116"/>
                    </a:cxn>
                    <a:cxn ang="0">
                      <a:pos x="84" y="105"/>
                    </a:cxn>
                    <a:cxn ang="0">
                      <a:pos x="78" y="105"/>
                    </a:cxn>
                    <a:cxn ang="0">
                      <a:pos x="55" y="64"/>
                    </a:cxn>
                    <a:cxn ang="0">
                      <a:pos x="55" y="52"/>
                    </a:cxn>
                    <a:cxn ang="0">
                      <a:pos x="78" y="11"/>
                    </a:cxn>
                    <a:cxn ang="0">
                      <a:pos x="52" y="69"/>
                    </a:cxn>
                    <a:cxn ang="0">
                      <a:pos x="72" y="105"/>
                    </a:cxn>
                    <a:cxn ang="0">
                      <a:pos x="67" y="105"/>
                    </a:cxn>
                    <a:cxn ang="0">
                      <a:pos x="56" y="93"/>
                    </a:cxn>
                    <a:cxn ang="0">
                      <a:pos x="43" y="77"/>
                    </a:cxn>
                    <a:cxn ang="0">
                      <a:pos x="30" y="93"/>
                    </a:cxn>
                    <a:cxn ang="0">
                      <a:pos x="20" y="105"/>
                    </a:cxn>
                    <a:cxn ang="0">
                      <a:pos x="13" y="105"/>
                    </a:cxn>
                    <a:cxn ang="0">
                      <a:pos x="34" y="69"/>
                    </a:cxn>
                    <a:cxn ang="0">
                      <a:pos x="36" y="69"/>
                    </a:cxn>
                    <a:cxn ang="0">
                      <a:pos x="36" y="48"/>
                    </a:cxn>
                    <a:cxn ang="0">
                      <a:pos x="34" y="47"/>
                    </a:cxn>
                    <a:cxn ang="0">
                      <a:pos x="13" y="11"/>
                    </a:cxn>
                    <a:cxn ang="0">
                      <a:pos x="72" y="11"/>
                    </a:cxn>
                    <a:cxn ang="0">
                      <a:pos x="52" y="47"/>
                    </a:cxn>
                    <a:cxn ang="0">
                      <a:pos x="49" y="48"/>
                    </a:cxn>
                    <a:cxn ang="0">
                      <a:pos x="49" y="69"/>
                    </a:cxn>
                    <a:cxn ang="0">
                      <a:pos x="52" y="69"/>
                    </a:cxn>
                  </a:cxnLst>
                  <a:rect l="0" t="0" r="r" b="b"/>
                  <a:pathLst>
                    <a:path w="84" h="116">
                      <a:moveTo>
                        <a:pt x="78" y="11"/>
                      </a:moveTo>
                      <a:cubicBezTo>
                        <a:pt x="84" y="11"/>
                        <a:pt x="84" y="11"/>
                        <a:pt x="84" y="11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8" y="33"/>
                        <a:pt x="16" y="48"/>
                        <a:pt x="30" y="52"/>
                      </a:cubicBezTo>
                      <a:cubicBezTo>
                        <a:pt x="30" y="64"/>
                        <a:pt x="30" y="64"/>
                        <a:pt x="30" y="64"/>
                      </a:cubicBezTo>
                      <a:cubicBezTo>
                        <a:pt x="17" y="69"/>
                        <a:pt x="9" y="83"/>
                        <a:pt x="8" y="105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84" y="116"/>
                        <a:pt x="84" y="116"/>
                        <a:pt x="84" y="116"/>
                      </a:cubicBezTo>
                      <a:cubicBezTo>
                        <a:pt x="84" y="105"/>
                        <a:pt x="84" y="105"/>
                        <a:pt x="84" y="105"/>
                      </a:cubicBezTo>
                      <a:cubicBezTo>
                        <a:pt x="78" y="105"/>
                        <a:pt x="78" y="105"/>
                        <a:pt x="78" y="105"/>
                      </a:cubicBezTo>
                      <a:cubicBezTo>
                        <a:pt x="77" y="83"/>
                        <a:pt x="69" y="69"/>
                        <a:pt x="55" y="64"/>
                      </a:cubicBezTo>
                      <a:cubicBezTo>
                        <a:pt x="55" y="52"/>
                        <a:pt x="55" y="52"/>
                        <a:pt x="55" y="52"/>
                      </a:cubicBezTo>
                      <a:cubicBezTo>
                        <a:pt x="69" y="48"/>
                        <a:pt x="77" y="33"/>
                        <a:pt x="78" y="11"/>
                      </a:cubicBezTo>
                      <a:close/>
                      <a:moveTo>
                        <a:pt x="52" y="69"/>
                      </a:moveTo>
                      <a:cubicBezTo>
                        <a:pt x="67" y="73"/>
                        <a:pt x="72" y="90"/>
                        <a:pt x="72" y="105"/>
                      </a:cubicBezTo>
                      <a:cubicBezTo>
                        <a:pt x="67" y="105"/>
                        <a:pt x="67" y="105"/>
                        <a:pt x="67" y="105"/>
                      </a:cubicBezTo>
                      <a:cubicBezTo>
                        <a:pt x="56" y="93"/>
                        <a:pt x="56" y="93"/>
                        <a:pt x="56" y="93"/>
                      </a:cubicBezTo>
                      <a:cubicBezTo>
                        <a:pt x="43" y="77"/>
                        <a:pt x="43" y="77"/>
                        <a:pt x="43" y="77"/>
                      </a:cubicBezTo>
                      <a:cubicBezTo>
                        <a:pt x="30" y="93"/>
                        <a:pt x="30" y="93"/>
                        <a:pt x="30" y="93"/>
                      </a:cubicBezTo>
                      <a:cubicBezTo>
                        <a:pt x="20" y="105"/>
                        <a:pt x="20" y="105"/>
                        <a:pt x="20" y="105"/>
                      </a:cubicBezTo>
                      <a:cubicBezTo>
                        <a:pt x="13" y="105"/>
                        <a:pt x="13" y="105"/>
                        <a:pt x="13" y="105"/>
                      </a:cubicBezTo>
                      <a:cubicBezTo>
                        <a:pt x="14" y="90"/>
                        <a:pt x="18" y="73"/>
                        <a:pt x="34" y="69"/>
                      </a:cubicBezTo>
                      <a:cubicBezTo>
                        <a:pt x="36" y="69"/>
                        <a:pt x="36" y="69"/>
                        <a:pt x="36" y="69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18" y="43"/>
                        <a:pt x="14" y="27"/>
                        <a:pt x="13" y="11"/>
                      </a:cubicBezTo>
                      <a:cubicBezTo>
                        <a:pt x="72" y="11"/>
                        <a:pt x="72" y="11"/>
                        <a:pt x="72" y="11"/>
                      </a:cubicBezTo>
                      <a:cubicBezTo>
                        <a:pt x="72" y="27"/>
                        <a:pt x="67" y="43"/>
                        <a:pt x="52" y="47"/>
                      </a:cubicBezTo>
                      <a:cubicBezTo>
                        <a:pt x="49" y="48"/>
                        <a:pt x="49" y="48"/>
                        <a:pt x="49" y="48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lnTo>
                        <a:pt x="52" y="6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îŝlïḍè"/>
                <p:cNvSpPr>
                  <a:spLocks/>
                </p:cNvSpPr>
                <p:nvPr/>
              </p:nvSpPr>
              <p:spPr bwMode="auto">
                <a:xfrm>
                  <a:off x="5092701" y="2516188"/>
                  <a:ext cx="60325" cy="34925"/>
                </a:xfrm>
                <a:custGeom>
                  <a:avLst/>
                  <a:gdLst/>
                  <a:ahLst/>
                  <a:cxnLst>
                    <a:cxn ang="0">
                      <a:pos x="38" y="0"/>
                    </a:cxn>
                    <a:cxn ang="0">
                      <a:pos x="0" y="0"/>
                    </a:cxn>
                    <a:cxn ang="0">
                      <a:pos x="9" y="11"/>
                    </a:cxn>
                    <a:cxn ang="0">
                      <a:pos x="19" y="22"/>
                    </a:cxn>
                    <a:cxn ang="0">
                      <a:pos x="29" y="11"/>
                    </a:cxn>
                    <a:cxn ang="0">
                      <a:pos x="38" y="0"/>
                    </a:cxn>
                  </a:cxnLst>
                  <a:rect l="0" t="0" r="r" b="b"/>
                  <a:pathLst>
                    <a:path w="38" h="22">
                      <a:moveTo>
                        <a:pt x="38" y="0"/>
                      </a:moveTo>
                      <a:lnTo>
                        <a:pt x="0" y="0"/>
                      </a:lnTo>
                      <a:lnTo>
                        <a:pt x="9" y="11"/>
                      </a:lnTo>
                      <a:lnTo>
                        <a:pt x="19" y="22"/>
                      </a:lnTo>
                      <a:lnTo>
                        <a:pt x="29" y="11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" name="i$liḋê"/>
              <p:cNvSpPr>
                <a:spLocks/>
              </p:cNvSpPr>
              <p:nvPr/>
            </p:nvSpPr>
            <p:spPr bwMode="auto">
              <a:xfrm>
                <a:off x="8264782" y="4340872"/>
                <a:ext cx="451865" cy="513228"/>
              </a:xfrm>
              <a:custGeom>
                <a:avLst/>
                <a:gdLst/>
                <a:ahLst/>
                <a:cxnLst>
                  <a:cxn ang="0">
                    <a:pos x="87" y="109"/>
                  </a:cxn>
                  <a:cxn ang="0">
                    <a:pos x="82" y="109"/>
                  </a:cxn>
                  <a:cxn ang="0">
                    <a:pos x="102" y="73"/>
                  </a:cxn>
                  <a:cxn ang="0">
                    <a:pos x="69" y="31"/>
                  </a:cxn>
                  <a:cxn ang="0">
                    <a:pos x="77" y="15"/>
                  </a:cxn>
                  <a:cxn ang="0">
                    <a:pos x="76" y="10"/>
                  </a:cxn>
                  <a:cxn ang="0">
                    <a:pos x="56" y="1"/>
                  </a:cxn>
                  <a:cxn ang="0">
                    <a:pos x="53" y="0"/>
                  </a:cxn>
                  <a:cxn ang="0">
                    <a:pos x="51" y="2"/>
                  </a:cxn>
                  <a:cxn ang="0">
                    <a:pos x="28" y="46"/>
                  </a:cxn>
                  <a:cxn ang="0">
                    <a:pos x="31" y="57"/>
                  </a:cxn>
                  <a:cxn ang="0">
                    <a:pos x="28" y="63"/>
                  </a:cxn>
                  <a:cxn ang="0">
                    <a:pos x="41" y="69"/>
                  </a:cxn>
                  <a:cxn ang="0">
                    <a:pos x="44" y="63"/>
                  </a:cxn>
                  <a:cxn ang="0">
                    <a:pos x="44" y="63"/>
                  </a:cxn>
                  <a:cxn ang="0">
                    <a:pos x="54" y="59"/>
                  </a:cxn>
                  <a:cxn ang="0">
                    <a:pos x="62" y="44"/>
                  </a:cxn>
                  <a:cxn ang="0">
                    <a:pos x="87" y="73"/>
                  </a:cxn>
                  <a:cxn ang="0">
                    <a:pos x="58" y="102"/>
                  </a:cxn>
                  <a:cxn ang="0">
                    <a:pos x="37" y="95"/>
                  </a:cxn>
                  <a:cxn ang="0">
                    <a:pos x="37" y="91"/>
                  </a:cxn>
                  <a:cxn ang="0">
                    <a:pos x="40" y="87"/>
                  </a:cxn>
                  <a:cxn ang="0">
                    <a:pos x="58" y="87"/>
                  </a:cxn>
                  <a:cxn ang="0">
                    <a:pos x="58" y="80"/>
                  </a:cxn>
                  <a:cxn ang="0">
                    <a:pos x="30" y="80"/>
                  </a:cxn>
                  <a:cxn ang="0">
                    <a:pos x="16" y="80"/>
                  </a:cxn>
                  <a:cxn ang="0">
                    <a:pos x="0" y="80"/>
                  </a:cxn>
                  <a:cxn ang="0">
                    <a:pos x="0" y="87"/>
                  </a:cxn>
                  <a:cxn ang="0">
                    <a:pos x="17" y="87"/>
                  </a:cxn>
                  <a:cxn ang="0">
                    <a:pos x="18" y="87"/>
                  </a:cxn>
                  <a:cxn ang="0">
                    <a:pos x="22" y="91"/>
                  </a:cxn>
                  <a:cxn ang="0">
                    <a:pos x="22" y="95"/>
                  </a:cxn>
                  <a:cxn ang="0">
                    <a:pos x="22" y="109"/>
                  </a:cxn>
                  <a:cxn ang="0">
                    <a:pos x="8" y="116"/>
                  </a:cxn>
                  <a:cxn ang="0">
                    <a:pos x="102" y="116"/>
                  </a:cxn>
                  <a:cxn ang="0">
                    <a:pos x="87" y="109"/>
                  </a:cxn>
                  <a:cxn ang="0">
                    <a:pos x="62" y="10"/>
                  </a:cxn>
                  <a:cxn ang="0">
                    <a:pos x="60" y="12"/>
                  </a:cxn>
                  <a:cxn ang="0">
                    <a:pos x="43" y="44"/>
                  </a:cxn>
                  <a:cxn ang="0">
                    <a:pos x="37" y="41"/>
                  </a:cxn>
                  <a:cxn ang="0">
                    <a:pos x="37" y="39"/>
                  </a:cxn>
                  <a:cxn ang="0">
                    <a:pos x="53" y="10"/>
                  </a:cxn>
                  <a:cxn ang="0">
                    <a:pos x="55" y="8"/>
                  </a:cxn>
                  <a:cxn ang="0">
                    <a:pos x="58" y="8"/>
                  </a:cxn>
                  <a:cxn ang="0">
                    <a:pos x="62" y="10"/>
                  </a:cxn>
                  <a:cxn ang="0">
                    <a:pos x="62" y="10"/>
                  </a:cxn>
                </a:cxnLst>
                <a:rect l="0" t="0" r="r" b="b"/>
                <a:pathLst>
                  <a:path w="102" h="116">
                    <a:moveTo>
                      <a:pt x="87" y="109"/>
                    </a:moveTo>
                    <a:cubicBezTo>
                      <a:pt x="82" y="109"/>
                      <a:pt x="82" y="109"/>
                      <a:pt x="82" y="109"/>
                    </a:cubicBezTo>
                    <a:cubicBezTo>
                      <a:pt x="94" y="101"/>
                      <a:pt x="102" y="88"/>
                      <a:pt x="102" y="73"/>
                    </a:cubicBezTo>
                    <a:cubicBezTo>
                      <a:pt x="102" y="52"/>
                      <a:pt x="88" y="35"/>
                      <a:pt x="69" y="31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78" y="13"/>
                      <a:pt x="77" y="11"/>
                      <a:pt x="76" y="1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52" y="1"/>
                      <a:pt x="52" y="2"/>
                      <a:pt x="51" y="2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26" y="50"/>
                      <a:pt x="28" y="55"/>
                      <a:pt x="31" y="57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8" y="65"/>
                      <a:pt x="52" y="63"/>
                      <a:pt x="54" y="59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76" y="46"/>
                      <a:pt x="87" y="58"/>
                      <a:pt x="87" y="73"/>
                    </a:cubicBezTo>
                    <a:cubicBezTo>
                      <a:pt x="87" y="89"/>
                      <a:pt x="74" y="102"/>
                      <a:pt x="58" y="102"/>
                    </a:cubicBezTo>
                    <a:cubicBezTo>
                      <a:pt x="51" y="102"/>
                      <a:pt x="42" y="99"/>
                      <a:pt x="37" y="95"/>
                    </a:cubicBezTo>
                    <a:cubicBezTo>
                      <a:pt x="37" y="91"/>
                      <a:pt x="37" y="91"/>
                      <a:pt x="37" y="91"/>
                    </a:cubicBezTo>
                    <a:cubicBezTo>
                      <a:pt x="37" y="89"/>
                      <a:pt x="38" y="87"/>
                      <a:pt x="40" y="87"/>
                    </a:cubicBezTo>
                    <a:cubicBezTo>
                      <a:pt x="58" y="87"/>
                      <a:pt x="58" y="87"/>
                      <a:pt x="58" y="87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20" y="87"/>
                      <a:pt x="22" y="89"/>
                      <a:pt x="22" y="91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14" y="109"/>
                      <a:pt x="8" y="108"/>
                      <a:pt x="8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2" y="108"/>
                      <a:pt x="95" y="109"/>
                      <a:pt x="87" y="109"/>
                    </a:cubicBezTo>
                    <a:close/>
                    <a:moveTo>
                      <a:pt x="62" y="10"/>
                    </a:moveTo>
                    <a:cubicBezTo>
                      <a:pt x="61" y="10"/>
                      <a:pt x="60" y="11"/>
                      <a:pt x="60" y="1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7" y="40"/>
                      <a:pt x="37" y="40"/>
                      <a:pt x="37" y="3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3" y="9"/>
                      <a:pt x="54" y="8"/>
                      <a:pt x="55" y="8"/>
                    </a:cubicBezTo>
                    <a:cubicBezTo>
                      <a:pt x="56" y="7"/>
                      <a:pt x="57" y="7"/>
                      <a:pt x="58" y="8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iśḻïďè"/>
              <p:cNvSpPr>
                <a:spLocks/>
              </p:cNvSpPr>
              <p:nvPr/>
            </p:nvSpPr>
            <p:spPr bwMode="auto">
              <a:xfrm>
                <a:off x="3527873" y="2228228"/>
                <a:ext cx="407150" cy="433037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5" y="0"/>
                  </a:cxn>
                  <a:cxn ang="0">
                    <a:pos x="7" y="7"/>
                  </a:cxn>
                  <a:cxn ang="0">
                    <a:pos x="7" y="22"/>
                  </a:cxn>
                  <a:cxn ang="0">
                    <a:pos x="18" y="22"/>
                  </a:cxn>
                  <a:cxn ang="0">
                    <a:pos x="22" y="26"/>
                  </a:cxn>
                  <a:cxn ang="0">
                    <a:pos x="18" y="29"/>
                  </a:cxn>
                  <a:cxn ang="0">
                    <a:pos x="4" y="29"/>
                  </a:cxn>
                  <a:cxn ang="0">
                    <a:pos x="0" y="33"/>
                  </a:cxn>
                  <a:cxn ang="0">
                    <a:pos x="4" y="36"/>
                  </a:cxn>
                  <a:cxn ang="0">
                    <a:pos x="7" y="36"/>
                  </a:cxn>
                  <a:cxn ang="0">
                    <a:pos x="7" y="51"/>
                  </a:cxn>
                  <a:cxn ang="0">
                    <a:pos x="18" y="51"/>
                  </a:cxn>
                  <a:cxn ang="0">
                    <a:pos x="22" y="55"/>
                  </a:cxn>
                  <a:cxn ang="0">
                    <a:pos x="18" y="58"/>
                  </a:cxn>
                  <a:cxn ang="0">
                    <a:pos x="4" y="58"/>
                  </a:cxn>
                  <a:cxn ang="0">
                    <a:pos x="0" y="62"/>
                  </a:cxn>
                  <a:cxn ang="0">
                    <a:pos x="4" y="66"/>
                  </a:cxn>
                  <a:cxn ang="0">
                    <a:pos x="7" y="66"/>
                  </a:cxn>
                  <a:cxn ang="0">
                    <a:pos x="7" y="80"/>
                  </a:cxn>
                  <a:cxn ang="0">
                    <a:pos x="18" y="80"/>
                  </a:cxn>
                  <a:cxn ang="0">
                    <a:pos x="22" y="84"/>
                  </a:cxn>
                  <a:cxn ang="0">
                    <a:pos x="18" y="87"/>
                  </a:cxn>
                  <a:cxn ang="0">
                    <a:pos x="4" y="87"/>
                  </a:cxn>
                  <a:cxn ang="0">
                    <a:pos x="0" y="91"/>
                  </a:cxn>
                  <a:cxn ang="0">
                    <a:pos x="4" y="95"/>
                  </a:cxn>
                  <a:cxn ang="0">
                    <a:pos x="7" y="95"/>
                  </a:cxn>
                  <a:cxn ang="0">
                    <a:pos x="7" y="109"/>
                  </a:cxn>
                  <a:cxn ang="0">
                    <a:pos x="15" y="116"/>
                  </a:cxn>
                  <a:cxn ang="0">
                    <a:pos x="102" y="116"/>
                  </a:cxn>
                  <a:cxn ang="0">
                    <a:pos x="109" y="109"/>
                  </a:cxn>
                  <a:cxn ang="0">
                    <a:pos x="109" y="7"/>
                  </a:cxn>
                  <a:cxn ang="0">
                    <a:pos x="102" y="0"/>
                  </a:cxn>
                  <a:cxn ang="0">
                    <a:pos x="87" y="51"/>
                  </a:cxn>
                  <a:cxn ang="0">
                    <a:pos x="44" y="51"/>
                  </a:cxn>
                  <a:cxn ang="0">
                    <a:pos x="44" y="22"/>
                  </a:cxn>
                  <a:cxn ang="0">
                    <a:pos x="87" y="22"/>
                  </a:cxn>
                  <a:cxn ang="0">
                    <a:pos x="87" y="51"/>
                  </a:cxn>
                </a:cxnLst>
                <a:rect l="0" t="0" r="r" b="b"/>
                <a:pathLst>
                  <a:path w="109" h="116">
                    <a:moveTo>
                      <a:pt x="10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1" y="0"/>
                      <a:pt x="7" y="3"/>
                      <a:pt x="7" y="7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4"/>
                      <a:pt x="22" y="26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2" y="29"/>
                      <a:pt x="0" y="31"/>
                      <a:pt x="0" y="33"/>
                    </a:cubicBezTo>
                    <a:cubicBezTo>
                      <a:pt x="0" y="35"/>
                      <a:pt x="2" y="36"/>
                      <a:pt x="4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51"/>
                      <a:pt x="22" y="53"/>
                      <a:pt x="22" y="55"/>
                    </a:cubicBezTo>
                    <a:cubicBezTo>
                      <a:pt x="22" y="57"/>
                      <a:pt x="20" y="58"/>
                      <a:pt x="18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2" y="58"/>
                      <a:pt x="0" y="60"/>
                      <a:pt x="0" y="62"/>
                    </a:cubicBezTo>
                    <a:cubicBezTo>
                      <a:pt x="0" y="64"/>
                      <a:pt x="2" y="66"/>
                      <a:pt x="4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20" y="80"/>
                      <a:pt x="22" y="82"/>
                      <a:pt x="22" y="84"/>
                    </a:cubicBezTo>
                    <a:cubicBezTo>
                      <a:pt x="22" y="86"/>
                      <a:pt x="20" y="87"/>
                      <a:pt x="18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2" y="87"/>
                      <a:pt x="0" y="89"/>
                      <a:pt x="0" y="91"/>
                    </a:cubicBezTo>
                    <a:cubicBezTo>
                      <a:pt x="0" y="93"/>
                      <a:pt x="2" y="95"/>
                      <a:pt x="4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7" y="109"/>
                      <a:pt x="7" y="109"/>
                      <a:pt x="7" y="109"/>
                    </a:cubicBezTo>
                    <a:cubicBezTo>
                      <a:pt x="7" y="113"/>
                      <a:pt x="11" y="116"/>
                      <a:pt x="15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6" y="116"/>
                      <a:pt x="109" y="113"/>
                      <a:pt x="109" y="109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09" y="3"/>
                      <a:pt x="106" y="0"/>
                      <a:pt x="102" y="0"/>
                    </a:cubicBezTo>
                    <a:close/>
                    <a:moveTo>
                      <a:pt x="87" y="51"/>
                    </a:move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87" y="22"/>
                      <a:pt x="87" y="22"/>
                      <a:pt x="87" y="22"/>
                    </a:cubicBezTo>
                    <a:lnTo>
                      <a:pt x="87" y="5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9" name="iSliḓé"/>
              <p:cNvGrpSpPr/>
              <p:nvPr/>
            </p:nvGrpSpPr>
            <p:grpSpPr>
              <a:xfrm>
                <a:off x="8252686" y="2184254"/>
                <a:ext cx="480106" cy="482713"/>
                <a:chOff x="4427538" y="2427288"/>
                <a:chExt cx="292101" cy="293688"/>
              </a:xfrm>
              <a:solidFill>
                <a:schemeClr val="accent3"/>
              </a:solidFill>
            </p:grpSpPr>
            <p:sp>
              <p:nvSpPr>
                <p:cNvPr id="30" name="ïṥḻíḍe"/>
                <p:cNvSpPr>
                  <a:spLocks/>
                </p:cNvSpPr>
                <p:nvPr/>
              </p:nvSpPr>
              <p:spPr bwMode="auto">
                <a:xfrm>
                  <a:off x="4427538" y="2519363"/>
                  <a:ext cx="201613" cy="201613"/>
                </a:xfrm>
                <a:custGeom>
                  <a:avLst/>
                  <a:gdLst/>
                  <a:ahLst/>
                  <a:cxnLst>
                    <a:cxn ang="0">
                      <a:pos x="75" y="32"/>
                    </a:cxn>
                    <a:cxn ang="0">
                      <a:pos x="64" y="32"/>
                    </a:cxn>
                    <a:cxn ang="0">
                      <a:pos x="61" y="26"/>
                    </a:cxn>
                    <a:cxn ang="0">
                      <a:pos x="69" y="19"/>
                    </a:cxn>
                    <a:cxn ang="0">
                      <a:pos x="69" y="13"/>
                    </a:cxn>
                    <a:cxn ang="0">
                      <a:pos x="66" y="10"/>
                    </a:cxn>
                    <a:cxn ang="0">
                      <a:pos x="59" y="10"/>
                    </a:cxn>
                    <a:cxn ang="0">
                      <a:pos x="52" y="17"/>
                    </a:cxn>
                    <a:cxn ang="0">
                      <a:pos x="45" y="14"/>
                    </a:cxn>
                    <a:cxn ang="0">
                      <a:pos x="45" y="5"/>
                    </a:cxn>
                    <a:cxn ang="0">
                      <a:pos x="41" y="0"/>
                    </a:cxn>
                    <a:cxn ang="0">
                      <a:pos x="37" y="0"/>
                    </a:cxn>
                    <a:cxn ang="0">
                      <a:pos x="32" y="5"/>
                    </a:cxn>
                    <a:cxn ang="0">
                      <a:pos x="32" y="14"/>
                    </a:cxn>
                    <a:cxn ang="0">
                      <a:pos x="25" y="17"/>
                    </a:cxn>
                    <a:cxn ang="0">
                      <a:pos x="19" y="11"/>
                    </a:cxn>
                    <a:cxn ang="0">
                      <a:pos x="12" y="11"/>
                    </a:cxn>
                    <a:cxn ang="0">
                      <a:pos x="9" y="14"/>
                    </a:cxn>
                    <a:cxn ang="0">
                      <a:pos x="9" y="21"/>
                    </a:cxn>
                    <a:cxn ang="0">
                      <a:pos x="16" y="27"/>
                    </a:cxn>
                    <a:cxn ang="0">
                      <a:pos x="13" y="35"/>
                    </a:cxn>
                    <a:cxn ang="0">
                      <a:pos x="4" y="35"/>
                    </a:cxn>
                    <a:cxn ang="0">
                      <a:pos x="0" y="39"/>
                    </a:cxn>
                    <a:cxn ang="0">
                      <a:pos x="0" y="44"/>
                    </a:cxn>
                    <a:cxn ang="0">
                      <a:pos x="4" y="48"/>
                    </a:cxn>
                    <a:cxn ang="0">
                      <a:pos x="13" y="48"/>
                    </a:cxn>
                    <a:cxn ang="0">
                      <a:pos x="17" y="55"/>
                    </a:cxn>
                    <a:cxn ang="0">
                      <a:pos x="11" y="61"/>
                    </a:cxn>
                    <a:cxn ang="0">
                      <a:pos x="11" y="68"/>
                    </a:cxn>
                    <a:cxn ang="0">
                      <a:pos x="14" y="71"/>
                    </a:cxn>
                    <a:cxn ang="0">
                      <a:pos x="20" y="71"/>
                    </a:cxn>
                    <a:cxn ang="0">
                      <a:pos x="27" y="64"/>
                    </a:cxn>
                    <a:cxn ang="0">
                      <a:pos x="34" y="66"/>
                    </a:cxn>
                    <a:cxn ang="0">
                      <a:pos x="34" y="76"/>
                    </a:cxn>
                    <a:cxn ang="0">
                      <a:pos x="39" y="80"/>
                    </a:cxn>
                    <a:cxn ang="0">
                      <a:pos x="43" y="80"/>
                    </a:cxn>
                    <a:cxn ang="0">
                      <a:pos x="48" y="76"/>
                    </a:cxn>
                    <a:cxn ang="0">
                      <a:pos x="48" y="65"/>
                    </a:cxn>
                    <a:cxn ang="0">
                      <a:pos x="54" y="62"/>
                    </a:cxn>
                    <a:cxn ang="0">
                      <a:pos x="61" y="69"/>
                    </a:cxn>
                    <a:cxn ang="0">
                      <a:pos x="67" y="69"/>
                    </a:cxn>
                    <a:cxn ang="0">
                      <a:pos x="70" y="66"/>
                    </a:cxn>
                    <a:cxn ang="0">
                      <a:pos x="70" y="60"/>
                    </a:cxn>
                    <a:cxn ang="0">
                      <a:pos x="63" y="52"/>
                    </a:cxn>
                    <a:cxn ang="0">
                      <a:pos x="65" y="46"/>
                    </a:cxn>
                    <a:cxn ang="0">
                      <a:pos x="75" y="46"/>
                    </a:cxn>
                    <a:cxn ang="0">
                      <a:pos x="80" y="41"/>
                    </a:cxn>
                    <a:cxn ang="0">
                      <a:pos x="80" y="37"/>
                    </a:cxn>
                    <a:cxn ang="0">
                      <a:pos x="75" y="32"/>
                    </a:cxn>
                    <a:cxn ang="0">
                      <a:pos x="39" y="51"/>
                    </a:cxn>
                    <a:cxn ang="0">
                      <a:pos x="28" y="40"/>
                    </a:cxn>
                    <a:cxn ang="0">
                      <a:pos x="39" y="29"/>
                    </a:cxn>
                    <a:cxn ang="0">
                      <a:pos x="50" y="40"/>
                    </a:cxn>
                    <a:cxn ang="0">
                      <a:pos x="39" y="51"/>
                    </a:cxn>
                  </a:cxnLst>
                  <a:rect l="0" t="0" r="r" b="b"/>
                  <a:pathLst>
                    <a:path w="80" h="80">
                      <a:moveTo>
                        <a:pt x="75" y="32"/>
                      </a:move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64" y="30"/>
                        <a:pt x="63" y="28"/>
                        <a:pt x="61" y="26"/>
                      </a:cubicBezTo>
                      <a:cubicBezTo>
                        <a:pt x="69" y="19"/>
                        <a:pt x="69" y="19"/>
                        <a:pt x="69" y="19"/>
                      </a:cubicBezTo>
                      <a:cubicBezTo>
                        <a:pt x="71" y="17"/>
                        <a:pt x="71" y="14"/>
                        <a:pt x="69" y="13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64" y="8"/>
                        <a:pt x="61" y="8"/>
                        <a:pt x="59" y="10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0" y="16"/>
                        <a:pt x="48" y="15"/>
                        <a:pt x="45" y="14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2"/>
                        <a:pt x="43" y="0"/>
                        <a:pt x="41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4" y="0"/>
                        <a:pt x="32" y="2"/>
                        <a:pt x="32" y="5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0" y="15"/>
                        <a:pt x="27" y="16"/>
                        <a:pt x="25" y="17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7" y="9"/>
                        <a:pt x="14" y="9"/>
                        <a:pt x="12" y="11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8" y="16"/>
                        <a:pt x="8" y="19"/>
                        <a:pt x="9" y="21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4" y="29"/>
                        <a:pt x="13" y="32"/>
                        <a:pt x="1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2" y="35"/>
                        <a:pt x="0" y="37"/>
                        <a:pt x="0" y="39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46"/>
                        <a:pt x="2" y="48"/>
                        <a:pt x="4" y="48"/>
                      </a:cubicBezTo>
                      <a:cubicBezTo>
                        <a:pt x="13" y="48"/>
                        <a:pt x="13" y="48"/>
                        <a:pt x="13" y="48"/>
                      </a:cubicBezTo>
                      <a:cubicBezTo>
                        <a:pt x="14" y="51"/>
                        <a:pt x="15" y="53"/>
                        <a:pt x="17" y="55"/>
                      </a:cubicBezTo>
                      <a:cubicBezTo>
                        <a:pt x="11" y="61"/>
                        <a:pt x="11" y="61"/>
                        <a:pt x="11" y="61"/>
                      </a:cubicBezTo>
                      <a:cubicBezTo>
                        <a:pt x="9" y="63"/>
                        <a:pt x="9" y="66"/>
                        <a:pt x="11" y="68"/>
                      </a:cubicBezTo>
                      <a:cubicBezTo>
                        <a:pt x="14" y="71"/>
                        <a:pt x="14" y="71"/>
                        <a:pt x="14" y="71"/>
                      </a:cubicBezTo>
                      <a:cubicBezTo>
                        <a:pt x="16" y="72"/>
                        <a:pt x="19" y="72"/>
                        <a:pt x="20" y="71"/>
                      </a:cubicBezTo>
                      <a:cubicBezTo>
                        <a:pt x="27" y="64"/>
                        <a:pt x="27" y="64"/>
                        <a:pt x="27" y="64"/>
                      </a:cubicBezTo>
                      <a:cubicBezTo>
                        <a:pt x="29" y="65"/>
                        <a:pt x="32" y="66"/>
                        <a:pt x="34" y="66"/>
                      </a:cubicBezTo>
                      <a:cubicBezTo>
                        <a:pt x="34" y="76"/>
                        <a:pt x="34" y="76"/>
                        <a:pt x="34" y="76"/>
                      </a:cubicBezTo>
                      <a:cubicBezTo>
                        <a:pt x="34" y="78"/>
                        <a:pt x="36" y="80"/>
                        <a:pt x="39" y="80"/>
                      </a:cubicBezTo>
                      <a:cubicBezTo>
                        <a:pt x="43" y="80"/>
                        <a:pt x="43" y="80"/>
                        <a:pt x="43" y="80"/>
                      </a:cubicBezTo>
                      <a:cubicBezTo>
                        <a:pt x="46" y="80"/>
                        <a:pt x="48" y="78"/>
                        <a:pt x="48" y="76"/>
                      </a:cubicBezTo>
                      <a:cubicBezTo>
                        <a:pt x="48" y="65"/>
                        <a:pt x="48" y="65"/>
                        <a:pt x="48" y="65"/>
                      </a:cubicBezTo>
                      <a:cubicBezTo>
                        <a:pt x="50" y="64"/>
                        <a:pt x="52" y="63"/>
                        <a:pt x="54" y="62"/>
                      </a:cubicBezTo>
                      <a:cubicBezTo>
                        <a:pt x="61" y="69"/>
                        <a:pt x="61" y="69"/>
                        <a:pt x="61" y="69"/>
                      </a:cubicBezTo>
                      <a:cubicBezTo>
                        <a:pt x="63" y="71"/>
                        <a:pt x="66" y="71"/>
                        <a:pt x="67" y="69"/>
                      </a:cubicBezTo>
                      <a:cubicBezTo>
                        <a:pt x="70" y="66"/>
                        <a:pt x="70" y="66"/>
                        <a:pt x="70" y="66"/>
                      </a:cubicBezTo>
                      <a:cubicBezTo>
                        <a:pt x="72" y="64"/>
                        <a:pt x="72" y="62"/>
                        <a:pt x="70" y="60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4" y="50"/>
                        <a:pt x="64" y="48"/>
                        <a:pt x="65" y="46"/>
                      </a:cubicBezTo>
                      <a:cubicBezTo>
                        <a:pt x="75" y="46"/>
                        <a:pt x="75" y="46"/>
                        <a:pt x="75" y="46"/>
                      </a:cubicBezTo>
                      <a:cubicBezTo>
                        <a:pt x="78" y="46"/>
                        <a:pt x="80" y="44"/>
                        <a:pt x="80" y="41"/>
                      </a:cubicBezTo>
                      <a:cubicBezTo>
                        <a:pt x="80" y="37"/>
                        <a:pt x="80" y="37"/>
                        <a:pt x="80" y="37"/>
                      </a:cubicBezTo>
                      <a:cubicBezTo>
                        <a:pt x="80" y="34"/>
                        <a:pt x="78" y="32"/>
                        <a:pt x="75" y="32"/>
                      </a:cubicBezTo>
                      <a:close/>
                      <a:moveTo>
                        <a:pt x="39" y="51"/>
                      </a:moveTo>
                      <a:cubicBezTo>
                        <a:pt x="33" y="51"/>
                        <a:pt x="28" y="46"/>
                        <a:pt x="28" y="40"/>
                      </a:cubicBezTo>
                      <a:cubicBezTo>
                        <a:pt x="28" y="34"/>
                        <a:pt x="33" y="29"/>
                        <a:pt x="39" y="29"/>
                      </a:cubicBezTo>
                      <a:cubicBezTo>
                        <a:pt x="45" y="29"/>
                        <a:pt x="50" y="34"/>
                        <a:pt x="50" y="40"/>
                      </a:cubicBezTo>
                      <a:cubicBezTo>
                        <a:pt x="50" y="46"/>
                        <a:pt x="45" y="51"/>
                        <a:pt x="39" y="5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îṩļíďê"/>
                <p:cNvSpPr>
                  <a:spLocks/>
                </p:cNvSpPr>
                <p:nvPr/>
              </p:nvSpPr>
              <p:spPr bwMode="auto">
                <a:xfrm>
                  <a:off x="4591051" y="2427288"/>
                  <a:ext cx="128588" cy="128588"/>
                </a:xfrm>
                <a:custGeom>
                  <a:avLst/>
                  <a:gdLst/>
                  <a:ahLst/>
                  <a:cxnLst>
                    <a:cxn ang="0">
                      <a:pos x="48" y="20"/>
                    </a:cxn>
                    <a:cxn ang="0">
                      <a:pos x="41" y="20"/>
                    </a:cxn>
                    <a:cxn ang="0">
                      <a:pos x="39" y="17"/>
                    </a:cxn>
                    <a:cxn ang="0">
                      <a:pos x="44" y="12"/>
                    </a:cxn>
                    <a:cxn ang="0">
                      <a:pos x="44" y="8"/>
                    </a:cxn>
                    <a:cxn ang="0">
                      <a:pos x="42" y="6"/>
                    </a:cxn>
                    <a:cxn ang="0">
                      <a:pos x="38" y="6"/>
                    </a:cxn>
                    <a:cxn ang="0">
                      <a:pos x="33" y="11"/>
                    </a:cxn>
                    <a:cxn ang="0">
                      <a:pos x="29" y="9"/>
                    </a:cxn>
                    <a:cxn ang="0">
                      <a:pos x="29" y="3"/>
                    </a:cxn>
                    <a:cxn ang="0">
                      <a:pos x="26" y="0"/>
                    </a:cxn>
                    <a:cxn ang="0">
                      <a:pos x="24" y="0"/>
                    </a:cxn>
                    <a:cxn ang="0">
                      <a:pos x="21" y="3"/>
                    </a:cxn>
                    <a:cxn ang="0">
                      <a:pos x="21" y="9"/>
                    </a:cxn>
                    <a:cxn ang="0">
                      <a:pos x="16" y="11"/>
                    </a:cxn>
                    <a:cxn ang="0">
                      <a:pos x="12" y="7"/>
                    </a:cxn>
                    <a:cxn ang="0">
                      <a:pos x="8" y="7"/>
                    </a:cxn>
                    <a:cxn ang="0">
                      <a:pos x="6" y="9"/>
                    </a:cxn>
                    <a:cxn ang="0">
                      <a:pos x="6" y="13"/>
                    </a:cxn>
                    <a:cxn ang="0">
                      <a:pos x="10" y="17"/>
                    </a:cxn>
                    <a:cxn ang="0">
                      <a:pos x="8" y="22"/>
                    </a:cxn>
                    <a:cxn ang="0">
                      <a:pos x="3" y="22"/>
                    </a:cxn>
                    <a:cxn ang="0">
                      <a:pos x="0" y="25"/>
                    </a:cxn>
                    <a:cxn ang="0">
                      <a:pos x="0" y="27"/>
                    </a:cxn>
                    <a:cxn ang="0">
                      <a:pos x="3" y="30"/>
                    </a:cxn>
                    <a:cxn ang="0">
                      <a:pos x="9" y="30"/>
                    </a:cxn>
                    <a:cxn ang="0">
                      <a:pos x="11" y="35"/>
                    </a:cxn>
                    <a:cxn ang="0">
                      <a:pos x="7" y="39"/>
                    </a:cxn>
                    <a:cxn ang="0">
                      <a:pos x="7" y="43"/>
                    </a:cxn>
                    <a:cxn ang="0">
                      <a:pos x="9" y="45"/>
                    </a:cxn>
                    <a:cxn ang="0">
                      <a:pos x="13" y="45"/>
                    </a:cxn>
                    <a:cxn ang="0">
                      <a:pos x="17" y="41"/>
                    </a:cxn>
                    <a:cxn ang="0">
                      <a:pos x="22" y="42"/>
                    </a:cxn>
                    <a:cxn ang="0">
                      <a:pos x="22" y="48"/>
                    </a:cxn>
                    <a:cxn ang="0">
                      <a:pos x="25" y="51"/>
                    </a:cxn>
                    <a:cxn ang="0">
                      <a:pos x="28" y="51"/>
                    </a:cxn>
                    <a:cxn ang="0">
                      <a:pos x="31" y="48"/>
                    </a:cxn>
                    <a:cxn ang="0">
                      <a:pos x="31" y="41"/>
                    </a:cxn>
                    <a:cxn ang="0">
                      <a:pos x="35" y="39"/>
                    </a:cxn>
                    <a:cxn ang="0">
                      <a:pos x="39" y="44"/>
                    </a:cxn>
                    <a:cxn ang="0">
                      <a:pos x="43" y="44"/>
                    </a:cxn>
                    <a:cxn ang="0">
                      <a:pos x="45" y="42"/>
                    </a:cxn>
                    <a:cxn ang="0">
                      <a:pos x="45" y="38"/>
                    </a:cxn>
                    <a:cxn ang="0">
                      <a:pos x="40" y="33"/>
                    </a:cxn>
                    <a:cxn ang="0">
                      <a:pos x="42" y="29"/>
                    </a:cxn>
                    <a:cxn ang="0">
                      <a:pos x="48" y="29"/>
                    </a:cxn>
                    <a:cxn ang="0">
                      <a:pos x="51" y="26"/>
                    </a:cxn>
                    <a:cxn ang="0">
                      <a:pos x="51" y="23"/>
                    </a:cxn>
                    <a:cxn ang="0">
                      <a:pos x="48" y="20"/>
                    </a:cxn>
                    <a:cxn ang="0">
                      <a:pos x="25" y="32"/>
                    </a:cxn>
                    <a:cxn ang="0">
                      <a:pos x="18" y="25"/>
                    </a:cxn>
                    <a:cxn ang="0">
                      <a:pos x="25" y="18"/>
                    </a:cxn>
                    <a:cxn ang="0">
                      <a:pos x="32" y="25"/>
                    </a:cxn>
                    <a:cxn ang="0">
                      <a:pos x="25" y="32"/>
                    </a:cxn>
                  </a:cxnLst>
                  <a:rect l="0" t="0" r="r" b="b"/>
                  <a:pathLst>
                    <a:path w="51" h="51">
                      <a:moveTo>
                        <a:pt x="48" y="20"/>
                      </a:move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1" y="19"/>
                        <a:pt x="40" y="18"/>
                        <a:pt x="39" y="17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5" y="11"/>
                        <a:pt x="45" y="9"/>
                        <a:pt x="44" y="8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1" y="5"/>
                        <a:pt x="39" y="5"/>
                        <a:pt x="38" y="6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2" y="10"/>
                        <a:pt x="31" y="9"/>
                        <a:pt x="29" y="9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1"/>
                        <a:pt x="28" y="0"/>
                        <a:pt x="2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2" y="0"/>
                        <a:pt x="21" y="1"/>
                        <a:pt x="21" y="3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19" y="9"/>
                        <a:pt x="18" y="10"/>
                        <a:pt x="16" y="11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1" y="6"/>
                        <a:pt x="9" y="6"/>
                        <a:pt x="8" y="7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5" y="10"/>
                        <a:pt x="5" y="12"/>
                        <a:pt x="6" y="13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9" y="18"/>
                        <a:pt x="9" y="20"/>
                        <a:pt x="8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2" y="22"/>
                        <a:pt x="0" y="23"/>
                        <a:pt x="0" y="25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9"/>
                        <a:pt x="2" y="30"/>
                        <a:pt x="3" y="30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9" y="32"/>
                        <a:pt x="10" y="34"/>
                        <a:pt x="11" y="35"/>
                      </a:cubicBezTo>
                      <a:cubicBezTo>
                        <a:pt x="7" y="39"/>
                        <a:pt x="7" y="39"/>
                        <a:pt x="7" y="39"/>
                      </a:cubicBezTo>
                      <a:cubicBezTo>
                        <a:pt x="6" y="40"/>
                        <a:pt x="6" y="42"/>
                        <a:pt x="7" y="43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10" y="46"/>
                        <a:pt x="12" y="46"/>
                        <a:pt x="13" y="45"/>
                      </a:cubicBezTo>
                      <a:cubicBezTo>
                        <a:pt x="17" y="41"/>
                        <a:pt x="17" y="41"/>
                        <a:pt x="17" y="41"/>
                      </a:cubicBezTo>
                      <a:cubicBezTo>
                        <a:pt x="19" y="41"/>
                        <a:pt x="20" y="42"/>
                        <a:pt x="22" y="42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9"/>
                        <a:pt x="23" y="51"/>
                        <a:pt x="25" y="51"/>
                      </a:cubicBezTo>
                      <a:cubicBezTo>
                        <a:pt x="28" y="51"/>
                        <a:pt x="28" y="51"/>
                        <a:pt x="28" y="51"/>
                      </a:cubicBezTo>
                      <a:cubicBezTo>
                        <a:pt x="29" y="51"/>
                        <a:pt x="31" y="49"/>
                        <a:pt x="31" y="48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2" y="41"/>
                        <a:pt x="33" y="40"/>
                        <a:pt x="35" y="39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40" y="45"/>
                        <a:pt x="42" y="45"/>
                        <a:pt x="43" y="44"/>
                      </a:cubicBezTo>
                      <a:cubicBezTo>
                        <a:pt x="45" y="42"/>
                        <a:pt x="45" y="42"/>
                        <a:pt x="45" y="42"/>
                      </a:cubicBezTo>
                      <a:cubicBezTo>
                        <a:pt x="46" y="41"/>
                        <a:pt x="46" y="39"/>
                        <a:pt x="45" y="38"/>
                      </a:cubicBezTo>
                      <a:cubicBezTo>
                        <a:pt x="40" y="33"/>
                        <a:pt x="40" y="33"/>
                        <a:pt x="40" y="33"/>
                      </a:cubicBezTo>
                      <a:cubicBezTo>
                        <a:pt x="41" y="32"/>
                        <a:pt x="41" y="30"/>
                        <a:pt x="42" y="29"/>
                      </a:cubicBezTo>
                      <a:cubicBezTo>
                        <a:pt x="48" y="29"/>
                        <a:pt x="48" y="29"/>
                        <a:pt x="48" y="29"/>
                      </a:cubicBezTo>
                      <a:cubicBezTo>
                        <a:pt x="50" y="29"/>
                        <a:pt x="51" y="28"/>
                        <a:pt x="51" y="26"/>
                      </a:cubicBezTo>
                      <a:cubicBezTo>
                        <a:pt x="51" y="23"/>
                        <a:pt x="51" y="23"/>
                        <a:pt x="51" y="23"/>
                      </a:cubicBezTo>
                      <a:cubicBezTo>
                        <a:pt x="51" y="22"/>
                        <a:pt x="50" y="20"/>
                        <a:pt x="48" y="20"/>
                      </a:cubicBezTo>
                      <a:close/>
                      <a:moveTo>
                        <a:pt x="25" y="32"/>
                      </a:moveTo>
                      <a:cubicBezTo>
                        <a:pt x="21" y="32"/>
                        <a:pt x="18" y="29"/>
                        <a:pt x="18" y="25"/>
                      </a:cubicBezTo>
                      <a:cubicBezTo>
                        <a:pt x="18" y="21"/>
                        <a:pt x="21" y="18"/>
                        <a:pt x="25" y="18"/>
                      </a:cubicBezTo>
                      <a:cubicBezTo>
                        <a:pt x="29" y="18"/>
                        <a:pt x="32" y="21"/>
                        <a:pt x="32" y="25"/>
                      </a:cubicBezTo>
                      <a:cubicBezTo>
                        <a:pt x="32" y="29"/>
                        <a:pt x="29" y="32"/>
                        <a:pt x="25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ïṣlîḑè"/>
            <p:cNvGrpSpPr/>
            <p:nvPr/>
          </p:nvGrpSpPr>
          <p:grpSpPr>
            <a:xfrm>
              <a:off x="8897190" y="2013311"/>
              <a:ext cx="2851438" cy="856637"/>
              <a:chOff x="1415480" y="1651350"/>
              <a:chExt cx="3297545" cy="856637"/>
            </a:xfrm>
          </p:grpSpPr>
          <p:sp>
            <p:nvSpPr>
              <p:cNvPr id="17" name="íṩļíḋé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î$ḷïďê"/>
              <p:cNvSpPr txBox="1">
                <a:spLocks/>
              </p:cNvSpPr>
              <p:nvPr/>
            </p:nvSpPr>
            <p:spPr bwMode="auto">
              <a:xfrm>
                <a:off x="1415480" y="1951808"/>
                <a:ext cx="3297545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8" name="îṧḷîďé"/>
            <p:cNvGrpSpPr/>
            <p:nvPr/>
          </p:nvGrpSpPr>
          <p:grpSpPr>
            <a:xfrm>
              <a:off x="706586" y="2013312"/>
              <a:ext cx="2608945" cy="866137"/>
              <a:chOff x="879786" y="2062562"/>
              <a:chExt cx="2608945" cy="866137"/>
            </a:xfrm>
          </p:grpSpPr>
          <p:sp>
            <p:nvSpPr>
              <p:cNvPr id="15" name="îṣļiḋê"/>
              <p:cNvSpPr txBox="1">
                <a:spLocks/>
              </p:cNvSpPr>
              <p:nvPr/>
            </p:nvSpPr>
            <p:spPr bwMode="auto">
              <a:xfrm>
                <a:off x="879786" y="2062562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ï$ḻïḓè"/>
              <p:cNvSpPr txBox="1">
                <a:spLocks/>
              </p:cNvSpPr>
              <p:nvPr/>
            </p:nvSpPr>
            <p:spPr bwMode="auto">
              <a:xfrm>
                <a:off x="879786" y="2372520"/>
                <a:ext cx="2608945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" name="îš1iḑè"/>
            <p:cNvGrpSpPr/>
            <p:nvPr/>
          </p:nvGrpSpPr>
          <p:grpSpPr>
            <a:xfrm>
              <a:off x="706586" y="4135996"/>
              <a:ext cx="2608945" cy="866137"/>
              <a:chOff x="465663" y="3083050"/>
              <a:chExt cx="2608945" cy="866137"/>
            </a:xfrm>
          </p:grpSpPr>
          <p:sp>
            <p:nvSpPr>
              <p:cNvPr id="13" name="i$liḋê"/>
              <p:cNvSpPr txBox="1">
                <a:spLocks/>
              </p:cNvSpPr>
              <p:nvPr/>
            </p:nvSpPr>
            <p:spPr bwMode="auto">
              <a:xfrm>
                <a:off x="465663" y="3083050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ïşľíḑê"/>
              <p:cNvSpPr txBox="1">
                <a:spLocks/>
              </p:cNvSpPr>
              <p:nvPr/>
            </p:nvSpPr>
            <p:spPr bwMode="auto">
              <a:xfrm>
                <a:off x="465663" y="3393008"/>
                <a:ext cx="2608945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0" name="íšḻíḋé"/>
            <p:cNvGrpSpPr/>
            <p:nvPr/>
          </p:nvGrpSpPr>
          <p:grpSpPr>
            <a:xfrm>
              <a:off x="8897190" y="4145495"/>
              <a:ext cx="2851438" cy="856637"/>
              <a:chOff x="1415480" y="1651350"/>
              <a:chExt cx="3297545" cy="856637"/>
            </a:xfrm>
          </p:grpSpPr>
          <p:sp>
            <p:nvSpPr>
              <p:cNvPr id="11" name="íŝ1idê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" name="îsļiḓé"/>
              <p:cNvSpPr txBox="1">
                <a:spLocks/>
              </p:cNvSpPr>
              <p:nvPr/>
            </p:nvSpPr>
            <p:spPr bwMode="auto">
              <a:xfrm>
                <a:off x="1415480" y="1951808"/>
                <a:ext cx="3297545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34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2f92ac3b-1ba3-4136-85a4-4be4908ffee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03015" y="1977658"/>
            <a:ext cx="9185971" cy="4199858"/>
            <a:chOff x="2081403" y="1977658"/>
            <a:chExt cx="9185971" cy="4199858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4189629" y="4710223"/>
              <a:ext cx="137160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íṡļïḍê"/>
            <p:cNvGrpSpPr/>
            <p:nvPr/>
          </p:nvGrpSpPr>
          <p:grpSpPr>
            <a:xfrm>
              <a:off x="2082262" y="2035555"/>
              <a:ext cx="3697472" cy="1096585"/>
              <a:chOff x="1863757" y="1932078"/>
              <a:chExt cx="3697472" cy="1096585"/>
            </a:xfrm>
          </p:grpSpPr>
          <p:sp>
            <p:nvSpPr>
              <p:cNvPr id="48" name="íšḷïḑê"/>
              <p:cNvSpPr/>
              <p:nvPr/>
            </p:nvSpPr>
            <p:spPr>
              <a:xfrm>
                <a:off x="2696035" y="2153403"/>
                <a:ext cx="2865193" cy="263902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9" name="íŝḻíḋê"/>
              <p:cNvSpPr/>
              <p:nvPr/>
            </p:nvSpPr>
            <p:spPr>
              <a:xfrm>
                <a:off x="1863757" y="1932078"/>
                <a:ext cx="832279" cy="592791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85000" lnSpcReduction="10000"/>
              </a:bodyPr>
              <a:lstStyle/>
              <a:p>
                <a:r>
                  <a:rPr lang="en-US" sz="36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75%</a:t>
                </a:r>
              </a:p>
            </p:txBody>
          </p:sp>
          <p:sp>
            <p:nvSpPr>
              <p:cNvPr id="50" name="íşļiḓê"/>
              <p:cNvSpPr/>
              <p:nvPr/>
            </p:nvSpPr>
            <p:spPr>
              <a:xfrm>
                <a:off x="1863757" y="2524869"/>
                <a:ext cx="3697472" cy="503794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8" name="îṣľîḋe"/>
            <p:cNvGrpSpPr/>
            <p:nvPr/>
          </p:nvGrpSpPr>
          <p:grpSpPr>
            <a:xfrm>
              <a:off x="6564236" y="2663460"/>
              <a:ext cx="1049790" cy="3514056"/>
              <a:chOff x="6606364" y="2663460"/>
              <a:chExt cx="1049790" cy="3514056"/>
            </a:xfrm>
          </p:grpSpPr>
          <p:sp>
            <p:nvSpPr>
              <p:cNvPr id="43" name="ïslïďé"/>
              <p:cNvSpPr/>
              <p:nvPr/>
            </p:nvSpPr>
            <p:spPr>
              <a:xfrm>
                <a:off x="6606364" y="2663460"/>
                <a:ext cx="914400" cy="914400"/>
              </a:xfrm>
              <a:prstGeom prst="round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iSľïḑê"/>
              <p:cNvSpPr/>
              <p:nvPr/>
            </p:nvSpPr>
            <p:spPr>
              <a:xfrm>
                <a:off x="6606364" y="3429000"/>
                <a:ext cx="914400" cy="274851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îṡľîḋé"/>
              <p:cNvSpPr/>
              <p:nvPr/>
            </p:nvSpPr>
            <p:spPr>
              <a:xfrm>
                <a:off x="6746361" y="3569869"/>
                <a:ext cx="909793" cy="39517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65%</a:t>
                </a:r>
              </a:p>
            </p:txBody>
          </p:sp>
          <p:sp>
            <p:nvSpPr>
              <p:cNvPr id="46" name="ïšlïḍe"/>
              <p:cNvSpPr/>
              <p:nvPr/>
            </p:nvSpPr>
            <p:spPr>
              <a:xfrm>
                <a:off x="6746361" y="3965042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7" name="ïsļíḓé"/>
              <p:cNvSpPr/>
              <p:nvPr/>
            </p:nvSpPr>
            <p:spPr>
              <a:xfrm>
                <a:off x="6902416" y="2878762"/>
                <a:ext cx="322296" cy="334936"/>
              </a:xfrm>
              <a:custGeom>
                <a:avLst/>
                <a:gdLst>
                  <a:gd name="connsiteX0" fmla="*/ 200025 w 323850"/>
                  <a:gd name="connsiteY0" fmla="*/ 303213 h 336550"/>
                  <a:gd name="connsiteX1" fmla="*/ 188912 w 323850"/>
                  <a:gd name="connsiteY1" fmla="*/ 314326 h 336550"/>
                  <a:gd name="connsiteX2" fmla="*/ 200025 w 323850"/>
                  <a:gd name="connsiteY2" fmla="*/ 325439 h 336550"/>
                  <a:gd name="connsiteX3" fmla="*/ 211138 w 323850"/>
                  <a:gd name="connsiteY3" fmla="*/ 314326 h 336550"/>
                  <a:gd name="connsiteX4" fmla="*/ 200025 w 323850"/>
                  <a:gd name="connsiteY4" fmla="*/ 303213 h 336550"/>
                  <a:gd name="connsiteX5" fmla="*/ 267890 w 323850"/>
                  <a:gd name="connsiteY5" fmla="*/ 200026 h 336550"/>
                  <a:gd name="connsiteX6" fmla="*/ 306529 w 323850"/>
                  <a:gd name="connsiteY6" fmla="*/ 200026 h 336550"/>
                  <a:gd name="connsiteX7" fmla="*/ 323850 w 323850"/>
                  <a:gd name="connsiteY7" fmla="*/ 217105 h 336550"/>
                  <a:gd name="connsiteX8" fmla="*/ 323850 w 323850"/>
                  <a:gd name="connsiteY8" fmla="*/ 219733 h 336550"/>
                  <a:gd name="connsiteX9" fmla="*/ 306529 w 323850"/>
                  <a:gd name="connsiteY9" fmla="*/ 238126 h 336550"/>
                  <a:gd name="connsiteX10" fmla="*/ 267890 w 323850"/>
                  <a:gd name="connsiteY10" fmla="*/ 238126 h 336550"/>
                  <a:gd name="connsiteX11" fmla="*/ 249237 w 323850"/>
                  <a:gd name="connsiteY11" fmla="*/ 219733 h 336550"/>
                  <a:gd name="connsiteX12" fmla="*/ 249237 w 323850"/>
                  <a:gd name="connsiteY12" fmla="*/ 217105 h 336550"/>
                  <a:gd name="connsiteX13" fmla="*/ 267890 w 323850"/>
                  <a:gd name="connsiteY13" fmla="*/ 200026 h 336550"/>
                  <a:gd name="connsiteX14" fmla="*/ 267890 w 323850"/>
                  <a:gd name="connsiteY14" fmla="*/ 155576 h 336550"/>
                  <a:gd name="connsiteX15" fmla="*/ 306529 w 323850"/>
                  <a:gd name="connsiteY15" fmla="*/ 155576 h 336550"/>
                  <a:gd name="connsiteX16" fmla="*/ 323850 w 323850"/>
                  <a:gd name="connsiteY16" fmla="*/ 172528 h 336550"/>
                  <a:gd name="connsiteX17" fmla="*/ 323850 w 323850"/>
                  <a:gd name="connsiteY17" fmla="*/ 175137 h 336550"/>
                  <a:gd name="connsiteX18" fmla="*/ 306529 w 323850"/>
                  <a:gd name="connsiteY18" fmla="*/ 192089 h 336550"/>
                  <a:gd name="connsiteX19" fmla="*/ 267890 w 323850"/>
                  <a:gd name="connsiteY19" fmla="*/ 192089 h 336550"/>
                  <a:gd name="connsiteX20" fmla="*/ 249237 w 323850"/>
                  <a:gd name="connsiteY20" fmla="*/ 175137 h 336550"/>
                  <a:gd name="connsiteX21" fmla="*/ 249237 w 323850"/>
                  <a:gd name="connsiteY21" fmla="*/ 172528 h 336550"/>
                  <a:gd name="connsiteX22" fmla="*/ 267890 w 323850"/>
                  <a:gd name="connsiteY22" fmla="*/ 155576 h 336550"/>
                  <a:gd name="connsiteX23" fmla="*/ 175670 w 323850"/>
                  <a:gd name="connsiteY23" fmla="*/ 15876 h 336550"/>
                  <a:gd name="connsiteX24" fmla="*/ 173037 w 323850"/>
                  <a:gd name="connsiteY24" fmla="*/ 19686 h 336550"/>
                  <a:gd name="connsiteX25" fmla="*/ 175670 w 323850"/>
                  <a:gd name="connsiteY25" fmla="*/ 22226 h 336550"/>
                  <a:gd name="connsiteX26" fmla="*/ 224379 w 323850"/>
                  <a:gd name="connsiteY26" fmla="*/ 22226 h 336550"/>
                  <a:gd name="connsiteX27" fmla="*/ 227012 w 323850"/>
                  <a:gd name="connsiteY27" fmla="*/ 19686 h 336550"/>
                  <a:gd name="connsiteX28" fmla="*/ 224379 w 323850"/>
                  <a:gd name="connsiteY28" fmla="*/ 15876 h 336550"/>
                  <a:gd name="connsiteX29" fmla="*/ 175670 w 323850"/>
                  <a:gd name="connsiteY29" fmla="*/ 15876 h 336550"/>
                  <a:gd name="connsiteX30" fmla="*/ 125064 w 323850"/>
                  <a:gd name="connsiteY30" fmla="*/ 0 h 336550"/>
                  <a:gd name="connsiteX31" fmla="*/ 276458 w 323850"/>
                  <a:gd name="connsiteY31" fmla="*/ 0 h 336550"/>
                  <a:gd name="connsiteX32" fmla="*/ 298837 w 323850"/>
                  <a:gd name="connsiteY32" fmla="*/ 22349 h 336550"/>
                  <a:gd name="connsiteX33" fmla="*/ 298837 w 323850"/>
                  <a:gd name="connsiteY33" fmla="*/ 109116 h 336550"/>
                  <a:gd name="connsiteX34" fmla="*/ 306736 w 323850"/>
                  <a:gd name="connsiteY34" fmla="*/ 109116 h 336550"/>
                  <a:gd name="connsiteX35" fmla="*/ 323850 w 323850"/>
                  <a:gd name="connsiteY35" fmla="*/ 127521 h 336550"/>
                  <a:gd name="connsiteX36" fmla="*/ 323850 w 323850"/>
                  <a:gd name="connsiteY36" fmla="*/ 130150 h 336550"/>
                  <a:gd name="connsiteX37" fmla="*/ 306736 w 323850"/>
                  <a:gd name="connsiteY37" fmla="*/ 147241 h 336550"/>
                  <a:gd name="connsiteX38" fmla="*/ 268559 w 323850"/>
                  <a:gd name="connsiteY38" fmla="*/ 147241 h 336550"/>
                  <a:gd name="connsiteX39" fmla="*/ 250128 w 323850"/>
                  <a:gd name="connsiteY39" fmla="*/ 130150 h 336550"/>
                  <a:gd name="connsiteX40" fmla="*/ 250128 w 323850"/>
                  <a:gd name="connsiteY40" fmla="*/ 127521 h 336550"/>
                  <a:gd name="connsiteX41" fmla="*/ 268559 w 323850"/>
                  <a:gd name="connsiteY41" fmla="*/ 109116 h 336550"/>
                  <a:gd name="connsiteX42" fmla="*/ 272508 w 323850"/>
                  <a:gd name="connsiteY42" fmla="*/ 109116 h 336550"/>
                  <a:gd name="connsiteX43" fmla="*/ 283040 w 323850"/>
                  <a:gd name="connsiteY43" fmla="*/ 109116 h 336550"/>
                  <a:gd name="connsiteX44" fmla="*/ 283040 w 323850"/>
                  <a:gd name="connsiteY44" fmla="*/ 35496 h 336550"/>
                  <a:gd name="connsiteX45" fmla="*/ 118481 w 323850"/>
                  <a:gd name="connsiteY45" fmla="*/ 35496 h 336550"/>
                  <a:gd name="connsiteX46" fmla="*/ 118481 w 323850"/>
                  <a:gd name="connsiteY46" fmla="*/ 76250 h 336550"/>
                  <a:gd name="connsiteX47" fmla="*/ 155342 w 323850"/>
                  <a:gd name="connsiteY47" fmla="*/ 56530 h 336550"/>
                  <a:gd name="connsiteX48" fmla="*/ 184305 w 323850"/>
                  <a:gd name="connsiteY48" fmla="*/ 74935 h 336550"/>
                  <a:gd name="connsiteX49" fmla="*/ 139545 w 323850"/>
                  <a:gd name="connsiteY49" fmla="*/ 117004 h 336550"/>
                  <a:gd name="connsiteX50" fmla="*/ 118481 w 323850"/>
                  <a:gd name="connsiteY50" fmla="*/ 131465 h 336550"/>
                  <a:gd name="connsiteX51" fmla="*/ 118481 w 323850"/>
                  <a:gd name="connsiteY51" fmla="*/ 294481 h 336550"/>
                  <a:gd name="connsiteX52" fmla="*/ 283040 w 323850"/>
                  <a:gd name="connsiteY52" fmla="*/ 294481 h 336550"/>
                  <a:gd name="connsiteX53" fmla="*/ 283040 w 323850"/>
                  <a:gd name="connsiteY53" fmla="*/ 282649 h 336550"/>
                  <a:gd name="connsiteX54" fmla="*/ 268559 w 323850"/>
                  <a:gd name="connsiteY54" fmla="*/ 282649 h 336550"/>
                  <a:gd name="connsiteX55" fmla="*/ 250128 w 323850"/>
                  <a:gd name="connsiteY55" fmla="*/ 264244 h 336550"/>
                  <a:gd name="connsiteX56" fmla="*/ 250128 w 323850"/>
                  <a:gd name="connsiteY56" fmla="*/ 262930 h 336550"/>
                  <a:gd name="connsiteX57" fmla="*/ 268559 w 323850"/>
                  <a:gd name="connsiteY57" fmla="*/ 244525 h 336550"/>
                  <a:gd name="connsiteX58" fmla="*/ 306736 w 323850"/>
                  <a:gd name="connsiteY58" fmla="*/ 244525 h 336550"/>
                  <a:gd name="connsiteX59" fmla="*/ 323850 w 323850"/>
                  <a:gd name="connsiteY59" fmla="*/ 262930 h 336550"/>
                  <a:gd name="connsiteX60" fmla="*/ 323850 w 323850"/>
                  <a:gd name="connsiteY60" fmla="*/ 264244 h 336550"/>
                  <a:gd name="connsiteX61" fmla="*/ 306736 w 323850"/>
                  <a:gd name="connsiteY61" fmla="*/ 282649 h 336550"/>
                  <a:gd name="connsiteX62" fmla="*/ 301470 w 323850"/>
                  <a:gd name="connsiteY62" fmla="*/ 282649 h 336550"/>
                  <a:gd name="connsiteX63" fmla="*/ 298837 w 323850"/>
                  <a:gd name="connsiteY63" fmla="*/ 282649 h 336550"/>
                  <a:gd name="connsiteX64" fmla="*/ 298837 w 323850"/>
                  <a:gd name="connsiteY64" fmla="*/ 314201 h 336550"/>
                  <a:gd name="connsiteX65" fmla="*/ 276458 w 323850"/>
                  <a:gd name="connsiteY65" fmla="*/ 336550 h 336550"/>
                  <a:gd name="connsiteX66" fmla="*/ 125064 w 323850"/>
                  <a:gd name="connsiteY66" fmla="*/ 336550 h 336550"/>
                  <a:gd name="connsiteX67" fmla="*/ 102684 w 323850"/>
                  <a:gd name="connsiteY67" fmla="*/ 314201 h 336550"/>
                  <a:gd name="connsiteX68" fmla="*/ 102684 w 323850"/>
                  <a:gd name="connsiteY68" fmla="*/ 287908 h 336550"/>
                  <a:gd name="connsiteX69" fmla="*/ 75038 w 323850"/>
                  <a:gd name="connsiteY69" fmla="*/ 287908 h 336550"/>
                  <a:gd name="connsiteX70" fmla="*/ 13164 w 323850"/>
                  <a:gd name="connsiteY70" fmla="*/ 255042 h 336550"/>
                  <a:gd name="connsiteX71" fmla="*/ 11848 w 323850"/>
                  <a:gd name="connsiteY71" fmla="*/ 253727 h 336550"/>
                  <a:gd name="connsiteX72" fmla="*/ 9215 w 323850"/>
                  <a:gd name="connsiteY72" fmla="*/ 249783 h 336550"/>
                  <a:gd name="connsiteX73" fmla="*/ 7899 w 323850"/>
                  <a:gd name="connsiteY73" fmla="*/ 244525 h 336550"/>
                  <a:gd name="connsiteX74" fmla="*/ 6582 w 323850"/>
                  <a:gd name="connsiteY74" fmla="*/ 240581 h 336550"/>
                  <a:gd name="connsiteX75" fmla="*/ 2633 w 323850"/>
                  <a:gd name="connsiteY75" fmla="*/ 231378 h 336550"/>
                  <a:gd name="connsiteX76" fmla="*/ 2633 w 323850"/>
                  <a:gd name="connsiteY76" fmla="*/ 228749 h 336550"/>
                  <a:gd name="connsiteX77" fmla="*/ 0 w 323850"/>
                  <a:gd name="connsiteY77" fmla="*/ 219546 h 336550"/>
                  <a:gd name="connsiteX78" fmla="*/ 0 w 323850"/>
                  <a:gd name="connsiteY78" fmla="*/ 215602 h 336550"/>
                  <a:gd name="connsiteX79" fmla="*/ 0 w 323850"/>
                  <a:gd name="connsiteY79" fmla="*/ 202456 h 336550"/>
                  <a:gd name="connsiteX80" fmla="*/ 40810 w 323850"/>
                  <a:gd name="connsiteY80" fmla="*/ 119633 h 336550"/>
                  <a:gd name="connsiteX81" fmla="*/ 102684 w 323850"/>
                  <a:gd name="connsiteY81" fmla="*/ 85452 h 336550"/>
                  <a:gd name="connsiteX82" fmla="*/ 102684 w 323850"/>
                  <a:gd name="connsiteY82" fmla="*/ 22349 h 336550"/>
                  <a:gd name="connsiteX83" fmla="*/ 125064 w 323850"/>
                  <a:gd name="connsiteY8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23850" h="336550">
                    <a:moveTo>
                      <a:pt x="200025" y="303213"/>
                    </a:moveTo>
                    <a:cubicBezTo>
                      <a:pt x="193887" y="303213"/>
                      <a:pt x="188912" y="308188"/>
                      <a:pt x="188912" y="314326"/>
                    </a:cubicBezTo>
                    <a:cubicBezTo>
                      <a:pt x="188912" y="320464"/>
                      <a:pt x="193887" y="325439"/>
                      <a:pt x="200025" y="325439"/>
                    </a:cubicBezTo>
                    <a:cubicBezTo>
                      <a:pt x="206163" y="325439"/>
                      <a:pt x="211138" y="320464"/>
                      <a:pt x="211138" y="314326"/>
                    </a:cubicBezTo>
                    <a:cubicBezTo>
                      <a:pt x="211138" y="308188"/>
                      <a:pt x="206163" y="303213"/>
                      <a:pt x="200025" y="303213"/>
                    </a:cubicBezTo>
                    <a:close/>
                    <a:moveTo>
                      <a:pt x="267890" y="200026"/>
                    </a:moveTo>
                    <a:cubicBezTo>
                      <a:pt x="267890" y="200026"/>
                      <a:pt x="267890" y="200026"/>
                      <a:pt x="306529" y="200026"/>
                    </a:cubicBezTo>
                    <a:cubicBezTo>
                      <a:pt x="315856" y="200026"/>
                      <a:pt x="323850" y="207909"/>
                      <a:pt x="323850" y="217105"/>
                    </a:cubicBezTo>
                    <a:cubicBezTo>
                      <a:pt x="323850" y="217105"/>
                      <a:pt x="323850" y="217105"/>
                      <a:pt x="323850" y="219733"/>
                    </a:cubicBezTo>
                    <a:cubicBezTo>
                      <a:pt x="323850" y="228929"/>
                      <a:pt x="315856" y="238126"/>
                      <a:pt x="306529" y="238126"/>
                    </a:cubicBezTo>
                    <a:cubicBezTo>
                      <a:pt x="306529" y="238126"/>
                      <a:pt x="306529" y="238126"/>
                      <a:pt x="267890" y="238126"/>
                    </a:cubicBezTo>
                    <a:cubicBezTo>
                      <a:pt x="257231" y="238126"/>
                      <a:pt x="249237" y="228929"/>
                      <a:pt x="249237" y="219733"/>
                    </a:cubicBezTo>
                    <a:cubicBezTo>
                      <a:pt x="249237" y="219733"/>
                      <a:pt x="249237" y="219733"/>
                      <a:pt x="249237" y="217105"/>
                    </a:cubicBezTo>
                    <a:cubicBezTo>
                      <a:pt x="249237" y="207909"/>
                      <a:pt x="257231" y="200026"/>
                      <a:pt x="267890" y="200026"/>
                    </a:cubicBezTo>
                    <a:close/>
                    <a:moveTo>
                      <a:pt x="267890" y="155576"/>
                    </a:moveTo>
                    <a:cubicBezTo>
                      <a:pt x="267890" y="155576"/>
                      <a:pt x="267890" y="155576"/>
                      <a:pt x="306529" y="155576"/>
                    </a:cubicBezTo>
                    <a:cubicBezTo>
                      <a:pt x="315856" y="155576"/>
                      <a:pt x="323850" y="163400"/>
                      <a:pt x="323850" y="172528"/>
                    </a:cubicBezTo>
                    <a:cubicBezTo>
                      <a:pt x="323850" y="172528"/>
                      <a:pt x="323850" y="172528"/>
                      <a:pt x="323850" y="175137"/>
                    </a:cubicBezTo>
                    <a:cubicBezTo>
                      <a:pt x="323850" y="184265"/>
                      <a:pt x="315856" y="192089"/>
                      <a:pt x="306529" y="192089"/>
                    </a:cubicBezTo>
                    <a:cubicBezTo>
                      <a:pt x="306529" y="192089"/>
                      <a:pt x="306529" y="192089"/>
                      <a:pt x="267890" y="192089"/>
                    </a:cubicBezTo>
                    <a:cubicBezTo>
                      <a:pt x="257231" y="192089"/>
                      <a:pt x="249237" y="184265"/>
                      <a:pt x="249237" y="175137"/>
                    </a:cubicBezTo>
                    <a:cubicBezTo>
                      <a:pt x="249237" y="175137"/>
                      <a:pt x="249237" y="175137"/>
                      <a:pt x="249237" y="172528"/>
                    </a:cubicBezTo>
                    <a:cubicBezTo>
                      <a:pt x="249237" y="163400"/>
                      <a:pt x="257231" y="155576"/>
                      <a:pt x="267890" y="155576"/>
                    </a:cubicBezTo>
                    <a:close/>
                    <a:moveTo>
                      <a:pt x="175670" y="15876"/>
                    </a:moveTo>
                    <a:cubicBezTo>
                      <a:pt x="174353" y="15876"/>
                      <a:pt x="173037" y="17146"/>
                      <a:pt x="173037" y="19686"/>
                    </a:cubicBezTo>
                    <a:cubicBezTo>
                      <a:pt x="173037" y="20956"/>
                      <a:pt x="174353" y="22226"/>
                      <a:pt x="175670" y="22226"/>
                    </a:cubicBezTo>
                    <a:cubicBezTo>
                      <a:pt x="175670" y="22226"/>
                      <a:pt x="175670" y="22226"/>
                      <a:pt x="224379" y="22226"/>
                    </a:cubicBezTo>
                    <a:cubicBezTo>
                      <a:pt x="225695" y="22226"/>
                      <a:pt x="227012" y="20956"/>
                      <a:pt x="227012" y="19686"/>
                    </a:cubicBezTo>
                    <a:cubicBezTo>
                      <a:pt x="227012" y="17146"/>
                      <a:pt x="225695" y="15876"/>
                      <a:pt x="224379" y="15876"/>
                    </a:cubicBezTo>
                    <a:cubicBezTo>
                      <a:pt x="224379" y="15876"/>
                      <a:pt x="224379" y="15876"/>
                      <a:pt x="175670" y="15876"/>
                    </a:cubicBezTo>
                    <a:close/>
                    <a:moveTo>
                      <a:pt x="125064" y="0"/>
                    </a:moveTo>
                    <a:cubicBezTo>
                      <a:pt x="125064" y="0"/>
                      <a:pt x="125064" y="0"/>
                      <a:pt x="276458" y="0"/>
                    </a:cubicBezTo>
                    <a:cubicBezTo>
                      <a:pt x="288306" y="0"/>
                      <a:pt x="298837" y="10517"/>
                      <a:pt x="298837" y="22349"/>
                    </a:cubicBezTo>
                    <a:cubicBezTo>
                      <a:pt x="298837" y="22349"/>
                      <a:pt x="298837" y="22349"/>
                      <a:pt x="298837" y="109116"/>
                    </a:cubicBezTo>
                    <a:cubicBezTo>
                      <a:pt x="298837" y="109116"/>
                      <a:pt x="298837" y="109116"/>
                      <a:pt x="306736" y="109116"/>
                    </a:cubicBezTo>
                    <a:cubicBezTo>
                      <a:pt x="315951" y="109116"/>
                      <a:pt x="323850" y="118318"/>
                      <a:pt x="323850" y="127521"/>
                    </a:cubicBezTo>
                    <a:cubicBezTo>
                      <a:pt x="323850" y="127521"/>
                      <a:pt x="323850" y="127521"/>
                      <a:pt x="323850" y="130150"/>
                    </a:cubicBezTo>
                    <a:cubicBezTo>
                      <a:pt x="323850" y="139353"/>
                      <a:pt x="315951" y="147241"/>
                      <a:pt x="306736" y="147241"/>
                    </a:cubicBezTo>
                    <a:cubicBezTo>
                      <a:pt x="306736" y="147241"/>
                      <a:pt x="306736" y="147241"/>
                      <a:pt x="268559" y="147241"/>
                    </a:cubicBezTo>
                    <a:cubicBezTo>
                      <a:pt x="258027" y="147241"/>
                      <a:pt x="250128" y="139353"/>
                      <a:pt x="250128" y="130150"/>
                    </a:cubicBezTo>
                    <a:cubicBezTo>
                      <a:pt x="250128" y="130150"/>
                      <a:pt x="250128" y="130150"/>
                      <a:pt x="250128" y="127521"/>
                    </a:cubicBezTo>
                    <a:cubicBezTo>
                      <a:pt x="250128" y="118318"/>
                      <a:pt x="258027" y="109116"/>
                      <a:pt x="268559" y="109116"/>
                    </a:cubicBezTo>
                    <a:cubicBezTo>
                      <a:pt x="268559" y="109116"/>
                      <a:pt x="268559" y="109116"/>
                      <a:pt x="272508" y="109116"/>
                    </a:cubicBezTo>
                    <a:cubicBezTo>
                      <a:pt x="272508" y="109116"/>
                      <a:pt x="272508" y="109116"/>
                      <a:pt x="283040" y="109116"/>
                    </a:cubicBezTo>
                    <a:cubicBezTo>
                      <a:pt x="283040" y="109116"/>
                      <a:pt x="283040" y="109116"/>
                      <a:pt x="283040" y="35496"/>
                    </a:cubicBezTo>
                    <a:cubicBezTo>
                      <a:pt x="283040" y="35496"/>
                      <a:pt x="283040" y="35496"/>
                      <a:pt x="118481" y="35496"/>
                    </a:cubicBezTo>
                    <a:cubicBezTo>
                      <a:pt x="118481" y="35496"/>
                      <a:pt x="118481" y="35496"/>
                      <a:pt x="118481" y="76250"/>
                    </a:cubicBezTo>
                    <a:cubicBezTo>
                      <a:pt x="134279" y="67047"/>
                      <a:pt x="148760" y="59159"/>
                      <a:pt x="155342" y="56530"/>
                    </a:cubicBezTo>
                    <a:cubicBezTo>
                      <a:pt x="176406" y="44698"/>
                      <a:pt x="188254" y="59159"/>
                      <a:pt x="184305" y="74935"/>
                    </a:cubicBezTo>
                    <a:cubicBezTo>
                      <a:pt x="181672" y="86767"/>
                      <a:pt x="160608" y="99913"/>
                      <a:pt x="139545" y="117004"/>
                    </a:cubicBezTo>
                    <a:cubicBezTo>
                      <a:pt x="134279" y="120948"/>
                      <a:pt x="126380" y="126206"/>
                      <a:pt x="118481" y="131465"/>
                    </a:cubicBezTo>
                    <a:cubicBezTo>
                      <a:pt x="118481" y="131465"/>
                      <a:pt x="118481" y="131465"/>
                      <a:pt x="118481" y="294481"/>
                    </a:cubicBezTo>
                    <a:cubicBezTo>
                      <a:pt x="118481" y="294481"/>
                      <a:pt x="118481" y="294481"/>
                      <a:pt x="283040" y="294481"/>
                    </a:cubicBezTo>
                    <a:cubicBezTo>
                      <a:pt x="283040" y="294481"/>
                      <a:pt x="283040" y="294481"/>
                      <a:pt x="283040" y="282649"/>
                    </a:cubicBezTo>
                    <a:cubicBezTo>
                      <a:pt x="283040" y="282649"/>
                      <a:pt x="283040" y="282649"/>
                      <a:pt x="268559" y="282649"/>
                    </a:cubicBezTo>
                    <a:cubicBezTo>
                      <a:pt x="258027" y="282649"/>
                      <a:pt x="250128" y="274762"/>
                      <a:pt x="250128" y="264244"/>
                    </a:cubicBezTo>
                    <a:cubicBezTo>
                      <a:pt x="250128" y="264244"/>
                      <a:pt x="250128" y="264244"/>
                      <a:pt x="250128" y="262930"/>
                    </a:cubicBezTo>
                    <a:cubicBezTo>
                      <a:pt x="250128" y="252413"/>
                      <a:pt x="258027" y="244525"/>
                      <a:pt x="268559" y="244525"/>
                    </a:cubicBezTo>
                    <a:cubicBezTo>
                      <a:pt x="268559" y="244525"/>
                      <a:pt x="268559" y="244525"/>
                      <a:pt x="306736" y="244525"/>
                    </a:cubicBezTo>
                    <a:cubicBezTo>
                      <a:pt x="315951" y="244525"/>
                      <a:pt x="323850" y="252413"/>
                      <a:pt x="323850" y="262930"/>
                    </a:cubicBezTo>
                    <a:cubicBezTo>
                      <a:pt x="323850" y="262930"/>
                      <a:pt x="323850" y="262930"/>
                      <a:pt x="323850" y="264244"/>
                    </a:cubicBezTo>
                    <a:cubicBezTo>
                      <a:pt x="323850" y="274762"/>
                      <a:pt x="315951" y="282649"/>
                      <a:pt x="306736" y="282649"/>
                    </a:cubicBezTo>
                    <a:cubicBezTo>
                      <a:pt x="306736" y="282649"/>
                      <a:pt x="306736" y="282649"/>
                      <a:pt x="301470" y="282649"/>
                    </a:cubicBezTo>
                    <a:cubicBezTo>
                      <a:pt x="301470" y="282649"/>
                      <a:pt x="301470" y="282649"/>
                      <a:pt x="298837" y="282649"/>
                    </a:cubicBezTo>
                    <a:cubicBezTo>
                      <a:pt x="298837" y="282649"/>
                      <a:pt x="298837" y="282649"/>
                      <a:pt x="298837" y="314201"/>
                    </a:cubicBezTo>
                    <a:cubicBezTo>
                      <a:pt x="298837" y="326033"/>
                      <a:pt x="288306" y="336550"/>
                      <a:pt x="276458" y="336550"/>
                    </a:cubicBezTo>
                    <a:cubicBezTo>
                      <a:pt x="276458" y="336550"/>
                      <a:pt x="276458" y="336550"/>
                      <a:pt x="125064" y="336550"/>
                    </a:cubicBezTo>
                    <a:cubicBezTo>
                      <a:pt x="113216" y="336550"/>
                      <a:pt x="102684" y="326033"/>
                      <a:pt x="102684" y="314201"/>
                    </a:cubicBezTo>
                    <a:cubicBezTo>
                      <a:pt x="102684" y="314201"/>
                      <a:pt x="102684" y="314201"/>
                      <a:pt x="102684" y="287908"/>
                    </a:cubicBezTo>
                    <a:cubicBezTo>
                      <a:pt x="102684" y="287908"/>
                      <a:pt x="102684" y="287908"/>
                      <a:pt x="75038" y="287908"/>
                    </a:cubicBezTo>
                    <a:cubicBezTo>
                      <a:pt x="75038" y="287908"/>
                      <a:pt x="35544" y="287908"/>
                      <a:pt x="13164" y="255042"/>
                    </a:cubicBezTo>
                    <a:cubicBezTo>
                      <a:pt x="13164" y="253727"/>
                      <a:pt x="13164" y="253727"/>
                      <a:pt x="11848" y="253727"/>
                    </a:cubicBezTo>
                    <a:cubicBezTo>
                      <a:pt x="11848" y="252413"/>
                      <a:pt x="10531" y="251098"/>
                      <a:pt x="9215" y="249783"/>
                    </a:cubicBezTo>
                    <a:cubicBezTo>
                      <a:pt x="9215" y="248469"/>
                      <a:pt x="7899" y="245839"/>
                      <a:pt x="7899" y="244525"/>
                    </a:cubicBezTo>
                    <a:cubicBezTo>
                      <a:pt x="6582" y="243210"/>
                      <a:pt x="6582" y="241895"/>
                      <a:pt x="6582" y="240581"/>
                    </a:cubicBezTo>
                    <a:cubicBezTo>
                      <a:pt x="5266" y="237951"/>
                      <a:pt x="3949" y="235322"/>
                      <a:pt x="2633" y="231378"/>
                    </a:cubicBezTo>
                    <a:cubicBezTo>
                      <a:pt x="2633" y="230063"/>
                      <a:pt x="2633" y="230063"/>
                      <a:pt x="2633" y="228749"/>
                    </a:cubicBezTo>
                    <a:cubicBezTo>
                      <a:pt x="1316" y="226120"/>
                      <a:pt x="1316" y="223490"/>
                      <a:pt x="0" y="219546"/>
                    </a:cubicBezTo>
                    <a:cubicBezTo>
                      <a:pt x="0" y="218232"/>
                      <a:pt x="0" y="216917"/>
                      <a:pt x="0" y="215602"/>
                    </a:cubicBezTo>
                    <a:cubicBezTo>
                      <a:pt x="0" y="211658"/>
                      <a:pt x="0" y="207714"/>
                      <a:pt x="0" y="202456"/>
                    </a:cubicBezTo>
                    <a:cubicBezTo>
                      <a:pt x="0" y="149870"/>
                      <a:pt x="23696" y="127521"/>
                      <a:pt x="40810" y="119633"/>
                    </a:cubicBezTo>
                    <a:cubicBezTo>
                      <a:pt x="40810" y="119633"/>
                      <a:pt x="72405" y="102543"/>
                      <a:pt x="102684" y="85452"/>
                    </a:cubicBezTo>
                    <a:cubicBezTo>
                      <a:pt x="102684" y="85452"/>
                      <a:pt x="102684" y="85452"/>
                      <a:pt x="102684" y="22349"/>
                    </a:cubicBezTo>
                    <a:cubicBezTo>
                      <a:pt x="102684" y="10517"/>
                      <a:pt x="113216" y="0"/>
                      <a:pt x="12506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í$ļïḋê"/>
            <p:cNvGrpSpPr/>
            <p:nvPr/>
          </p:nvGrpSpPr>
          <p:grpSpPr>
            <a:xfrm>
              <a:off x="7492813" y="3530012"/>
              <a:ext cx="1012909" cy="2647503"/>
              <a:chOff x="7534941" y="3530012"/>
              <a:chExt cx="1012909" cy="2647503"/>
            </a:xfrm>
          </p:grpSpPr>
          <p:sp>
            <p:nvSpPr>
              <p:cNvPr id="38" name="ïṡ1iḍe"/>
              <p:cNvSpPr/>
              <p:nvPr/>
            </p:nvSpPr>
            <p:spPr>
              <a:xfrm>
                <a:off x="7534941" y="3530012"/>
                <a:ext cx="914400" cy="914400"/>
              </a:xfrm>
              <a:prstGeom prst="round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íṣḻiḓè"/>
              <p:cNvSpPr/>
              <p:nvPr/>
            </p:nvSpPr>
            <p:spPr>
              <a:xfrm>
                <a:off x="7534941" y="4295552"/>
                <a:ext cx="914400" cy="1881963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íś1ïďê"/>
              <p:cNvSpPr/>
              <p:nvPr/>
            </p:nvSpPr>
            <p:spPr>
              <a:xfrm>
                <a:off x="7638057" y="4406232"/>
                <a:ext cx="909793" cy="39517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53%</a:t>
                </a:r>
              </a:p>
            </p:txBody>
          </p:sp>
          <p:sp>
            <p:nvSpPr>
              <p:cNvPr id="41" name="íŝļïḋê"/>
              <p:cNvSpPr/>
              <p:nvPr/>
            </p:nvSpPr>
            <p:spPr>
              <a:xfrm>
                <a:off x="7638057" y="4801405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2" name="îşḷiďê"/>
              <p:cNvSpPr/>
              <p:nvPr/>
            </p:nvSpPr>
            <p:spPr>
              <a:xfrm>
                <a:off x="7824673" y="3821159"/>
                <a:ext cx="334936" cy="332106"/>
              </a:xfrm>
              <a:custGeom>
                <a:avLst/>
                <a:gdLst>
                  <a:gd name="connsiteX0" fmla="*/ 192254 w 338138"/>
                  <a:gd name="connsiteY0" fmla="*/ 135421 h 335282"/>
                  <a:gd name="connsiteX1" fmla="*/ 152810 w 338138"/>
                  <a:gd name="connsiteY1" fmla="*/ 151158 h 335282"/>
                  <a:gd name="connsiteX2" fmla="*/ 152810 w 338138"/>
                  <a:gd name="connsiteY2" fmla="*/ 229842 h 335282"/>
                  <a:gd name="connsiteX3" fmla="*/ 232697 w 338138"/>
                  <a:gd name="connsiteY3" fmla="*/ 229842 h 335282"/>
                  <a:gd name="connsiteX4" fmla="*/ 232697 w 338138"/>
                  <a:gd name="connsiteY4" fmla="*/ 151158 h 335282"/>
                  <a:gd name="connsiteX5" fmla="*/ 192254 w 338138"/>
                  <a:gd name="connsiteY5" fmla="*/ 135421 h 335282"/>
                  <a:gd name="connsiteX6" fmla="*/ 238125 w 338138"/>
                  <a:gd name="connsiteY6" fmla="*/ 69850 h 335282"/>
                  <a:gd name="connsiteX7" fmla="*/ 225425 w 338138"/>
                  <a:gd name="connsiteY7" fmla="*/ 80963 h 335282"/>
                  <a:gd name="connsiteX8" fmla="*/ 238125 w 338138"/>
                  <a:gd name="connsiteY8" fmla="*/ 92076 h 335282"/>
                  <a:gd name="connsiteX9" fmla="*/ 250825 w 338138"/>
                  <a:gd name="connsiteY9" fmla="*/ 80963 h 335282"/>
                  <a:gd name="connsiteX10" fmla="*/ 238125 w 338138"/>
                  <a:gd name="connsiteY10" fmla="*/ 69850 h 335282"/>
                  <a:gd name="connsiteX11" fmla="*/ 214313 w 338138"/>
                  <a:gd name="connsiteY11" fmla="*/ 57150 h 335282"/>
                  <a:gd name="connsiteX12" fmla="*/ 263526 w 338138"/>
                  <a:gd name="connsiteY12" fmla="*/ 57150 h 335282"/>
                  <a:gd name="connsiteX13" fmla="*/ 263526 w 338138"/>
                  <a:gd name="connsiteY13" fmla="*/ 106363 h 335282"/>
                  <a:gd name="connsiteX14" fmla="*/ 214313 w 338138"/>
                  <a:gd name="connsiteY14" fmla="*/ 106363 h 335282"/>
                  <a:gd name="connsiteX15" fmla="*/ 49213 w 338138"/>
                  <a:gd name="connsiteY15" fmla="*/ 57150 h 335282"/>
                  <a:gd name="connsiteX16" fmla="*/ 195263 w 338138"/>
                  <a:gd name="connsiteY16" fmla="*/ 57150 h 335282"/>
                  <a:gd name="connsiteX17" fmla="*/ 195263 w 338138"/>
                  <a:gd name="connsiteY17" fmla="*/ 106363 h 335282"/>
                  <a:gd name="connsiteX18" fmla="*/ 49213 w 338138"/>
                  <a:gd name="connsiteY18" fmla="*/ 106363 h 335282"/>
                  <a:gd name="connsiteX19" fmla="*/ 22225 w 338138"/>
                  <a:gd name="connsiteY19" fmla="*/ 28575 h 335282"/>
                  <a:gd name="connsiteX20" fmla="*/ 22225 w 338138"/>
                  <a:gd name="connsiteY20" fmla="*/ 269875 h 335282"/>
                  <a:gd name="connsiteX21" fmla="*/ 241853 w 338138"/>
                  <a:gd name="connsiteY21" fmla="*/ 269875 h 335282"/>
                  <a:gd name="connsiteX22" fmla="*/ 247114 w 338138"/>
                  <a:gd name="connsiteY22" fmla="*/ 259384 h 335282"/>
                  <a:gd name="connsiteX23" fmla="*/ 233962 w 338138"/>
                  <a:gd name="connsiteY23" fmla="*/ 248892 h 335282"/>
                  <a:gd name="connsiteX24" fmla="*/ 155054 w 338138"/>
                  <a:gd name="connsiteY24" fmla="*/ 251515 h 335282"/>
                  <a:gd name="connsiteX25" fmla="*/ 49843 w 338138"/>
                  <a:gd name="connsiteY25" fmla="*/ 251515 h 335282"/>
                  <a:gd name="connsiteX26" fmla="*/ 49843 w 338138"/>
                  <a:gd name="connsiteY26" fmla="*/ 231844 h 335282"/>
                  <a:gd name="connsiteX27" fmla="*/ 135327 w 338138"/>
                  <a:gd name="connsiteY27" fmla="*/ 231844 h 335282"/>
                  <a:gd name="connsiteX28" fmla="*/ 122175 w 338138"/>
                  <a:gd name="connsiteY28" fmla="*/ 201682 h 335282"/>
                  <a:gd name="connsiteX29" fmla="*/ 49843 w 338138"/>
                  <a:gd name="connsiteY29" fmla="*/ 201682 h 335282"/>
                  <a:gd name="connsiteX30" fmla="*/ 49843 w 338138"/>
                  <a:gd name="connsiteY30" fmla="*/ 183322 h 335282"/>
                  <a:gd name="connsiteX31" fmla="*/ 120860 w 338138"/>
                  <a:gd name="connsiteY31" fmla="*/ 183322 h 335282"/>
                  <a:gd name="connsiteX32" fmla="*/ 131381 w 338138"/>
                  <a:gd name="connsiteY32" fmla="*/ 153159 h 335282"/>
                  <a:gd name="connsiteX33" fmla="*/ 49843 w 338138"/>
                  <a:gd name="connsiteY33" fmla="*/ 153159 h 335282"/>
                  <a:gd name="connsiteX34" fmla="*/ 49843 w 338138"/>
                  <a:gd name="connsiteY34" fmla="*/ 134800 h 335282"/>
                  <a:gd name="connsiteX35" fmla="*/ 147163 w 338138"/>
                  <a:gd name="connsiteY35" fmla="*/ 134800 h 335282"/>
                  <a:gd name="connsiteX36" fmla="*/ 243168 w 338138"/>
                  <a:gd name="connsiteY36" fmla="*/ 138734 h 335282"/>
                  <a:gd name="connsiteX37" fmla="*/ 251059 w 338138"/>
                  <a:gd name="connsiteY37" fmla="*/ 231844 h 335282"/>
                  <a:gd name="connsiteX38" fmla="*/ 264210 w 338138"/>
                  <a:gd name="connsiteY38" fmla="*/ 243647 h 335282"/>
                  <a:gd name="connsiteX39" fmla="*/ 272101 w 338138"/>
                  <a:gd name="connsiteY39" fmla="*/ 238401 h 335282"/>
                  <a:gd name="connsiteX40" fmla="*/ 290513 w 338138"/>
                  <a:gd name="connsiteY40" fmla="*/ 256761 h 335282"/>
                  <a:gd name="connsiteX41" fmla="*/ 290513 w 338138"/>
                  <a:gd name="connsiteY41" fmla="*/ 28575 h 335282"/>
                  <a:gd name="connsiteX42" fmla="*/ 22225 w 338138"/>
                  <a:gd name="connsiteY42" fmla="*/ 28575 h 335282"/>
                  <a:gd name="connsiteX43" fmla="*/ 0 w 338138"/>
                  <a:gd name="connsiteY43" fmla="*/ 0 h 335282"/>
                  <a:gd name="connsiteX44" fmla="*/ 311721 w 338138"/>
                  <a:gd name="connsiteY44" fmla="*/ 0 h 335282"/>
                  <a:gd name="connsiteX45" fmla="*/ 311721 w 338138"/>
                  <a:gd name="connsiteY45" fmla="*/ 278479 h 335282"/>
                  <a:gd name="connsiteX46" fmla="*/ 338138 w 338138"/>
                  <a:gd name="connsiteY46" fmla="*/ 304875 h 335282"/>
                  <a:gd name="connsiteX47" fmla="*/ 330213 w 338138"/>
                  <a:gd name="connsiteY47" fmla="*/ 325992 h 335282"/>
                  <a:gd name="connsiteX48" fmla="*/ 307759 w 338138"/>
                  <a:gd name="connsiteY48" fmla="*/ 335230 h 335282"/>
                  <a:gd name="connsiteX49" fmla="*/ 262850 w 338138"/>
                  <a:gd name="connsiteY49" fmla="*/ 291677 h 335282"/>
                  <a:gd name="connsiteX50" fmla="*/ 0 w 338138"/>
                  <a:gd name="connsiteY50" fmla="*/ 291677 h 335282"/>
                  <a:gd name="connsiteX51" fmla="*/ 0 w 338138"/>
                  <a:gd name="connsiteY51" fmla="*/ 0 h 3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335282">
                    <a:moveTo>
                      <a:pt x="192254" y="135421"/>
                    </a:moveTo>
                    <a:cubicBezTo>
                      <a:pt x="177774" y="135421"/>
                      <a:pt x="163461" y="140666"/>
                      <a:pt x="152810" y="151158"/>
                    </a:cubicBezTo>
                    <a:cubicBezTo>
                      <a:pt x="130175" y="173452"/>
                      <a:pt x="130175" y="207548"/>
                      <a:pt x="152810" y="229842"/>
                    </a:cubicBezTo>
                    <a:cubicBezTo>
                      <a:pt x="174113" y="250825"/>
                      <a:pt x="210062" y="250825"/>
                      <a:pt x="232697" y="229842"/>
                    </a:cubicBezTo>
                    <a:cubicBezTo>
                      <a:pt x="254000" y="207548"/>
                      <a:pt x="254000" y="173452"/>
                      <a:pt x="232697" y="151158"/>
                    </a:cubicBezTo>
                    <a:cubicBezTo>
                      <a:pt x="221379" y="140666"/>
                      <a:pt x="206733" y="135421"/>
                      <a:pt x="192254" y="135421"/>
                    </a:cubicBezTo>
                    <a:close/>
                    <a:moveTo>
                      <a:pt x="238125" y="69850"/>
                    </a:moveTo>
                    <a:cubicBezTo>
                      <a:pt x="231111" y="69850"/>
                      <a:pt x="225425" y="74825"/>
                      <a:pt x="225425" y="80963"/>
                    </a:cubicBezTo>
                    <a:cubicBezTo>
                      <a:pt x="225425" y="87101"/>
                      <a:pt x="231111" y="92076"/>
                      <a:pt x="238125" y="92076"/>
                    </a:cubicBezTo>
                    <a:cubicBezTo>
                      <a:pt x="245139" y="92076"/>
                      <a:pt x="250825" y="87101"/>
                      <a:pt x="250825" y="80963"/>
                    </a:cubicBezTo>
                    <a:cubicBezTo>
                      <a:pt x="250825" y="74825"/>
                      <a:pt x="245139" y="69850"/>
                      <a:pt x="238125" y="69850"/>
                    </a:cubicBezTo>
                    <a:close/>
                    <a:moveTo>
                      <a:pt x="214313" y="57150"/>
                    </a:moveTo>
                    <a:lnTo>
                      <a:pt x="263526" y="57150"/>
                    </a:lnTo>
                    <a:lnTo>
                      <a:pt x="263526" y="106363"/>
                    </a:lnTo>
                    <a:lnTo>
                      <a:pt x="214313" y="106363"/>
                    </a:lnTo>
                    <a:close/>
                    <a:moveTo>
                      <a:pt x="49213" y="57150"/>
                    </a:moveTo>
                    <a:lnTo>
                      <a:pt x="195263" y="57150"/>
                    </a:lnTo>
                    <a:lnTo>
                      <a:pt x="195263" y="106363"/>
                    </a:lnTo>
                    <a:lnTo>
                      <a:pt x="49213" y="106363"/>
                    </a:lnTo>
                    <a:close/>
                    <a:moveTo>
                      <a:pt x="22225" y="28575"/>
                    </a:moveTo>
                    <a:cubicBezTo>
                      <a:pt x="22225" y="28575"/>
                      <a:pt x="22225" y="28575"/>
                      <a:pt x="22225" y="269875"/>
                    </a:cubicBezTo>
                    <a:lnTo>
                      <a:pt x="241853" y="269875"/>
                    </a:lnTo>
                    <a:cubicBezTo>
                      <a:pt x="241853" y="269875"/>
                      <a:pt x="241853" y="269875"/>
                      <a:pt x="247114" y="259384"/>
                    </a:cubicBezTo>
                    <a:cubicBezTo>
                      <a:pt x="247114" y="259384"/>
                      <a:pt x="247114" y="259384"/>
                      <a:pt x="233962" y="248892"/>
                    </a:cubicBezTo>
                    <a:cubicBezTo>
                      <a:pt x="210289" y="264629"/>
                      <a:pt x="178726" y="265941"/>
                      <a:pt x="155054" y="251515"/>
                    </a:cubicBezTo>
                    <a:cubicBezTo>
                      <a:pt x="155054" y="251515"/>
                      <a:pt x="155054" y="251515"/>
                      <a:pt x="49843" y="251515"/>
                    </a:cubicBezTo>
                    <a:cubicBezTo>
                      <a:pt x="49843" y="251515"/>
                      <a:pt x="49843" y="251515"/>
                      <a:pt x="49843" y="231844"/>
                    </a:cubicBezTo>
                    <a:cubicBezTo>
                      <a:pt x="49843" y="231844"/>
                      <a:pt x="49843" y="231844"/>
                      <a:pt x="135327" y="231844"/>
                    </a:cubicBezTo>
                    <a:cubicBezTo>
                      <a:pt x="128751" y="222664"/>
                      <a:pt x="123490" y="213484"/>
                      <a:pt x="122175" y="201682"/>
                    </a:cubicBezTo>
                    <a:cubicBezTo>
                      <a:pt x="122175" y="201682"/>
                      <a:pt x="122175" y="201682"/>
                      <a:pt x="49843" y="201682"/>
                    </a:cubicBezTo>
                    <a:cubicBezTo>
                      <a:pt x="49843" y="201682"/>
                      <a:pt x="49843" y="201682"/>
                      <a:pt x="49843" y="183322"/>
                    </a:cubicBezTo>
                    <a:cubicBezTo>
                      <a:pt x="49843" y="183322"/>
                      <a:pt x="49843" y="183322"/>
                      <a:pt x="120860" y="183322"/>
                    </a:cubicBezTo>
                    <a:cubicBezTo>
                      <a:pt x="122175" y="172831"/>
                      <a:pt x="124806" y="162339"/>
                      <a:pt x="131381" y="153159"/>
                    </a:cubicBezTo>
                    <a:cubicBezTo>
                      <a:pt x="131381" y="153159"/>
                      <a:pt x="131381" y="153159"/>
                      <a:pt x="49843" y="153159"/>
                    </a:cubicBezTo>
                    <a:cubicBezTo>
                      <a:pt x="49843" y="153159"/>
                      <a:pt x="49843" y="153159"/>
                      <a:pt x="49843" y="134800"/>
                    </a:cubicBezTo>
                    <a:cubicBezTo>
                      <a:pt x="49843" y="134800"/>
                      <a:pt x="49843" y="134800"/>
                      <a:pt x="147163" y="134800"/>
                    </a:cubicBezTo>
                    <a:cubicBezTo>
                      <a:pt x="174781" y="111194"/>
                      <a:pt x="216865" y="112506"/>
                      <a:pt x="243168" y="138734"/>
                    </a:cubicBezTo>
                    <a:cubicBezTo>
                      <a:pt x="269471" y="164962"/>
                      <a:pt x="270786" y="202993"/>
                      <a:pt x="251059" y="231844"/>
                    </a:cubicBezTo>
                    <a:cubicBezTo>
                      <a:pt x="251059" y="231844"/>
                      <a:pt x="251059" y="231844"/>
                      <a:pt x="264210" y="243647"/>
                    </a:cubicBezTo>
                    <a:cubicBezTo>
                      <a:pt x="264210" y="243647"/>
                      <a:pt x="264210" y="243647"/>
                      <a:pt x="272101" y="238401"/>
                    </a:cubicBezTo>
                    <a:cubicBezTo>
                      <a:pt x="272101" y="238401"/>
                      <a:pt x="272101" y="238401"/>
                      <a:pt x="290513" y="256761"/>
                    </a:cubicBezTo>
                    <a:cubicBezTo>
                      <a:pt x="290513" y="256761"/>
                      <a:pt x="290513" y="256761"/>
                      <a:pt x="290513" y="28575"/>
                    </a:cubicBezTo>
                    <a:cubicBezTo>
                      <a:pt x="290513" y="28575"/>
                      <a:pt x="290513" y="28575"/>
                      <a:pt x="22225" y="28575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311721" y="0"/>
                    </a:cubicBezTo>
                    <a:cubicBezTo>
                      <a:pt x="311721" y="0"/>
                      <a:pt x="311721" y="0"/>
                      <a:pt x="311721" y="278479"/>
                    </a:cubicBezTo>
                    <a:cubicBezTo>
                      <a:pt x="311721" y="278479"/>
                      <a:pt x="311721" y="278479"/>
                      <a:pt x="338138" y="304875"/>
                    </a:cubicBezTo>
                    <a:cubicBezTo>
                      <a:pt x="338138" y="304875"/>
                      <a:pt x="338138" y="316753"/>
                      <a:pt x="330213" y="325992"/>
                    </a:cubicBezTo>
                    <a:cubicBezTo>
                      <a:pt x="320967" y="336550"/>
                      <a:pt x="307759" y="335230"/>
                      <a:pt x="307759" y="335230"/>
                    </a:cubicBezTo>
                    <a:cubicBezTo>
                      <a:pt x="307759" y="335230"/>
                      <a:pt x="307759" y="335230"/>
                      <a:pt x="262850" y="291677"/>
                    </a:cubicBezTo>
                    <a:cubicBezTo>
                      <a:pt x="262850" y="291677"/>
                      <a:pt x="262850" y="291677"/>
                      <a:pt x="0" y="291677"/>
                    </a:cubicBezTo>
                    <a:cubicBezTo>
                      <a:pt x="0" y="291677"/>
                      <a:pt x="0" y="291677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isľíḓé"/>
            <p:cNvGrpSpPr/>
            <p:nvPr/>
          </p:nvGrpSpPr>
          <p:grpSpPr>
            <a:xfrm>
              <a:off x="5635659" y="3944683"/>
              <a:ext cx="1007614" cy="2227517"/>
              <a:chOff x="5677787" y="3944683"/>
              <a:chExt cx="1007614" cy="2227517"/>
            </a:xfrm>
          </p:grpSpPr>
          <p:sp>
            <p:nvSpPr>
              <p:cNvPr id="33" name="ïšlîde"/>
              <p:cNvSpPr/>
              <p:nvPr/>
            </p:nvSpPr>
            <p:spPr>
              <a:xfrm>
                <a:off x="5677787" y="3944683"/>
                <a:ext cx="914400" cy="914400"/>
              </a:xfrm>
              <a:prstGeom prst="round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ṩḻiḋé"/>
              <p:cNvSpPr/>
              <p:nvPr/>
            </p:nvSpPr>
            <p:spPr>
              <a:xfrm>
                <a:off x="5677787" y="4710223"/>
                <a:ext cx="914400" cy="146197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îŝ1ïḑe"/>
              <p:cNvSpPr/>
              <p:nvPr/>
            </p:nvSpPr>
            <p:spPr>
              <a:xfrm>
                <a:off x="5775608" y="4824394"/>
                <a:ext cx="909793" cy="39517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40%</a:t>
                </a:r>
              </a:p>
            </p:txBody>
          </p:sp>
          <p:sp>
            <p:nvSpPr>
              <p:cNvPr id="36" name="iSlîḓe"/>
              <p:cNvSpPr/>
              <p:nvPr/>
            </p:nvSpPr>
            <p:spPr>
              <a:xfrm>
                <a:off x="5775608" y="5219567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7" name="iş1iḑé"/>
              <p:cNvSpPr/>
              <p:nvPr/>
            </p:nvSpPr>
            <p:spPr>
              <a:xfrm>
                <a:off x="5974629" y="4194853"/>
                <a:ext cx="320716" cy="334934"/>
              </a:xfrm>
              <a:custGeom>
                <a:avLst/>
                <a:gdLst>
                  <a:gd name="connsiteX0" fmla="*/ 293688 w 322263"/>
                  <a:gd name="connsiteY0" fmla="*/ 298450 h 336550"/>
                  <a:gd name="connsiteX1" fmla="*/ 293688 w 322263"/>
                  <a:gd name="connsiteY1" fmla="*/ 305019 h 336550"/>
                  <a:gd name="connsiteX2" fmla="*/ 261635 w 322263"/>
                  <a:gd name="connsiteY2" fmla="*/ 336550 h 336550"/>
                  <a:gd name="connsiteX3" fmla="*/ 241603 w 322263"/>
                  <a:gd name="connsiteY3" fmla="*/ 336550 h 336550"/>
                  <a:gd name="connsiteX4" fmla="*/ 209550 w 322263"/>
                  <a:gd name="connsiteY4" fmla="*/ 305019 h 336550"/>
                  <a:gd name="connsiteX5" fmla="*/ 209550 w 322263"/>
                  <a:gd name="connsiteY5" fmla="*/ 301078 h 336550"/>
                  <a:gd name="connsiteX6" fmla="*/ 277662 w 322263"/>
                  <a:gd name="connsiteY6" fmla="*/ 301078 h 336550"/>
                  <a:gd name="connsiteX7" fmla="*/ 293688 w 322263"/>
                  <a:gd name="connsiteY7" fmla="*/ 298450 h 336550"/>
                  <a:gd name="connsiteX8" fmla="*/ 28575 w 322263"/>
                  <a:gd name="connsiteY8" fmla="*/ 298450 h 336550"/>
                  <a:gd name="connsiteX9" fmla="*/ 44601 w 322263"/>
                  <a:gd name="connsiteY9" fmla="*/ 301078 h 336550"/>
                  <a:gd name="connsiteX10" fmla="*/ 112713 w 322263"/>
                  <a:gd name="connsiteY10" fmla="*/ 301078 h 336550"/>
                  <a:gd name="connsiteX11" fmla="*/ 112713 w 322263"/>
                  <a:gd name="connsiteY11" fmla="*/ 305019 h 336550"/>
                  <a:gd name="connsiteX12" fmla="*/ 80660 w 322263"/>
                  <a:gd name="connsiteY12" fmla="*/ 336550 h 336550"/>
                  <a:gd name="connsiteX13" fmla="*/ 60628 w 322263"/>
                  <a:gd name="connsiteY13" fmla="*/ 336550 h 336550"/>
                  <a:gd name="connsiteX14" fmla="*/ 28575 w 322263"/>
                  <a:gd name="connsiteY14" fmla="*/ 305019 h 336550"/>
                  <a:gd name="connsiteX15" fmla="*/ 28575 w 322263"/>
                  <a:gd name="connsiteY15" fmla="*/ 298450 h 336550"/>
                  <a:gd name="connsiteX16" fmla="*/ 233362 w 322263"/>
                  <a:gd name="connsiteY16" fmla="*/ 228600 h 336550"/>
                  <a:gd name="connsiteX17" fmla="*/ 273050 w 322263"/>
                  <a:gd name="connsiteY17" fmla="*/ 228600 h 336550"/>
                  <a:gd name="connsiteX18" fmla="*/ 273050 w 322263"/>
                  <a:gd name="connsiteY18" fmla="*/ 241300 h 336550"/>
                  <a:gd name="connsiteX19" fmla="*/ 233362 w 322263"/>
                  <a:gd name="connsiteY19" fmla="*/ 241300 h 336550"/>
                  <a:gd name="connsiteX20" fmla="*/ 49212 w 322263"/>
                  <a:gd name="connsiteY20" fmla="*/ 228600 h 336550"/>
                  <a:gd name="connsiteX21" fmla="*/ 88900 w 322263"/>
                  <a:gd name="connsiteY21" fmla="*/ 228600 h 336550"/>
                  <a:gd name="connsiteX22" fmla="*/ 88900 w 322263"/>
                  <a:gd name="connsiteY22" fmla="*/ 241300 h 336550"/>
                  <a:gd name="connsiteX23" fmla="*/ 49212 w 322263"/>
                  <a:gd name="connsiteY23" fmla="*/ 241300 h 336550"/>
                  <a:gd name="connsiteX24" fmla="*/ 228109 w 322263"/>
                  <a:gd name="connsiteY24" fmla="*/ 212725 h 336550"/>
                  <a:gd name="connsiteX25" fmla="*/ 217487 w 322263"/>
                  <a:gd name="connsiteY25" fmla="*/ 224912 h 336550"/>
                  <a:gd name="connsiteX26" fmla="*/ 217487 w 322263"/>
                  <a:gd name="connsiteY26" fmla="*/ 246577 h 336550"/>
                  <a:gd name="connsiteX27" fmla="*/ 228109 w 322263"/>
                  <a:gd name="connsiteY27" fmla="*/ 258763 h 336550"/>
                  <a:gd name="connsiteX28" fmla="*/ 278563 w 322263"/>
                  <a:gd name="connsiteY28" fmla="*/ 258763 h 336550"/>
                  <a:gd name="connsiteX29" fmla="*/ 290512 w 322263"/>
                  <a:gd name="connsiteY29" fmla="*/ 246577 h 336550"/>
                  <a:gd name="connsiteX30" fmla="*/ 290512 w 322263"/>
                  <a:gd name="connsiteY30" fmla="*/ 224912 h 336550"/>
                  <a:gd name="connsiteX31" fmla="*/ 278563 w 322263"/>
                  <a:gd name="connsiteY31" fmla="*/ 212725 h 336550"/>
                  <a:gd name="connsiteX32" fmla="*/ 228109 w 322263"/>
                  <a:gd name="connsiteY32" fmla="*/ 212725 h 336550"/>
                  <a:gd name="connsiteX33" fmla="*/ 43699 w 322263"/>
                  <a:gd name="connsiteY33" fmla="*/ 212725 h 336550"/>
                  <a:gd name="connsiteX34" fmla="*/ 31750 w 322263"/>
                  <a:gd name="connsiteY34" fmla="*/ 224912 h 336550"/>
                  <a:gd name="connsiteX35" fmla="*/ 31750 w 322263"/>
                  <a:gd name="connsiteY35" fmla="*/ 246577 h 336550"/>
                  <a:gd name="connsiteX36" fmla="*/ 43699 w 322263"/>
                  <a:gd name="connsiteY36" fmla="*/ 258763 h 336550"/>
                  <a:gd name="connsiteX37" fmla="*/ 94153 w 322263"/>
                  <a:gd name="connsiteY37" fmla="*/ 258763 h 336550"/>
                  <a:gd name="connsiteX38" fmla="*/ 104775 w 322263"/>
                  <a:gd name="connsiteY38" fmla="*/ 246577 h 336550"/>
                  <a:gd name="connsiteX39" fmla="*/ 104775 w 322263"/>
                  <a:gd name="connsiteY39" fmla="*/ 224912 h 336550"/>
                  <a:gd name="connsiteX40" fmla="*/ 94153 w 322263"/>
                  <a:gd name="connsiteY40" fmla="*/ 212725 h 336550"/>
                  <a:gd name="connsiteX41" fmla="*/ 43699 w 322263"/>
                  <a:gd name="connsiteY41" fmla="*/ 212725 h 336550"/>
                  <a:gd name="connsiteX42" fmla="*/ 44905 w 322263"/>
                  <a:gd name="connsiteY42" fmla="*/ 184150 h 336550"/>
                  <a:gd name="connsiteX43" fmla="*/ 277358 w 322263"/>
                  <a:gd name="connsiteY43" fmla="*/ 184150 h 336550"/>
                  <a:gd name="connsiteX44" fmla="*/ 322263 w 322263"/>
                  <a:gd name="connsiteY44" fmla="*/ 228893 h 336550"/>
                  <a:gd name="connsiteX45" fmla="*/ 322263 w 322263"/>
                  <a:gd name="connsiteY45" fmla="*/ 239421 h 336550"/>
                  <a:gd name="connsiteX46" fmla="*/ 277358 w 322263"/>
                  <a:gd name="connsiteY46" fmla="*/ 284163 h 336550"/>
                  <a:gd name="connsiteX47" fmla="*/ 44905 w 322263"/>
                  <a:gd name="connsiteY47" fmla="*/ 284163 h 336550"/>
                  <a:gd name="connsiteX48" fmla="*/ 0 w 322263"/>
                  <a:gd name="connsiteY48" fmla="*/ 239421 h 336550"/>
                  <a:gd name="connsiteX49" fmla="*/ 0 w 322263"/>
                  <a:gd name="connsiteY49" fmla="*/ 228893 h 336550"/>
                  <a:gd name="connsiteX50" fmla="*/ 44905 w 322263"/>
                  <a:gd name="connsiteY50" fmla="*/ 184150 h 336550"/>
                  <a:gd name="connsiteX51" fmla="*/ 100909 w 322263"/>
                  <a:gd name="connsiteY51" fmla="*/ 112712 h 336550"/>
                  <a:gd name="connsiteX52" fmla="*/ 221354 w 322263"/>
                  <a:gd name="connsiteY52" fmla="*/ 112712 h 336550"/>
                  <a:gd name="connsiteX53" fmla="*/ 242300 w 322263"/>
                  <a:gd name="connsiteY53" fmla="*/ 125563 h 336550"/>
                  <a:gd name="connsiteX54" fmla="*/ 259320 w 322263"/>
                  <a:gd name="connsiteY54" fmla="*/ 158977 h 336550"/>
                  <a:gd name="connsiteX55" fmla="*/ 254083 w 322263"/>
                  <a:gd name="connsiteY55" fmla="*/ 166687 h 336550"/>
                  <a:gd name="connsiteX56" fmla="*/ 68180 w 322263"/>
                  <a:gd name="connsiteY56" fmla="*/ 166687 h 336550"/>
                  <a:gd name="connsiteX57" fmla="*/ 62943 w 322263"/>
                  <a:gd name="connsiteY57" fmla="*/ 158977 h 336550"/>
                  <a:gd name="connsiteX58" fmla="*/ 79963 w 322263"/>
                  <a:gd name="connsiteY58" fmla="*/ 125563 h 336550"/>
                  <a:gd name="connsiteX59" fmla="*/ 100909 w 322263"/>
                  <a:gd name="connsiteY59" fmla="*/ 112712 h 336550"/>
                  <a:gd name="connsiteX60" fmla="*/ 209688 w 322263"/>
                  <a:gd name="connsiteY60" fmla="*/ 60325 h 336550"/>
                  <a:gd name="connsiteX61" fmla="*/ 222112 w 322263"/>
                  <a:gd name="connsiteY61" fmla="*/ 60325 h 336550"/>
                  <a:gd name="connsiteX62" fmla="*/ 231775 w 322263"/>
                  <a:gd name="connsiteY62" fmla="*/ 69850 h 336550"/>
                  <a:gd name="connsiteX63" fmla="*/ 222112 w 322263"/>
                  <a:gd name="connsiteY63" fmla="*/ 79375 h 336550"/>
                  <a:gd name="connsiteX64" fmla="*/ 209688 w 322263"/>
                  <a:gd name="connsiteY64" fmla="*/ 79375 h 336550"/>
                  <a:gd name="connsiteX65" fmla="*/ 200025 w 322263"/>
                  <a:gd name="connsiteY65" fmla="*/ 69850 h 336550"/>
                  <a:gd name="connsiteX66" fmla="*/ 209688 w 322263"/>
                  <a:gd name="connsiteY66" fmla="*/ 60325 h 336550"/>
                  <a:gd name="connsiteX67" fmla="*/ 101255 w 322263"/>
                  <a:gd name="connsiteY67" fmla="*/ 60325 h 336550"/>
                  <a:gd name="connsiteX68" fmla="*/ 113058 w 322263"/>
                  <a:gd name="connsiteY68" fmla="*/ 60325 h 336550"/>
                  <a:gd name="connsiteX69" fmla="*/ 122238 w 322263"/>
                  <a:gd name="connsiteY69" fmla="*/ 69850 h 336550"/>
                  <a:gd name="connsiteX70" fmla="*/ 113058 w 322263"/>
                  <a:gd name="connsiteY70" fmla="*/ 79375 h 336550"/>
                  <a:gd name="connsiteX71" fmla="*/ 101255 w 322263"/>
                  <a:gd name="connsiteY71" fmla="*/ 79375 h 336550"/>
                  <a:gd name="connsiteX72" fmla="*/ 92075 w 322263"/>
                  <a:gd name="connsiteY72" fmla="*/ 69850 h 336550"/>
                  <a:gd name="connsiteX73" fmla="*/ 101255 w 322263"/>
                  <a:gd name="connsiteY73" fmla="*/ 60325 h 336550"/>
                  <a:gd name="connsiteX74" fmla="*/ 161132 w 322263"/>
                  <a:gd name="connsiteY74" fmla="*/ 34925 h 336550"/>
                  <a:gd name="connsiteX75" fmla="*/ 195263 w 322263"/>
                  <a:gd name="connsiteY75" fmla="*/ 69920 h 336550"/>
                  <a:gd name="connsiteX76" fmla="*/ 195263 w 322263"/>
                  <a:gd name="connsiteY76" fmla="*/ 86071 h 336550"/>
                  <a:gd name="connsiteX77" fmla="*/ 184761 w 322263"/>
                  <a:gd name="connsiteY77" fmla="*/ 96838 h 336550"/>
                  <a:gd name="connsiteX78" fmla="*/ 137502 w 322263"/>
                  <a:gd name="connsiteY78" fmla="*/ 96838 h 336550"/>
                  <a:gd name="connsiteX79" fmla="*/ 127000 w 322263"/>
                  <a:gd name="connsiteY79" fmla="*/ 86071 h 336550"/>
                  <a:gd name="connsiteX80" fmla="*/ 127000 w 322263"/>
                  <a:gd name="connsiteY80" fmla="*/ 69920 h 336550"/>
                  <a:gd name="connsiteX81" fmla="*/ 161132 w 322263"/>
                  <a:gd name="connsiteY81" fmla="*/ 34925 h 336550"/>
                  <a:gd name="connsiteX82" fmla="*/ 196771 w 322263"/>
                  <a:gd name="connsiteY82" fmla="*/ 21272 h 336550"/>
                  <a:gd name="connsiteX83" fmla="*/ 210265 w 322263"/>
                  <a:gd name="connsiteY83" fmla="*/ 21272 h 336550"/>
                  <a:gd name="connsiteX84" fmla="*/ 210265 w 322263"/>
                  <a:gd name="connsiteY84" fmla="*/ 33972 h 336550"/>
                  <a:gd name="connsiteX85" fmla="*/ 204867 w 322263"/>
                  <a:gd name="connsiteY85" fmla="*/ 39052 h 336550"/>
                  <a:gd name="connsiteX86" fmla="*/ 196771 w 322263"/>
                  <a:gd name="connsiteY86" fmla="*/ 42862 h 336550"/>
                  <a:gd name="connsiteX87" fmla="*/ 190024 w 322263"/>
                  <a:gd name="connsiteY87" fmla="*/ 39052 h 336550"/>
                  <a:gd name="connsiteX88" fmla="*/ 190024 w 322263"/>
                  <a:gd name="connsiteY88" fmla="*/ 26352 h 336550"/>
                  <a:gd name="connsiteX89" fmla="*/ 196771 w 322263"/>
                  <a:gd name="connsiteY89" fmla="*/ 21272 h 336550"/>
                  <a:gd name="connsiteX90" fmla="*/ 111998 w 322263"/>
                  <a:gd name="connsiteY90" fmla="*/ 21272 h 336550"/>
                  <a:gd name="connsiteX91" fmla="*/ 125492 w 322263"/>
                  <a:gd name="connsiteY91" fmla="*/ 21272 h 336550"/>
                  <a:gd name="connsiteX92" fmla="*/ 132239 w 322263"/>
                  <a:gd name="connsiteY92" fmla="*/ 26352 h 336550"/>
                  <a:gd name="connsiteX93" fmla="*/ 132239 w 322263"/>
                  <a:gd name="connsiteY93" fmla="*/ 39052 h 336550"/>
                  <a:gd name="connsiteX94" fmla="*/ 125492 w 322263"/>
                  <a:gd name="connsiteY94" fmla="*/ 42862 h 336550"/>
                  <a:gd name="connsiteX95" fmla="*/ 117396 w 322263"/>
                  <a:gd name="connsiteY95" fmla="*/ 39052 h 336550"/>
                  <a:gd name="connsiteX96" fmla="*/ 111998 w 322263"/>
                  <a:gd name="connsiteY96" fmla="*/ 33972 h 336550"/>
                  <a:gd name="connsiteX97" fmla="*/ 111998 w 322263"/>
                  <a:gd name="connsiteY97" fmla="*/ 21272 h 336550"/>
                  <a:gd name="connsiteX98" fmla="*/ 161132 w 322263"/>
                  <a:gd name="connsiteY98" fmla="*/ 0 h 336550"/>
                  <a:gd name="connsiteX99" fmla="*/ 169863 w 322263"/>
                  <a:gd name="connsiteY99" fmla="*/ 9180 h 336550"/>
                  <a:gd name="connsiteX100" fmla="*/ 169863 w 322263"/>
                  <a:gd name="connsiteY100" fmla="*/ 20983 h 336550"/>
                  <a:gd name="connsiteX101" fmla="*/ 161132 w 322263"/>
                  <a:gd name="connsiteY101" fmla="*/ 30163 h 336550"/>
                  <a:gd name="connsiteX102" fmla="*/ 152400 w 322263"/>
                  <a:gd name="connsiteY102" fmla="*/ 20983 h 336550"/>
                  <a:gd name="connsiteX103" fmla="*/ 152400 w 322263"/>
                  <a:gd name="connsiteY103" fmla="*/ 9180 h 336550"/>
                  <a:gd name="connsiteX104" fmla="*/ 161132 w 322263"/>
                  <a:gd name="connsiteY104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322263" h="336550">
                    <a:moveTo>
                      <a:pt x="293688" y="298450"/>
                    </a:moveTo>
                    <a:cubicBezTo>
                      <a:pt x="293688" y="298450"/>
                      <a:pt x="293688" y="298450"/>
                      <a:pt x="293688" y="305019"/>
                    </a:cubicBezTo>
                    <a:cubicBezTo>
                      <a:pt x="293688" y="322099"/>
                      <a:pt x="280333" y="336550"/>
                      <a:pt x="261635" y="336550"/>
                    </a:cubicBezTo>
                    <a:cubicBezTo>
                      <a:pt x="261635" y="336550"/>
                      <a:pt x="261635" y="336550"/>
                      <a:pt x="241603" y="336550"/>
                    </a:cubicBezTo>
                    <a:cubicBezTo>
                      <a:pt x="224241" y="336550"/>
                      <a:pt x="209550" y="322099"/>
                      <a:pt x="209550" y="305019"/>
                    </a:cubicBezTo>
                    <a:cubicBezTo>
                      <a:pt x="209550" y="305019"/>
                      <a:pt x="209550" y="305019"/>
                      <a:pt x="209550" y="301078"/>
                    </a:cubicBezTo>
                    <a:lnTo>
                      <a:pt x="277662" y="301078"/>
                    </a:lnTo>
                    <a:cubicBezTo>
                      <a:pt x="283004" y="301078"/>
                      <a:pt x="289681" y="299764"/>
                      <a:pt x="293688" y="298450"/>
                    </a:cubicBezTo>
                    <a:close/>
                    <a:moveTo>
                      <a:pt x="28575" y="298450"/>
                    </a:moveTo>
                    <a:cubicBezTo>
                      <a:pt x="32582" y="299764"/>
                      <a:pt x="39259" y="301078"/>
                      <a:pt x="44601" y="301078"/>
                    </a:cubicBezTo>
                    <a:cubicBezTo>
                      <a:pt x="44601" y="301078"/>
                      <a:pt x="44601" y="301078"/>
                      <a:pt x="112713" y="301078"/>
                    </a:cubicBezTo>
                    <a:cubicBezTo>
                      <a:pt x="112713" y="301078"/>
                      <a:pt x="112713" y="301078"/>
                      <a:pt x="112713" y="305019"/>
                    </a:cubicBezTo>
                    <a:cubicBezTo>
                      <a:pt x="112713" y="322099"/>
                      <a:pt x="98022" y="336550"/>
                      <a:pt x="80660" y="336550"/>
                    </a:cubicBezTo>
                    <a:cubicBezTo>
                      <a:pt x="80660" y="336550"/>
                      <a:pt x="80660" y="336550"/>
                      <a:pt x="60628" y="336550"/>
                    </a:cubicBezTo>
                    <a:cubicBezTo>
                      <a:pt x="41930" y="336550"/>
                      <a:pt x="28575" y="322099"/>
                      <a:pt x="28575" y="305019"/>
                    </a:cubicBezTo>
                    <a:cubicBezTo>
                      <a:pt x="28575" y="305019"/>
                      <a:pt x="28575" y="305019"/>
                      <a:pt x="28575" y="298450"/>
                    </a:cubicBezTo>
                    <a:close/>
                    <a:moveTo>
                      <a:pt x="233362" y="228600"/>
                    </a:moveTo>
                    <a:lnTo>
                      <a:pt x="273050" y="228600"/>
                    </a:lnTo>
                    <a:lnTo>
                      <a:pt x="273050" y="241300"/>
                    </a:lnTo>
                    <a:lnTo>
                      <a:pt x="233362" y="241300"/>
                    </a:lnTo>
                    <a:close/>
                    <a:moveTo>
                      <a:pt x="49212" y="228600"/>
                    </a:moveTo>
                    <a:lnTo>
                      <a:pt x="88900" y="228600"/>
                    </a:lnTo>
                    <a:lnTo>
                      <a:pt x="88900" y="241300"/>
                    </a:lnTo>
                    <a:lnTo>
                      <a:pt x="49212" y="241300"/>
                    </a:lnTo>
                    <a:close/>
                    <a:moveTo>
                      <a:pt x="228109" y="212725"/>
                    </a:moveTo>
                    <a:cubicBezTo>
                      <a:pt x="222798" y="212725"/>
                      <a:pt x="217487" y="218141"/>
                      <a:pt x="217487" y="224912"/>
                    </a:cubicBezTo>
                    <a:cubicBezTo>
                      <a:pt x="217487" y="224912"/>
                      <a:pt x="217487" y="224912"/>
                      <a:pt x="217487" y="246577"/>
                    </a:cubicBezTo>
                    <a:cubicBezTo>
                      <a:pt x="217487" y="253347"/>
                      <a:pt x="222798" y="258763"/>
                      <a:pt x="228109" y="258763"/>
                    </a:cubicBezTo>
                    <a:cubicBezTo>
                      <a:pt x="228109" y="258763"/>
                      <a:pt x="228109" y="258763"/>
                      <a:pt x="278563" y="258763"/>
                    </a:cubicBezTo>
                    <a:cubicBezTo>
                      <a:pt x="285201" y="258763"/>
                      <a:pt x="290512" y="253347"/>
                      <a:pt x="290512" y="246577"/>
                    </a:cubicBezTo>
                    <a:lnTo>
                      <a:pt x="290512" y="224912"/>
                    </a:lnTo>
                    <a:cubicBezTo>
                      <a:pt x="290512" y="218141"/>
                      <a:pt x="285201" y="212725"/>
                      <a:pt x="278563" y="212725"/>
                    </a:cubicBezTo>
                    <a:cubicBezTo>
                      <a:pt x="278563" y="212725"/>
                      <a:pt x="278563" y="212725"/>
                      <a:pt x="228109" y="212725"/>
                    </a:cubicBezTo>
                    <a:close/>
                    <a:moveTo>
                      <a:pt x="43699" y="212725"/>
                    </a:moveTo>
                    <a:cubicBezTo>
                      <a:pt x="37061" y="212725"/>
                      <a:pt x="31750" y="218141"/>
                      <a:pt x="31750" y="224912"/>
                    </a:cubicBezTo>
                    <a:cubicBezTo>
                      <a:pt x="31750" y="224912"/>
                      <a:pt x="31750" y="224912"/>
                      <a:pt x="31750" y="246577"/>
                    </a:cubicBezTo>
                    <a:cubicBezTo>
                      <a:pt x="31750" y="253347"/>
                      <a:pt x="37061" y="258763"/>
                      <a:pt x="43699" y="258763"/>
                    </a:cubicBezTo>
                    <a:cubicBezTo>
                      <a:pt x="43699" y="258763"/>
                      <a:pt x="43699" y="258763"/>
                      <a:pt x="94153" y="258763"/>
                    </a:cubicBezTo>
                    <a:cubicBezTo>
                      <a:pt x="99464" y="258763"/>
                      <a:pt x="104775" y="253347"/>
                      <a:pt x="104775" y="246577"/>
                    </a:cubicBezTo>
                    <a:lnTo>
                      <a:pt x="104775" y="224912"/>
                    </a:lnTo>
                    <a:cubicBezTo>
                      <a:pt x="104775" y="218141"/>
                      <a:pt x="99464" y="212725"/>
                      <a:pt x="94153" y="212725"/>
                    </a:cubicBezTo>
                    <a:cubicBezTo>
                      <a:pt x="94153" y="212725"/>
                      <a:pt x="94153" y="212725"/>
                      <a:pt x="43699" y="212725"/>
                    </a:cubicBezTo>
                    <a:close/>
                    <a:moveTo>
                      <a:pt x="44905" y="184150"/>
                    </a:moveTo>
                    <a:cubicBezTo>
                      <a:pt x="44905" y="184150"/>
                      <a:pt x="44905" y="184150"/>
                      <a:pt x="277358" y="184150"/>
                    </a:cubicBezTo>
                    <a:cubicBezTo>
                      <a:pt x="302452" y="184150"/>
                      <a:pt x="322263" y="203890"/>
                      <a:pt x="322263" y="228893"/>
                    </a:cubicBezTo>
                    <a:cubicBezTo>
                      <a:pt x="322263" y="228893"/>
                      <a:pt x="322263" y="228893"/>
                      <a:pt x="322263" y="239421"/>
                    </a:cubicBezTo>
                    <a:cubicBezTo>
                      <a:pt x="322263" y="264424"/>
                      <a:pt x="302452" y="284163"/>
                      <a:pt x="277358" y="284163"/>
                    </a:cubicBezTo>
                    <a:cubicBezTo>
                      <a:pt x="277358" y="284163"/>
                      <a:pt x="277358" y="284163"/>
                      <a:pt x="44905" y="284163"/>
                    </a:cubicBezTo>
                    <a:cubicBezTo>
                      <a:pt x="19811" y="284163"/>
                      <a:pt x="0" y="264424"/>
                      <a:pt x="0" y="239421"/>
                    </a:cubicBezTo>
                    <a:cubicBezTo>
                      <a:pt x="0" y="239421"/>
                      <a:pt x="0" y="239421"/>
                      <a:pt x="0" y="228893"/>
                    </a:cubicBezTo>
                    <a:cubicBezTo>
                      <a:pt x="0" y="203890"/>
                      <a:pt x="19811" y="184150"/>
                      <a:pt x="44905" y="184150"/>
                    </a:cubicBezTo>
                    <a:close/>
                    <a:moveTo>
                      <a:pt x="100909" y="112712"/>
                    </a:moveTo>
                    <a:cubicBezTo>
                      <a:pt x="100909" y="112712"/>
                      <a:pt x="100909" y="112712"/>
                      <a:pt x="221354" y="112712"/>
                    </a:cubicBezTo>
                    <a:cubicBezTo>
                      <a:pt x="229209" y="112712"/>
                      <a:pt x="239682" y="119138"/>
                      <a:pt x="242300" y="125563"/>
                    </a:cubicBezTo>
                    <a:lnTo>
                      <a:pt x="259320" y="158977"/>
                    </a:lnTo>
                    <a:cubicBezTo>
                      <a:pt x="261938" y="162832"/>
                      <a:pt x="259320" y="166687"/>
                      <a:pt x="254083" y="166687"/>
                    </a:cubicBezTo>
                    <a:cubicBezTo>
                      <a:pt x="254083" y="166687"/>
                      <a:pt x="254083" y="166687"/>
                      <a:pt x="68180" y="166687"/>
                    </a:cubicBezTo>
                    <a:cubicBezTo>
                      <a:pt x="62943" y="166687"/>
                      <a:pt x="60325" y="162832"/>
                      <a:pt x="62943" y="158977"/>
                    </a:cubicBezTo>
                    <a:cubicBezTo>
                      <a:pt x="62943" y="158977"/>
                      <a:pt x="62943" y="158977"/>
                      <a:pt x="79963" y="125563"/>
                    </a:cubicBezTo>
                    <a:cubicBezTo>
                      <a:pt x="82581" y="119138"/>
                      <a:pt x="93054" y="112712"/>
                      <a:pt x="100909" y="112712"/>
                    </a:cubicBezTo>
                    <a:close/>
                    <a:moveTo>
                      <a:pt x="209688" y="60325"/>
                    </a:moveTo>
                    <a:cubicBezTo>
                      <a:pt x="209688" y="60325"/>
                      <a:pt x="209688" y="60325"/>
                      <a:pt x="222112" y="60325"/>
                    </a:cubicBezTo>
                    <a:cubicBezTo>
                      <a:pt x="227634" y="60325"/>
                      <a:pt x="231775" y="64407"/>
                      <a:pt x="231775" y="69850"/>
                    </a:cubicBezTo>
                    <a:cubicBezTo>
                      <a:pt x="231775" y="75293"/>
                      <a:pt x="227634" y="79375"/>
                      <a:pt x="222112" y="79375"/>
                    </a:cubicBezTo>
                    <a:cubicBezTo>
                      <a:pt x="222112" y="79375"/>
                      <a:pt x="222112" y="79375"/>
                      <a:pt x="209688" y="79375"/>
                    </a:cubicBezTo>
                    <a:cubicBezTo>
                      <a:pt x="204166" y="79375"/>
                      <a:pt x="200025" y="75293"/>
                      <a:pt x="200025" y="69850"/>
                    </a:cubicBezTo>
                    <a:cubicBezTo>
                      <a:pt x="200025" y="64407"/>
                      <a:pt x="204166" y="60325"/>
                      <a:pt x="209688" y="60325"/>
                    </a:cubicBezTo>
                    <a:close/>
                    <a:moveTo>
                      <a:pt x="101255" y="60325"/>
                    </a:moveTo>
                    <a:cubicBezTo>
                      <a:pt x="101255" y="60325"/>
                      <a:pt x="101255" y="60325"/>
                      <a:pt x="113058" y="60325"/>
                    </a:cubicBezTo>
                    <a:cubicBezTo>
                      <a:pt x="118304" y="60325"/>
                      <a:pt x="122238" y="64407"/>
                      <a:pt x="122238" y="69850"/>
                    </a:cubicBezTo>
                    <a:cubicBezTo>
                      <a:pt x="122238" y="75293"/>
                      <a:pt x="118304" y="79375"/>
                      <a:pt x="113058" y="79375"/>
                    </a:cubicBezTo>
                    <a:cubicBezTo>
                      <a:pt x="113058" y="79375"/>
                      <a:pt x="113058" y="79375"/>
                      <a:pt x="101255" y="79375"/>
                    </a:cubicBezTo>
                    <a:cubicBezTo>
                      <a:pt x="96009" y="79375"/>
                      <a:pt x="92075" y="75293"/>
                      <a:pt x="92075" y="69850"/>
                    </a:cubicBezTo>
                    <a:cubicBezTo>
                      <a:pt x="92075" y="64407"/>
                      <a:pt x="96009" y="60325"/>
                      <a:pt x="101255" y="60325"/>
                    </a:cubicBezTo>
                    <a:close/>
                    <a:moveTo>
                      <a:pt x="161132" y="34925"/>
                    </a:moveTo>
                    <a:cubicBezTo>
                      <a:pt x="179510" y="34925"/>
                      <a:pt x="195263" y="49731"/>
                      <a:pt x="195263" y="69920"/>
                    </a:cubicBezTo>
                    <a:lnTo>
                      <a:pt x="195263" y="86071"/>
                    </a:lnTo>
                    <a:cubicBezTo>
                      <a:pt x="195263" y="91455"/>
                      <a:pt x="190012" y="96838"/>
                      <a:pt x="184761" y="96838"/>
                    </a:cubicBezTo>
                    <a:cubicBezTo>
                      <a:pt x="184761" y="96838"/>
                      <a:pt x="184761" y="96838"/>
                      <a:pt x="137502" y="96838"/>
                    </a:cubicBezTo>
                    <a:cubicBezTo>
                      <a:pt x="132251" y="96838"/>
                      <a:pt x="127000" y="91455"/>
                      <a:pt x="127000" y="86071"/>
                    </a:cubicBezTo>
                    <a:cubicBezTo>
                      <a:pt x="127000" y="86071"/>
                      <a:pt x="127000" y="86071"/>
                      <a:pt x="127000" y="69920"/>
                    </a:cubicBezTo>
                    <a:cubicBezTo>
                      <a:pt x="127000" y="49731"/>
                      <a:pt x="142753" y="34925"/>
                      <a:pt x="161132" y="34925"/>
                    </a:cubicBezTo>
                    <a:close/>
                    <a:moveTo>
                      <a:pt x="196771" y="21272"/>
                    </a:moveTo>
                    <a:cubicBezTo>
                      <a:pt x="200819" y="17462"/>
                      <a:pt x="206217" y="17462"/>
                      <a:pt x="210265" y="21272"/>
                    </a:cubicBezTo>
                    <a:cubicBezTo>
                      <a:pt x="214313" y="25082"/>
                      <a:pt x="214313" y="30162"/>
                      <a:pt x="210265" y="33972"/>
                    </a:cubicBezTo>
                    <a:cubicBezTo>
                      <a:pt x="210265" y="33972"/>
                      <a:pt x="210265" y="33972"/>
                      <a:pt x="204867" y="39052"/>
                    </a:cubicBezTo>
                    <a:cubicBezTo>
                      <a:pt x="202168" y="41592"/>
                      <a:pt x="199470" y="42862"/>
                      <a:pt x="196771" y="42862"/>
                    </a:cubicBezTo>
                    <a:cubicBezTo>
                      <a:pt x="195421" y="42862"/>
                      <a:pt x="192723" y="41592"/>
                      <a:pt x="190024" y="39052"/>
                    </a:cubicBezTo>
                    <a:cubicBezTo>
                      <a:pt x="187325" y="36512"/>
                      <a:pt x="187325" y="30162"/>
                      <a:pt x="190024" y="26352"/>
                    </a:cubicBezTo>
                    <a:cubicBezTo>
                      <a:pt x="190024" y="26352"/>
                      <a:pt x="190024" y="26352"/>
                      <a:pt x="196771" y="21272"/>
                    </a:cubicBezTo>
                    <a:close/>
                    <a:moveTo>
                      <a:pt x="111998" y="21272"/>
                    </a:moveTo>
                    <a:cubicBezTo>
                      <a:pt x="116046" y="17462"/>
                      <a:pt x="121444" y="17462"/>
                      <a:pt x="125492" y="21272"/>
                    </a:cubicBezTo>
                    <a:cubicBezTo>
                      <a:pt x="125492" y="21272"/>
                      <a:pt x="125492" y="21272"/>
                      <a:pt x="132239" y="26352"/>
                    </a:cubicBezTo>
                    <a:cubicBezTo>
                      <a:pt x="134938" y="30162"/>
                      <a:pt x="134938" y="36512"/>
                      <a:pt x="132239" y="39052"/>
                    </a:cubicBezTo>
                    <a:cubicBezTo>
                      <a:pt x="129540" y="41592"/>
                      <a:pt x="126842" y="42862"/>
                      <a:pt x="125492" y="42862"/>
                    </a:cubicBezTo>
                    <a:cubicBezTo>
                      <a:pt x="122793" y="42862"/>
                      <a:pt x="120095" y="41592"/>
                      <a:pt x="117396" y="39052"/>
                    </a:cubicBezTo>
                    <a:lnTo>
                      <a:pt x="111998" y="33972"/>
                    </a:lnTo>
                    <a:cubicBezTo>
                      <a:pt x="107950" y="30162"/>
                      <a:pt x="107950" y="25082"/>
                      <a:pt x="111998" y="21272"/>
                    </a:cubicBezTo>
                    <a:close/>
                    <a:moveTo>
                      <a:pt x="161132" y="0"/>
                    </a:moveTo>
                    <a:cubicBezTo>
                      <a:pt x="166121" y="0"/>
                      <a:pt x="169863" y="3934"/>
                      <a:pt x="169863" y="9180"/>
                    </a:cubicBezTo>
                    <a:cubicBezTo>
                      <a:pt x="169863" y="9180"/>
                      <a:pt x="169863" y="9180"/>
                      <a:pt x="169863" y="20983"/>
                    </a:cubicBezTo>
                    <a:cubicBezTo>
                      <a:pt x="169863" y="26228"/>
                      <a:pt x="166121" y="30163"/>
                      <a:pt x="161132" y="30163"/>
                    </a:cubicBezTo>
                    <a:cubicBezTo>
                      <a:pt x="156142" y="30163"/>
                      <a:pt x="152400" y="26228"/>
                      <a:pt x="152400" y="20983"/>
                    </a:cubicBezTo>
                    <a:cubicBezTo>
                      <a:pt x="152400" y="20983"/>
                      <a:pt x="152400" y="20983"/>
                      <a:pt x="152400" y="9180"/>
                    </a:cubicBezTo>
                    <a:cubicBezTo>
                      <a:pt x="152400" y="3934"/>
                      <a:pt x="156142" y="0"/>
                      <a:pt x="16113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iṡliḋê"/>
            <p:cNvGrpSpPr/>
            <p:nvPr/>
          </p:nvGrpSpPr>
          <p:grpSpPr>
            <a:xfrm>
              <a:off x="9349967" y="4338086"/>
              <a:ext cx="1007614" cy="1839429"/>
              <a:chOff x="9392095" y="4338086"/>
              <a:chExt cx="1007614" cy="1839429"/>
            </a:xfrm>
          </p:grpSpPr>
          <p:sp>
            <p:nvSpPr>
              <p:cNvPr id="28" name="íṡḷidê"/>
              <p:cNvSpPr/>
              <p:nvPr/>
            </p:nvSpPr>
            <p:spPr>
              <a:xfrm>
                <a:off x="9392095" y="4338086"/>
                <a:ext cx="914400" cy="914400"/>
              </a:xfrm>
              <a:prstGeom prst="round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íṧlïdè"/>
              <p:cNvSpPr/>
              <p:nvPr/>
            </p:nvSpPr>
            <p:spPr>
              <a:xfrm>
                <a:off x="9392095" y="5103626"/>
                <a:ext cx="914400" cy="107388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ïśļïḋé"/>
              <p:cNvSpPr/>
              <p:nvPr/>
            </p:nvSpPr>
            <p:spPr>
              <a:xfrm>
                <a:off x="9489916" y="5162965"/>
                <a:ext cx="909793" cy="39517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35%</a:t>
                </a:r>
              </a:p>
            </p:txBody>
          </p:sp>
          <p:sp>
            <p:nvSpPr>
              <p:cNvPr id="31" name="ïŝľîďê"/>
              <p:cNvSpPr/>
              <p:nvPr/>
            </p:nvSpPr>
            <p:spPr>
              <a:xfrm>
                <a:off x="9489916" y="5558138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32" name="îś1iḑe"/>
              <p:cNvSpPr/>
              <p:nvPr/>
            </p:nvSpPr>
            <p:spPr>
              <a:xfrm>
                <a:off x="9681827" y="4580854"/>
                <a:ext cx="334936" cy="286190"/>
              </a:xfrm>
              <a:custGeom>
                <a:avLst/>
                <a:gdLst>
                  <a:gd name="connsiteX0" fmla="*/ 137328 w 338137"/>
                  <a:gd name="connsiteY0" fmla="*/ 214312 h 288925"/>
                  <a:gd name="connsiteX1" fmla="*/ 133350 w 338137"/>
                  <a:gd name="connsiteY1" fmla="*/ 218394 h 288925"/>
                  <a:gd name="connsiteX2" fmla="*/ 137328 w 338137"/>
                  <a:gd name="connsiteY2" fmla="*/ 223837 h 288925"/>
                  <a:gd name="connsiteX3" fmla="*/ 250023 w 338137"/>
                  <a:gd name="connsiteY3" fmla="*/ 223837 h 288925"/>
                  <a:gd name="connsiteX4" fmla="*/ 254000 w 338137"/>
                  <a:gd name="connsiteY4" fmla="*/ 218394 h 288925"/>
                  <a:gd name="connsiteX5" fmla="*/ 250023 w 338137"/>
                  <a:gd name="connsiteY5" fmla="*/ 214312 h 288925"/>
                  <a:gd name="connsiteX6" fmla="*/ 137328 w 338137"/>
                  <a:gd name="connsiteY6" fmla="*/ 214312 h 288925"/>
                  <a:gd name="connsiteX7" fmla="*/ 137328 w 338137"/>
                  <a:gd name="connsiteY7" fmla="*/ 196850 h 288925"/>
                  <a:gd name="connsiteX8" fmla="*/ 133350 w 338137"/>
                  <a:gd name="connsiteY8" fmla="*/ 200932 h 288925"/>
                  <a:gd name="connsiteX9" fmla="*/ 137328 w 338137"/>
                  <a:gd name="connsiteY9" fmla="*/ 206375 h 288925"/>
                  <a:gd name="connsiteX10" fmla="*/ 250023 w 338137"/>
                  <a:gd name="connsiteY10" fmla="*/ 206375 h 288925"/>
                  <a:gd name="connsiteX11" fmla="*/ 254000 w 338137"/>
                  <a:gd name="connsiteY11" fmla="*/ 200932 h 288925"/>
                  <a:gd name="connsiteX12" fmla="*/ 250023 w 338137"/>
                  <a:gd name="connsiteY12" fmla="*/ 196850 h 288925"/>
                  <a:gd name="connsiteX13" fmla="*/ 137328 w 338137"/>
                  <a:gd name="connsiteY13" fmla="*/ 196850 h 288925"/>
                  <a:gd name="connsiteX14" fmla="*/ 288925 w 338137"/>
                  <a:gd name="connsiteY14" fmla="*/ 187325 h 288925"/>
                  <a:gd name="connsiteX15" fmla="*/ 269875 w 338137"/>
                  <a:gd name="connsiteY15" fmla="*/ 206375 h 288925"/>
                  <a:gd name="connsiteX16" fmla="*/ 288925 w 338137"/>
                  <a:gd name="connsiteY16" fmla="*/ 225425 h 288925"/>
                  <a:gd name="connsiteX17" fmla="*/ 307975 w 338137"/>
                  <a:gd name="connsiteY17" fmla="*/ 206375 h 288925"/>
                  <a:gd name="connsiteX18" fmla="*/ 288925 w 338137"/>
                  <a:gd name="connsiteY18" fmla="*/ 187325 h 288925"/>
                  <a:gd name="connsiteX19" fmla="*/ 98425 w 338137"/>
                  <a:gd name="connsiteY19" fmla="*/ 187325 h 288925"/>
                  <a:gd name="connsiteX20" fmla="*/ 79375 w 338137"/>
                  <a:gd name="connsiteY20" fmla="*/ 206375 h 288925"/>
                  <a:gd name="connsiteX21" fmla="*/ 98425 w 338137"/>
                  <a:gd name="connsiteY21" fmla="*/ 225425 h 288925"/>
                  <a:gd name="connsiteX22" fmla="*/ 117475 w 338137"/>
                  <a:gd name="connsiteY22" fmla="*/ 206375 h 288925"/>
                  <a:gd name="connsiteX23" fmla="*/ 98425 w 338137"/>
                  <a:gd name="connsiteY23" fmla="*/ 187325 h 288925"/>
                  <a:gd name="connsiteX24" fmla="*/ 254922 w 338137"/>
                  <a:gd name="connsiteY24" fmla="*/ 127000 h 288925"/>
                  <a:gd name="connsiteX25" fmla="*/ 234950 w 338137"/>
                  <a:gd name="connsiteY25" fmla="*/ 147638 h 288925"/>
                  <a:gd name="connsiteX26" fmla="*/ 276225 w 338137"/>
                  <a:gd name="connsiteY26" fmla="*/ 147638 h 288925"/>
                  <a:gd name="connsiteX27" fmla="*/ 254922 w 338137"/>
                  <a:gd name="connsiteY27" fmla="*/ 127000 h 288925"/>
                  <a:gd name="connsiteX28" fmla="*/ 130590 w 338137"/>
                  <a:gd name="connsiteY28" fmla="*/ 100012 h 288925"/>
                  <a:gd name="connsiteX29" fmla="*/ 92075 w 338137"/>
                  <a:gd name="connsiteY29" fmla="*/ 147895 h 288925"/>
                  <a:gd name="connsiteX30" fmla="*/ 105356 w 338137"/>
                  <a:gd name="connsiteY30" fmla="*/ 147895 h 288925"/>
                  <a:gd name="connsiteX31" fmla="*/ 226214 w 338137"/>
                  <a:gd name="connsiteY31" fmla="*/ 147895 h 288925"/>
                  <a:gd name="connsiteX32" fmla="*/ 255432 w 338137"/>
                  <a:gd name="connsiteY32" fmla="*/ 117303 h 288925"/>
                  <a:gd name="connsiteX33" fmla="*/ 285979 w 338137"/>
                  <a:gd name="connsiteY33" fmla="*/ 147895 h 288925"/>
                  <a:gd name="connsiteX34" fmla="*/ 295275 w 338137"/>
                  <a:gd name="connsiteY34" fmla="*/ 149225 h 288925"/>
                  <a:gd name="connsiteX35" fmla="*/ 255432 w 338137"/>
                  <a:gd name="connsiteY35" fmla="*/ 100012 h 288925"/>
                  <a:gd name="connsiteX36" fmla="*/ 130590 w 338137"/>
                  <a:gd name="connsiteY36" fmla="*/ 100012 h 288925"/>
                  <a:gd name="connsiteX37" fmla="*/ 131008 w 338137"/>
                  <a:gd name="connsiteY37" fmla="*/ 85725 h 288925"/>
                  <a:gd name="connsiteX38" fmla="*/ 255022 w 338137"/>
                  <a:gd name="connsiteY38" fmla="*/ 85725 h 288925"/>
                  <a:gd name="connsiteX39" fmla="*/ 309113 w 338137"/>
                  <a:gd name="connsiteY39" fmla="*/ 153019 h 288925"/>
                  <a:gd name="connsiteX40" fmla="*/ 338137 w 338137"/>
                  <a:gd name="connsiteY40" fmla="*/ 207117 h 288925"/>
                  <a:gd name="connsiteX41" fmla="*/ 320986 w 338137"/>
                  <a:gd name="connsiteY41" fmla="*/ 251980 h 288925"/>
                  <a:gd name="connsiteX42" fmla="*/ 320986 w 338137"/>
                  <a:gd name="connsiteY42" fmla="*/ 288925 h 288925"/>
                  <a:gd name="connsiteX43" fmla="*/ 274811 w 338137"/>
                  <a:gd name="connsiteY43" fmla="*/ 288925 h 288925"/>
                  <a:gd name="connsiteX44" fmla="*/ 274811 w 338137"/>
                  <a:gd name="connsiteY44" fmla="*/ 266494 h 288925"/>
                  <a:gd name="connsiteX45" fmla="*/ 112538 w 338137"/>
                  <a:gd name="connsiteY45" fmla="*/ 266494 h 288925"/>
                  <a:gd name="connsiteX46" fmla="*/ 112538 w 338137"/>
                  <a:gd name="connsiteY46" fmla="*/ 288925 h 288925"/>
                  <a:gd name="connsiteX47" fmla="*/ 66363 w 338137"/>
                  <a:gd name="connsiteY47" fmla="*/ 288925 h 288925"/>
                  <a:gd name="connsiteX48" fmla="*/ 66363 w 338137"/>
                  <a:gd name="connsiteY48" fmla="*/ 251980 h 288925"/>
                  <a:gd name="connsiteX49" fmla="*/ 49212 w 338137"/>
                  <a:gd name="connsiteY49" fmla="*/ 207117 h 288925"/>
                  <a:gd name="connsiteX50" fmla="*/ 78237 w 338137"/>
                  <a:gd name="connsiteY50" fmla="*/ 153019 h 288925"/>
                  <a:gd name="connsiteX51" fmla="*/ 131008 w 338137"/>
                  <a:gd name="connsiteY51" fmla="*/ 85725 h 288925"/>
                  <a:gd name="connsiteX52" fmla="*/ 65088 w 338137"/>
                  <a:gd name="connsiteY52" fmla="*/ 0 h 288925"/>
                  <a:gd name="connsiteX53" fmla="*/ 69073 w 338137"/>
                  <a:gd name="connsiteY53" fmla="*/ 5220 h 288925"/>
                  <a:gd name="connsiteX54" fmla="*/ 69073 w 338137"/>
                  <a:gd name="connsiteY54" fmla="*/ 13050 h 288925"/>
                  <a:gd name="connsiteX55" fmla="*/ 130175 w 338137"/>
                  <a:gd name="connsiteY55" fmla="*/ 67859 h 288925"/>
                  <a:gd name="connsiteX56" fmla="*/ 69073 w 338137"/>
                  <a:gd name="connsiteY56" fmla="*/ 67859 h 288925"/>
                  <a:gd name="connsiteX57" fmla="*/ 69073 w 338137"/>
                  <a:gd name="connsiteY57" fmla="*/ 130499 h 288925"/>
                  <a:gd name="connsiteX58" fmla="*/ 62431 w 338137"/>
                  <a:gd name="connsiteY58" fmla="*/ 147463 h 288925"/>
                  <a:gd name="connsiteX59" fmla="*/ 45163 w 338137"/>
                  <a:gd name="connsiteY59" fmla="*/ 153988 h 288925"/>
                  <a:gd name="connsiteX60" fmla="*/ 43835 w 338137"/>
                  <a:gd name="connsiteY60" fmla="*/ 153988 h 288925"/>
                  <a:gd name="connsiteX61" fmla="*/ 18597 w 338137"/>
                  <a:gd name="connsiteY61" fmla="*/ 130499 h 288925"/>
                  <a:gd name="connsiteX62" fmla="*/ 23910 w 338137"/>
                  <a:gd name="connsiteY62" fmla="*/ 125279 h 288925"/>
                  <a:gd name="connsiteX63" fmla="*/ 27895 w 338137"/>
                  <a:gd name="connsiteY63" fmla="*/ 130499 h 288925"/>
                  <a:gd name="connsiteX64" fmla="*/ 43835 w 338137"/>
                  <a:gd name="connsiteY64" fmla="*/ 144853 h 288925"/>
                  <a:gd name="connsiteX65" fmla="*/ 45163 w 338137"/>
                  <a:gd name="connsiteY65" fmla="*/ 144853 h 288925"/>
                  <a:gd name="connsiteX66" fmla="*/ 55790 w 338137"/>
                  <a:gd name="connsiteY66" fmla="*/ 140938 h 288925"/>
                  <a:gd name="connsiteX67" fmla="*/ 59774 w 338137"/>
                  <a:gd name="connsiteY67" fmla="*/ 130499 h 288925"/>
                  <a:gd name="connsiteX68" fmla="*/ 59774 w 338137"/>
                  <a:gd name="connsiteY68" fmla="*/ 67859 h 288925"/>
                  <a:gd name="connsiteX69" fmla="*/ 0 w 338137"/>
                  <a:gd name="connsiteY69" fmla="*/ 67859 h 288925"/>
                  <a:gd name="connsiteX70" fmla="*/ 59774 w 338137"/>
                  <a:gd name="connsiteY70" fmla="*/ 13050 h 288925"/>
                  <a:gd name="connsiteX71" fmla="*/ 59774 w 338137"/>
                  <a:gd name="connsiteY71" fmla="*/ 5220 h 288925"/>
                  <a:gd name="connsiteX72" fmla="*/ 65088 w 338137"/>
                  <a:gd name="connsiteY72" fmla="*/ 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8137" h="288925">
                    <a:moveTo>
                      <a:pt x="137328" y="214312"/>
                    </a:moveTo>
                    <a:cubicBezTo>
                      <a:pt x="134676" y="214312"/>
                      <a:pt x="133350" y="215673"/>
                      <a:pt x="133350" y="218394"/>
                    </a:cubicBezTo>
                    <a:cubicBezTo>
                      <a:pt x="133350" y="221116"/>
                      <a:pt x="134676" y="223837"/>
                      <a:pt x="137328" y="223837"/>
                    </a:cubicBezTo>
                    <a:cubicBezTo>
                      <a:pt x="137328" y="223837"/>
                      <a:pt x="137328" y="223837"/>
                      <a:pt x="250023" y="223837"/>
                    </a:cubicBezTo>
                    <a:cubicBezTo>
                      <a:pt x="252674" y="223837"/>
                      <a:pt x="254000" y="221116"/>
                      <a:pt x="254000" y="218394"/>
                    </a:cubicBezTo>
                    <a:cubicBezTo>
                      <a:pt x="254000" y="215673"/>
                      <a:pt x="252674" y="214312"/>
                      <a:pt x="250023" y="214312"/>
                    </a:cubicBezTo>
                    <a:cubicBezTo>
                      <a:pt x="250023" y="214312"/>
                      <a:pt x="250023" y="214312"/>
                      <a:pt x="137328" y="214312"/>
                    </a:cubicBezTo>
                    <a:close/>
                    <a:moveTo>
                      <a:pt x="137328" y="196850"/>
                    </a:moveTo>
                    <a:cubicBezTo>
                      <a:pt x="134676" y="196850"/>
                      <a:pt x="133350" y="198211"/>
                      <a:pt x="133350" y="200932"/>
                    </a:cubicBezTo>
                    <a:cubicBezTo>
                      <a:pt x="133350" y="203654"/>
                      <a:pt x="134676" y="206375"/>
                      <a:pt x="137328" y="206375"/>
                    </a:cubicBezTo>
                    <a:cubicBezTo>
                      <a:pt x="137328" y="206375"/>
                      <a:pt x="137328" y="206375"/>
                      <a:pt x="250023" y="206375"/>
                    </a:cubicBezTo>
                    <a:cubicBezTo>
                      <a:pt x="252674" y="206375"/>
                      <a:pt x="254000" y="203654"/>
                      <a:pt x="254000" y="200932"/>
                    </a:cubicBezTo>
                    <a:cubicBezTo>
                      <a:pt x="254000" y="198211"/>
                      <a:pt x="252674" y="196850"/>
                      <a:pt x="250023" y="196850"/>
                    </a:cubicBezTo>
                    <a:cubicBezTo>
                      <a:pt x="250023" y="196850"/>
                      <a:pt x="250023" y="196850"/>
                      <a:pt x="137328" y="196850"/>
                    </a:cubicBezTo>
                    <a:close/>
                    <a:moveTo>
                      <a:pt x="288925" y="187325"/>
                    </a:moveTo>
                    <a:cubicBezTo>
                      <a:pt x="278404" y="187325"/>
                      <a:pt x="269875" y="195854"/>
                      <a:pt x="269875" y="206375"/>
                    </a:cubicBezTo>
                    <a:cubicBezTo>
                      <a:pt x="269875" y="216896"/>
                      <a:pt x="278404" y="225425"/>
                      <a:pt x="288925" y="225425"/>
                    </a:cubicBezTo>
                    <a:cubicBezTo>
                      <a:pt x="299446" y="225425"/>
                      <a:pt x="307975" y="216896"/>
                      <a:pt x="307975" y="206375"/>
                    </a:cubicBezTo>
                    <a:cubicBezTo>
                      <a:pt x="307975" y="195854"/>
                      <a:pt x="299446" y="187325"/>
                      <a:pt x="288925" y="187325"/>
                    </a:cubicBezTo>
                    <a:close/>
                    <a:moveTo>
                      <a:pt x="98425" y="187325"/>
                    </a:moveTo>
                    <a:cubicBezTo>
                      <a:pt x="87904" y="187325"/>
                      <a:pt x="79375" y="195854"/>
                      <a:pt x="79375" y="206375"/>
                    </a:cubicBezTo>
                    <a:cubicBezTo>
                      <a:pt x="79375" y="216896"/>
                      <a:pt x="87904" y="225425"/>
                      <a:pt x="98425" y="225425"/>
                    </a:cubicBezTo>
                    <a:cubicBezTo>
                      <a:pt x="108946" y="225425"/>
                      <a:pt x="117475" y="216896"/>
                      <a:pt x="117475" y="206375"/>
                    </a:cubicBezTo>
                    <a:cubicBezTo>
                      <a:pt x="117475" y="195854"/>
                      <a:pt x="108946" y="187325"/>
                      <a:pt x="98425" y="187325"/>
                    </a:cubicBezTo>
                    <a:close/>
                    <a:moveTo>
                      <a:pt x="254922" y="127000"/>
                    </a:moveTo>
                    <a:cubicBezTo>
                      <a:pt x="244270" y="127000"/>
                      <a:pt x="234950" y="136029"/>
                      <a:pt x="234950" y="147638"/>
                    </a:cubicBezTo>
                    <a:cubicBezTo>
                      <a:pt x="234950" y="147638"/>
                      <a:pt x="234950" y="147638"/>
                      <a:pt x="276225" y="147638"/>
                    </a:cubicBezTo>
                    <a:cubicBezTo>
                      <a:pt x="276225" y="136029"/>
                      <a:pt x="266905" y="127000"/>
                      <a:pt x="254922" y="127000"/>
                    </a:cubicBezTo>
                    <a:close/>
                    <a:moveTo>
                      <a:pt x="130590" y="100012"/>
                    </a:moveTo>
                    <a:cubicBezTo>
                      <a:pt x="113325" y="100012"/>
                      <a:pt x="98716" y="119963"/>
                      <a:pt x="92075" y="147895"/>
                    </a:cubicBezTo>
                    <a:cubicBezTo>
                      <a:pt x="96060" y="147895"/>
                      <a:pt x="101372" y="147895"/>
                      <a:pt x="105356" y="147895"/>
                    </a:cubicBezTo>
                    <a:cubicBezTo>
                      <a:pt x="105356" y="147895"/>
                      <a:pt x="105356" y="147895"/>
                      <a:pt x="226214" y="147895"/>
                    </a:cubicBezTo>
                    <a:cubicBezTo>
                      <a:pt x="226214" y="130604"/>
                      <a:pt x="239495" y="117303"/>
                      <a:pt x="255432" y="117303"/>
                    </a:cubicBezTo>
                    <a:cubicBezTo>
                      <a:pt x="272697" y="117303"/>
                      <a:pt x="285979" y="130604"/>
                      <a:pt x="285979" y="147895"/>
                    </a:cubicBezTo>
                    <a:cubicBezTo>
                      <a:pt x="288635" y="147895"/>
                      <a:pt x="292619" y="147895"/>
                      <a:pt x="295275" y="149225"/>
                    </a:cubicBezTo>
                    <a:cubicBezTo>
                      <a:pt x="288635" y="119963"/>
                      <a:pt x="274026" y="100012"/>
                      <a:pt x="255432" y="100012"/>
                    </a:cubicBezTo>
                    <a:cubicBezTo>
                      <a:pt x="255432" y="100012"/>
                      <a:pt x="255432" y="100012"/>
                      <a:pt x="130590" y="100012"/>
                    </a:cubicBezTo>
                    <a:close/>
                    <a:moveTo>
                      <a:pt x="131008" y="85725"/>
                    </a:moveTo>
                    <a:cubicBezTo>
                      <a:pt x="131008" y="85725"/>
                      <a:pt x="131008" y="85725"/>
                      <a:pt x="255022" y="85725"/>
                    </a:cubicBezTo>
                    <a:cubicBezTo>
                      <a:pt x="282727" y="85725"/>
                      <a:pt x="303836" y="114754"/>
                      <a:pt x="309113" y="153019"/>
                    </a:cubicBezTo>
                    <a:cubicBezTo>
                      <a:pt x="327583" y="163575"/>
                      <a:pt x="338137" y="183367"/>
                      <a:pt x="338137" y="207117"/>
                    </a:cubicBezTo>
                    <a:cubicBezTo>
                      <a:pt x="338137" y="224271"/>
                      <a:pt x="332860" y="240104"/>
                      <a:pt x="320986" y="251980"/>
                    </a:cubicBezTo>
                    <a:cubicBezTo>
                      <a:pt x="320986" y="251980"/>
                      <a:pt x="320986" y="251980"/>
                      <a:pt x="320986" y="288925"/>
                    </a:cubicBezTo>
                    <a:cubicBezTo>
                      <a:pt x="320986" y="288925"/>
                      <a:pt x="320986" y="288925"/>
                      <a:pt x="274811" y="288925"/>
                    </a:cubicBezTo>
                    <a:cubicBezTo>
                      <a:pt x="274811" y="288925"/>
                      <a:pt x="274811" y="288925"/>
                      <a:pt x="274811" y="266494"/>
                    </a:cubicBezTo>
                    <a:cubicBezTo>
                      <a:pt x="274811" y="266494"/>
                      <a:pt x="274811" y="266494"/>
                      <a:pt x="112538" y="266494"/>
                    </a:cubicBezTo>
                    <a:cubicBezTo>
                      <a:pt x="112538" y="266494"/>
                      <a:pt x="112538" y="266494"/>
                      <a:pt x="112538" y="288925"/>
                    </a:cubicBezTo>
                    <a:cubicBezTo>
                      <a:pt x="112538" y="288925"/>
                      <a:pt x="112538" y="288925"/>
                      <a:pt x="66363" y="288925"/>
                    </a:cubicBezTo>
                    <a:cubicBezTo>
                      <a:pt x="66363" y="288925"/>
                      <a:pt x="66363" y="288925"/>
                      <a:pt x="66363" y="251980"/>
                    </a:cubicBezTo>
                    <a:cubicBezTo>
                      <a:pt x="54489" y="240104"/>
                      <a:pt x="49212" y="224271"/>
                      <a:pt x="49212" y="207117"/>
                    </a:cubicBezTo>
                    <a:cubicBezTo>
                      <a:pt x="49212" y="183367"/>
                      <a:pt x="58447" y="163575"/>
                      <a:pt x="78237" y="153019"/>
                    </a:cubicBezTo>
                    <a:cubicBezTo>
                      <a:pt x="83514" y="114754"/>
                      <a:pt x="104623" y="85725"/>
                      <a:pt x="131008" y="85725"/>
                    </a:cubicBezTo>
                    <a:close/>
                    <a:moveTo>
                      <a:pt x="65088" y="0"/>
                    </a:moveTo>
                    <a:cubicBezTo>
                      <a:pt x="66416" y="0"/>
                      <a:pt x="69073" y="2610"/>
                      <a:pt x="69073" y="5220"/>
                    </a:cubicBezTo>
                    <a:cubicBezTo>
                      <a:pt x="69073" y="5220"/>
                      <a:pt x="69073" y="5220"/>
                      <a:pt x="69073" y="13050"/>
                    </a:cubicBezTo>
                    <a:cubicBezTo>
                      <a:pt x="99624" y="14355"/>
                      <a:pt x="124862" y="37845"/>
                      <a:pt x="130175" y="67859"/>
                    </a:cubicBezTo>
                    <a:lnTo>
                      <a:pt x="69073" y="67859"/>
                    </a:lnTo>
                    <a:cubicBezTo>
                      <a:pt x="69073" y="67859"/>
                      <a:pt x="69073" y="67859"/>
                      <a:pt x="69073" y="130499"/>
                    </a:cubicBezTo>
                    <a:cubicBezTo>
                      <a:pt x="69073" y="135718"/>
                      <a:pt x="66416" y="142243"/>
                      <a:pt x="62431" y="147463"/>
                    </a:cubicBezTo>
                    <a:cubicBezTo>
                      <a:pt x="57118" y="151378"/>
                      <a:pt x="51805" y="153988"/>
                      <a:pt x="45163" y="153988"/>
                    </a:cubicBezTo>
                    <a:cubicBezTo>
                      <a:pt x="45163" y="153988"/>
                      <a:pt x="45163" y="153988"/>
                      <a:pt x="43835" y="153988"/>
                    </a:cubicBezTo>
                    <a:cubicBezTo>
                      <a:pt x="30552" y="153988"/>
                      <a:pt x="18597" y="143548"/>
                      <a:pt x="18597" y="130499"/>
                    </a:cubicBezTo>
                    <a:cubicBezTo>
                      <a:pt x="18597" y="127889"/>
                      <a:pt x="21253" y="125279"/>
                      <a:pt x="23910" y="125279"/>
                    </a:cubicBezTo>
                    <a:cubicBezTo>
                      <a:pt x="26567" y="125279"/>
                      <a:pt x="27895" y="127889"/>
                      <a:pt x="27895" y="130499"/>
                    </a:cubicBezTo>
                    <a:cubicBezTo>
                      <a:pt x="27895" y="138328"/>
                      <a:pt x="35865" y="144853"/>
                      <a:pt x="43835" y="144853"/>
                    </a:cubicBezTo>
                    <a:cubicBezTo>
                      <a:pt x="43835" y="144853"/>
                      <a:pt x="43835" y="144853"/>
                      <a:pt x="45163" y="144853"/>
                    </a:cubicBezTo>
                    <a:cubicBezTo>
                      <a:pt x="49148" y="144853"/>
                      <a:pt x="53133" y="143548"/>
                      <a:pt x="55790" y="140938"/>
                    </a:cubicBezTo>
                    <a:cubicBezTo>
                      <a:pt x="58446" y="138328"/>
                      <a:pt x="59774" y="134413"/>
                      <a:pt x="59774" y="130499"/>
                    </a:cubicBezTo>
                    <a:cubicBezTo>
                      <a:pt x="59774" y="130499"/>
                      <a:pt x="59774" y="130499"/>
                      <a:pt x="59774" y="67859"/>
                    </a:cubicBezTo>
                    <a:cubicBezTo>
                      <a:pt x="59774" y="67859"/>
                      <a:pt x="59774" y="67859"/>
                      <a:pt x="0" y="67859"/>
                    </a:cubicBezTo>
                    <a:cubicBezTo>
                      <a:pt x="3985" y="37845"/>
                      <a:pt x="29223" y="14355"/>
                      <a:pt x="59774" y="13050"/>
                    </a:cubicBezTo>
                    <a:cubicBezTo>
                      <a:pt x="59774" y="13050"/>
                      <a:pt x="59774" y="13050"/>
                      <a:pt x="59774" y="5220"/>
                    </a:cubicBezTo>
                    <a:cubicBezTo>
                      <a:pt x="59774" y="2610"/>
                      <a:pt x="62431" y="0"/>
                      <a:pt x="65088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iṣḻíḑê"/>
            <p:cNvGrpSpPr/>
            <p:nvPr/>
          </p:nvGrpSpPr>
          <p:grpSpPr>
            <a:xfrm>
              <a:off x="10278544" y="3211036"/>
              <a:ext cx="988830" cy="2966479"/>
              <a:chOff x="10320672" y="3211036"/>
              <a:chExt cx="988830" cy="2966479"/>
            </a:xfrm>
          </p:grpSpPr>
          <p:sp>
            <p:nvSpPr>
              <p:cNvPr id="23" name="iṧḷíḓê"/>
              <p:cNvSpPr/>
              <p:nvPr/>
            </p:nvSpPr>
            <p:spPr>
              <a:xfrm>
                <a:off x="10320672" y="3211036"/>
                <a:ext cx="914400" cy="914400"/>
              </a:xfrm>
              <a:prstGeom prst="roundRect">
                <a:avLst/>
              </a:pr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ïṣļiḍé"/>
              <p:cNvSpPr/>
              <p:nvPr/>
            </p:nvSpPr>
            <p:spPr>
              <a:xfrm>
                <a:off x="10320672" y="3976576"/>
                <a:ext cx="914400" cy="220093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ï$ḻïḓè"/>
              <p:cNvSpPr/>
              <p:nvPr/>
            </p:nvSpPr>
            <p:spPr>
              <a:xfrm>
                <a:off x="10399709" y="4080340"/>
                <a:ext cx="909793" cy="39517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60%</a:t>
                </a:r>
              </a:p>
            </p:txBody>
          </p:sp>
          <p:sp>
            <p:nvSpPr>
              <p:cNvPr id="26" name="î$ḷíḋê"/>
              <p:cNvSpPr/>
              <p:nvPr/>
            </p:nvSpPr>
            <p:spPr>
              <a:xfrm>
                <a:off x="10399709" y="4475513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7" name="iŝľïḍê"/>
              <p:cNvSpPr/>
              <p:nvPr/>
            </p:nvSpPr>
            <p:spPr>
              <a:xfrm>
                <a:off x="10658590" y="3429096"/>
                <a:ext cx="238563" cy="334936"/>
              </a:xfrm>
              <a:custGeom>
                <a:avLst/>
                <a:gdLst>
                  <a:gd name="connsiteX0" fmla="*/ 65297 w 239713"/>
                  <a:gd name="connsiteY0" fmla="*/ 242888 h 336550"/>
                  <a:gd name="connsiteX1" fmla="*/ 176003 w 239713"/>
                  <a:gd name="connsiteY1" fmla="*/ 242888 h 336550"/>
                  <a:gd name="connsiteX2" fmla="*/ 190500 w 239713"/>
                  <a:gd name="connsiteY2" fmla="*/ 257856 h 336550"/>
                  <a:gd name="connsiteX3" fmla="*/ 176003 w 239713"/>
                  <a:gd name="connsiteY3" fmla="*/ 271463 h 336550"/>
                  <a:gd name="connsiteX4" fmla="*/ 65297 w 239713"/>
                  <a:gd name="connsiteY4" fmla="*/ 271463 h 336550"/>
                  <a:gd name="connsiteX5" fmla="*/ 50800 w 239713"/>
                  <a:gd name="connsiteY5" fmla="*/ 257856 h 336550"/>
                  <a:gd name="connsiteX6" fmla="*/ 65297 w 239713"/>
                  <a:gd name="connsiteY6" fmla="*/ 242888 h 336550"/>
                  <a:gd name="connsiteX7" fmla="*/ 65297 w 239713"/>
                  <a:gd name="connsiteY7" fmla="*/ 173038 h 336550"/>
                  <a:gd name="connsiteX8" fmla="*/ 176003 w 239713"/>
                  <a:gd name="connsiteY8" fmla="*/ 173038 h 336550"/>
                  <a:gd name="connsiteX9" fmla="*/ 190500 w 239713"/>
                  <a:gd name="connsiteY9" fmla="*/ 187326 h 336550"/>
                  <a:gd name="connsiteX10" fmla="*/ 176003 w 239713"/>
                  <a:gd name="connsiteY10" fmla="*/ 201613 h 336550"/>
                  <a:gd name="connsiteX11" fmla="*/ 65297 w 239713"/>
                  <a:gd name="connsiteY11" fmla="*/ 201613 h 336550"/>
                  <a:gd name="connsiteX12" fmla="*/ 50800 w 239713"/>
                  <a:gd name="connsiteY12" fmla="*/ 187326 h 336550"/>
                  <a:gd name="connsiteX13" fmla="*/ 65297 w 239713"/>
                  <a:gd name="connsiteY13" fmla="*/ 173038 h 336550"/>
                  <a:gd name="connsiteX14" fmla="*/ 65297 w 239713"/>
                  <a:gd name="connsiteY14" fmla="*/ 101600 h 336550"/>
                  <a:gd name="connsiteX15" fmla="*/ 176003 w 239713"/>
                  <a:gd name="connsiteY15" fmla="*/ 101600 h 336550"/>
                  <a:gd name="connsiteX16" fmla="*/ 190500 w 239713"/>
                  <a:gd name="connsiteY16" fmla="*/ 115888 h 336550"/>
                  <a:gd name="connsiteX17" fmla="*/ 176003 w 239713"/>
                  <a:gd name="connsiteY17" fmla="*/ 130175 h 336550"/>
                  <a:gd name="connsiteX18" fmla="*/ 65297 w 239713"/>
                  <a:gd name="connsiteY18" fmla="*/ 130175 h 336550"/>
                  <a:gd name="connsiteX19" fmla="*/ 50800 w 239713"/>
                  <a:gd name="connsiteY19" fmla="*/ 115888 h 336550"/>
                  <a:gd name="connsiteX20" fmla="*/ 65297 w 239713"/>
                  <a:gd name="connsiteY20" fmla="*/ 101600 h 336550"/>
                  <a:gd name="connsiteX21" fmla="*/ 31221 w 239713"/>
                  <a:gd name="connsiteY21" fmla="*/ 66675 h 336550"/>
                  <a:gd name="connsiteX22" fmla="*/ 28575 w 239713"/>
                  <a:gd name="connsiteY22" fmla="*/ 70614 h 336550"/>
                  <a:gd name="connsiteX23" fmla="*/ 28575 w 239713"/>
                  <a:gd name="connsiteY23" fmla="*/ 306937 h 336550"/>
                  <a:gd name="connsiteX24" fmla="*/ 31221 w 239713"/>
                  <a:gd name="connsiteY24" fmla="*/ 309563 h 336550"/>
                  <a:gd name="connsiteX25" fmla="*/ 208492 w 239713"/>
                  <a:gd name="connsiteY25" fmla="*/ 309563 h 336550"/>
                  <a:gd name="connsiteX26" fmla="*/ 211138 w 239713"/>
                  <a:gd name="connsiteY26" fmla="*/ 306937 h 336550"/>
                  <a:gd name="connsiteX27" fmla="*/ 211138 w 239713"/>
                  <a:gd name="connsiteY27" fmla="*/ 70614 h 336550"/>
                  <a:gd name="connsiteX28" fmla="*/ 208492 w 239713"/>
                  <a:gd name="connsiteY28" fmla="*/ 66675 h 336550"/>
                  <a:gd name="connsiteX29" fmla="*/ 31221 w 239713"/>
                  <a:gd name="connsiteY29" fmla="*/ 66675 h 336550"/>
                  <a:gd name="connsiteX30" fmla="*/ 105753 w 239713"/>
                  <a:gd name="connsiteY30" fmla="*/ 28575 h 336550"/>
                  <a:gd name="connsiteX31" fmla="*/ 103188 w 239713"/>
                  <a:gd name="connsiteY31" fmla="*/ 31221 h 336550"/>
                  <a:gd name="connsiteX32" fmla="*/ 103188 w 239713"/>
                  <a:gd name="connsiteY32" fmla="*/ 36513 h 336550"/>
                  <a:gd name="connsiteX33" fmla="*/ 136526 w 239713"/>
                  <a:gd name="connsiteY33" fmla="*/ 36513 h 336550"/>
                  <a:gd name="connsiteX34" fmla="*/ 136526 w 239713"/>
                  <a:gd name="connsiteY34" fmla="*/ 31221 h 336550"/>
                  <a:gd name="connsiteX35" fmla="*/ 133962 w 239713"/>
                  <a:gd name="connsiteY35" fmla="*/ 28575 h 336550"/>
                  <a:gd name="connsiteX36" fmla="*/ 105753 w 239713"/>
                  <a:gd name="connsiteY36" fmla="*/ 28575 h 336550"/>
                  <a:gd name="connsiteX37" fmla="*/ 105368 w 239713"/>
                  <a:gd name="connsiteY37" fmla="*/ 0 h 336550"/>
                  <a:gd name="connsiteX38" fmla="*/ 134345 w 239713"/>
                  <a:gd name="connsiteY38" fmla="*/ 0 h 336550"/>
                  <a:gd name="connsiteX39" fmla="*/ 165955 w 239713"/>
                  <a:gd name="connsiteY39" fmla="*/ 31552 h 336550"/>
                  <a:gd name="connsiteX40" fmla="*/ 165955 w 239713"/>
                  <a:gd name="connsiteY40" fmla="*/ 36810 h 336550"/>
                  <a:gd name="connsiteX41" fmla="*/ 208103 w 239713"/>
                  <a:gd name="connsiteY41" fmla="*/ 36810 h 336550"/>
                  <a:gd name="connsiteX42" fmla="*/ 239713 w 239713"/>
                  <a:gd name="connsiteY42" fmla="*/ 68362 h 336550"/>
                  <a:gd name="connsiteX43" fmla="*/ 239713 w 239713"/>
                  <a:gd name="connsiteY43" fmla="*/ 304998 h 336550"/>
                  <a:gd name="connsiteX44" fmla="*/ 206786 w 239713"/>
                  <a:gd name="connsiteY44" fmla="*/ 336550 h 336550"/>
                  <a:gd name="connsiteX45" fmla="*/ 31610 w 239713"/>
                  <a:gd name="connsiteY45" fmla="*/ 336550 h 336550"/>
                  <a:gd name="connsiteX46" fmla="*/ 0 w 239713"/>
                  <a:gd name="connsiteY46" fmla="*/ 304998 h 336550"/>
                  <a:gd name="connsiteX47" fmla="*/ 0 w 239713"/>
                  <a:gd name="connsiteY47" fmla="*/ 68362 h 336550"/>
                  <a:gd name="connsiteX48" fmla="*/ 31610 w 239713"/>
                  <a:gd name="connsiteY48" fmla="*/ 36810 h 336550"/>
                  <a:gd name="connsiteX49" fmla="*/ 73758 w 239713"/>
                  <a:gd name="connsiteY49" fmla="*/ 36810 h 336550"/>
                  <a:gd name="connsiteX50" fmla="*/ 73758 w 239713"/>
                  <a:gd name="connsiteY50" fmla="*/ 31552 h 336550"/>
                  <a:gd name="connsiteX51" fmla="*/ 105368 w 239713"/>
                  <a:gd name="connsiteY51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39713" h="336550">
                    <a:moveTo>
                      <a:pt x="65297" y="242888"/>
                    </a:moveTo>
                    <a:cubicBezTo>
                      <a:pt x="65297" y="242888"/>
                      <a:pt x="65297" y="242888"/>
                      <a:pt x="176003" y="242888"/>
                    </a:cubicBezTo>
                    <a:cubicBezTo>
                      <a:pt x="183911" y="242888"/>
                      <a:pt x="190500" y="249692"/>
                      <a:pt x="190500" y="257856"/>
                    </a:cubicBezTo>
                    <a:cubicBezTo>
                      <a:pt x="190500" y="266020"/>
                      <a:pt x="183911" y="271463"/>
                      <a:pt x="176003" y="271463"/>
                    </a:cubicBezTo>
                    <a:cubicBezTo>
                      <a:pt x="176003" y="271463"/>
                      <a:pt x="176003" y="271463"/>
                      <a:pt x="65297" y="271463"/>
                    </a:cubicBezTo>
                    <a:cubicBezTo>
                      <a:pt x="57390" y="271463"/>
                      <a:pt x="50800" y="266020"/>
                      <a:pt x="50800" y="257856"/>
                    </a:cubicBezTo>
                    <a:cubicBezTo>
                      <a:pt x="50800" y="249692"/>
                      <a:pt x="57390" y="242888"/>
                      <a:pt x="65297" y="242888"/>
                    </a:cubicBezTo>
                    <a:close/>
                    <a:moveTo>
                      <a:pt x="65297" y="173038"/>
                    </a:moveTo>
                    <a:cubicBezTo>
                      <a:pt x="65297" y="173038"/>
                      <a:pt x="65297" y="173038"/>
                      <a:pt x="176003" y="173038"/>
                    </a:cubicBezTo>
                    <a:cubicBezTo>
                      <a:pt x="183911" y="173038"/>
                      <a:pt x="190500" y="179532"/>
                      <a:pt x="190500" y="187326"/>
                    </a:cubicBezTo>
                    <a:cubicBezTo>
                      <a:pt x="190500" y="195119"/>
                      <a:pt x="183911" y="201613"/>
                      <a:pt x="176003" y="201613"/>
                    </a:cubicBezTo>
                    <a:cubicBezTo>
                      <a:pt x="176003" y="201613"/>
                      <a:pt x="176003" y="201613"/>
                      <a:pt x="65297" y="201613"/>
                    </a:cubicBezTo>
                    <a:cubicBezTo>
                      <a:pt x="57390" y="201613"/>
                      <a:pt x="50800" y="195119"/>
                      <a:pt x="50800" y="187326"/>
                    </a:cubicBezTo>
                    <a:cubicBezTo>
                      <a:pt x="50800" y="179532"/>
                      <a:pt x="57390" y="173038"/>
                      <a:pt x="65297" y="173038"/>
                    </a:cubicBezTo>
                    <a:close/>
                    <a:moveTo>
                      <a:pt x="65297" y="101600"/>
                    </a:moveTo>
                    <a:cubicBezTo>
                      <a:pt x="65297" y="101600"/>
                      <a:pt x="65297" y="101600"/>
                      <a:pt x="176003" y="101600"/>
                    </a:cubicBezTo>
                    <a:cubicBezTo>
                      <a:pt x="183911" y="101600"/>
                      <a:pt x="190500" y="108094"/>
                      <a:pt x="190500" y="115888"/>
                    </a:cubicBezTo>
                    <a:cubicBezTo>
                      <a:pt x="190500" y="123681"/>
                      <a:pt x="183911" y="130175"/>
                      <a:pt x="176003" y="130175"/>
                    </a:cubicBezTo>
                    <a:cubicBezTo>
                      <a:pt x="176003" y="130175"/>
                      <a:pt x="176003" y="130175"/>
                      <a:pt x="65297" y="130175"/>
                    </a:cubicBezTo>
                    <a:cubicBezTo>
                      <a:pt x="57390" y="130175"/>
                      <a:pt x="50800" y="123681"/>
                      <a:pt x="50800" y="115888"/>
                    </a:cubicBezTo>
                    <a:cubicBezTo>
                      <a:pt x="50800" y="108094"/>
                      <a:pt x="57390" y="101600"/>
                      <a:pt x="65297" y="101600"/>
                    </a:cubicBezTo>
                    <a:close/>
                    <a:moveTo>
                      <a:pt x="31221" y="66675"/>
                    </a:moveTo>
                    <a:cubicBezTo>
                      <a:pt x="29898" y="66675"/>
                      <a:pt x="28575" y="67988"/>
                      <a:pt x="28575" y="70614"/>
                    </a:cubicBezTo>
                    <a:cubicBezTo>
                      <a:pt x="28575" y="70614"/>
                      <a:pt x="28575" y="70614"/>
                      <a:pt x="28575" y="306937"/>
                    </a:cubicBezTo>
                    <a:cubicBezTo>
                      <a:pt x="28575" y="308250"/>
                      <a:pt x="29898" y="309563"/>
                      <a:pt x="31221" y="309563"/>
                    </a:cubicBezTo>
                    <a:cubicBezTo>
                      <a:pt x="31221" y="309563"/>
                      <a:pt x="31221" y="309563"/>
                      <a:pt x="208492" y="309563"/>
                    </a:cubicBezTo>
                    <a:cubicBezTo>
                      <a:pt x="209815" y="309563"/>
                      <a:pt x="211138" y="308250"/>
                      <a:pt x="211138" y="306937"/>
                    </a:cubicBezTo>
                    <a:lnTo>
                      <a:pt x="211138" y="70614"/>
                    </a:lnTo>
                    <a:cubicBezTo>
                      <a:pt x="211138" y="67988"/>
                      <a:pt x="209815" y="66675"/>
                      <a:pt x="208492" y="66675"/>
                    </a:cubicBezTo>
                    <a:cubicBezTo>
                      <a:pt x="208492" y="66675"/>
                      <a:pt x="208492" y="66675"/>
                      <a:pt x="31221" y="66675"/>
                    </a:cubicBezTo>
                    <a:close/>
                    <a:moveTo>
                      <a:pt x="105753" y="28575"/>
                    </a:moveTo>
                    <a:cubicBezTo>
                      <a:pt x="104470" y="28575"/>
                      <a:pt x="103188" y="29898"/>
                      <a:pt x="103188" y="31221"/>
                    </a:cubicBezTo>
                    <a:cubicBezTo>
                      <a:pt x="103188" y="31221"/>
                      <a:pt x="103188" y="31221"/>
                      <a:pt x="103188" y="36513"/>
                    </a:cubicBezTo>
                    <a:cubicBezTo>
                      <a:pt x="103188" y="36513"/>
                      <a:pt x="103188" y="36513"/>
                      <a:pt x="136526" y="36513"/>
                    </a:cubicBezTo>
                    <a:cubicBezTo>
                      <a:pt x="136526" y="36513"/>
                      <a:pt x="136526" y="36513"/>
                      <a:pt x="136526" y="31221"/>
                    </a:cubicBezTo>
                    <a:cubicBezTo>
                      <a:pt x="136526" y="29898"/>
                      <a:pt x="135244" y="28575"/>
                      <a:pt x="133962" y="28575"/>
                    </a:cubicBezTo>
                    <a:cubicBezTo>
                      <a:pt x="133962" y="28575"/>
                      <a:pt x="133962" y="28575"/>
                      <a:pt x="105753" y="28575"/>
                    </a:cubicBezTo>
                    <a:close/>
                    <a:moveTo>
                      <a:pt x="105368" y="0"/>
                    </a:moveTo>
                    <a:cubicBezTo>
                      <a:pt x="105368" y="0"/>
                      <a:pt x="105368" y="0"/>
                      <a:pt x="134345" y="0"/>
                    </a:cubicBezTo>
                    <a:cubicBezTo>
                      <a:pt x="151467" y="0"/>
                      <a:pt x="165955" y="14461"/>
                      <a:pt x="165955" y="31552"/>
                    </a:cubicBezTo>
                    <a:cubicBezTo>
                      <a:pt x="165955" y="31552"/>
                      <a:pt x="165955" y="31552"/>
                      <a:pt x="165955" y="36810"/>
                    </a:cubicBezTo>
                    <a:cubicBezTo>
                      <a:pt x="165955" y="36810"/>
                      <a:pt x="165955" y="36810"/>
                      <a:pt x="208103" y="36810"/>
                    </a:cubicBezTo>
                    <a:cubicBezTo>
                      <a:pt x="225225" y="36810"/>
                      <a:pt x="239713" y="51271"/>
                      <a:pt x="239713" y="68362"/>
                    </a:cubicBezTo>
                    <a:cubicBezTo>
                      <a:pt x="239713" y="68362"/>
                      <a:pt x="239713" y="68362"/>
                      <a:pt x="239713" y="304998"/>
                    </a:cubicBezTo>
                    <a:cubicBezTo>
                      <a:pt x="238396" y="322089"/>
                      <a:pt x="223908" y="336550"/>
                      <a:pt x="206786" y="336550"/>
                    </a:cubicBezTo>
                    <a:cubicBezTo>
                      <a:pt x="206786" y="336550"/>
                      <a:pt x="206786" y="336550"/>
                      <a:pt x="31610" y="336550"/>
                    </a:cubicBezTo>
                    <a:cubicBezTo>
                      <a:pt x="14488" y="336550"/>
                      <a:pt x="0" y="322089"/>
                      <a:pt x="0" y="304998"/>
                    </a:cubicBezTo>
                    <a:cubicBezTo>
                      <a:pt x="0" y="304998"/>
                      <a:pt x="0" y="304998"/>
                      <a:pt x="0" y="68362"/>
                    </a:cubicBezTo>
                    <a:cubicBezTo>
                      <a:pt x="0" y="51271"/>
                      <a:pt x="14488" y="36810"/>
                      <a:pt x="31610" y="36810"/>
                    </a:cubicBezTo>
                    <a:cubicBezTo>
                      <a:pt x="31610" y="36810"/>
                      <a:pt x="31610" y="36810"/>
                      <a:pt x="73758" y="36810"/>
                    </a:cubicBezTo>
                    <a:cubicBezTo>
                      <a:pt x="73758" y="36810"/>
                      <a:pt x="73758" y="36810"/>
                      <a:pt x="73758" y="31552"/>
                    </a:cubicBezTo>
                    <a:cubicBezTo>
                      <a:pt x="73758" y="14461"/>
                      <a:pt x="88246" y="0"/>
                      <a:pt x="105368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îṥľîdé"/>
            <p:cNvGrpSpPr/>
            <p:nvPr/>
          </p:nvGrpSpPr>
          <p:grpSpPr>
            <a:xfrm>
              <a:off x="8421390" y="1977658"/>
              <a:ext cx="994125" cy="4199857"/>
              <a:chOff x="8463518" y="1977658"/>
              <a:chExt cx="994125" cy="4199857"/>
            </a:xfrm>
          </p:grpSpPr>
          <p:sp>
            <p:nvSpPr>
              <p:cNvPr id="18" name="ï$lïḓe"/>
              <p:cNvSpPr/>
              <p:nvPr/>
            </p:nvSpPr>
            <p:spPr>
              <a:xfrm>
                <a:off x="8463518" y="1977658"/>
                <a:ext cx="914400" cy="914400"/>
              </a:xfrm>
              <a:prstGeom prst="round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îṣļîdé"/>
              <p:cNvSpPr/>
              <p:nvPr/>
            </p:nvSpPr>
            <p:spPr>
              <a:xfrm>
                <a:off x="8463518" y="2743198"/>
                <a:ext cx="914400" cy="343431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ïṧlîḓé"/>
              <p:cNvSpPr/>
              <p:nvPr/>
            </p:nvSpPr>
            <p:spPr>
              <a:xfrm>
                <a:off x="8547850" y="2859783"/>
                <a:ext cx="909793" cy="360355"/>
              </a:xfrm>
              <a:prstGeom prst="rect">
                <a:avLst/>
              </a:prstGeom>
            </p:spPr>
            <p:txBody>
              <a:bodyPr wrap="square" lIns="0" tIns="0" rIns="0" bIns="0">
                <a:normAutofit lnSpcReduction="10000"/>
              </a:bodyPr>
              <a:lstStyle/>
              <a:p>
                <a:r>
                  <a:rPr lang="en-US" sz="2400">
                    <a:effectLst/>
                    <a:cs typeface="+mn-ea"/>
                    <a:sym typeface="+mn-lt"/>
                  </a:rPr>
                  <a:t>85%</a:t>
                </a:r>
              </a:p>
            </p:txBody>
          </p:sp>
          <p:sp>
            <p:nvSpPr>
              <p:cNvPr id="21" name="ïŝļîḑè"/>
              <p:cNvSpPr/>
              <p:nvPr/>
            </p:nvSpPr>
            <p:spPr>
              <a:xfrm>
                <a:off x="8547850" y="3254956"/>
                <a:ext cx="909793" cy="21419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100" b="1"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2" name="íŝļïḋê"/>
              <p:cNvSpPr/>
              <p:nvPr/>
            </p:nvSpPr>
            <p:spPr>
              <a:xfrm>
                <a:off x="8753250" y="2177735"/>
                <a:ext cx="334936" cy="320648"/>
              </a:xfrm>
              <a:custGeom>
                <a:avLst/>
                <a:gdLst>
                  <a:gd name="connsiteX0" fmla="*/ 203672 w 338280"/>
                  <a:gd name="connsiteY0" fmla="*/ 246439 h 323850"/>
                  <a:gd name="connsiteX1" fmla="*/ 209657 w 338280"/>
                  <a:gd name="connsiteY1" fmla="*/ 252329 h 323850"/>
                  <a:gd name="connsiteX2" fmla="*/ 238919 w 338280"/>
                  <a:gd name="connsiteY2" fmla="*/ 305998 h 323850"/>
                  <a:gd name="connsiteX3" fmla="*/ 233599 w 338280"/>
                  <a:gd name="connsiteY3" fmla="*/ 316470 h 323850"/>
                  <a:gd name="connsiteX4" fmla="*/ 197687 w 338280"/>
                  <a:gd name="connsiteY4" fmla="*/ 252329 h 323850"/>
                  <a:gd name="connsiteX5" fmla="*/ 203672 w 338280"/>
                  <a:gd name="connsiteY5" fmla="*/ 246439 h 323850"/>
                  <a:gd name="connsiteX6" fmla="*/ 251574 w 338280"/>
                  <a:gd name="connsiteY6" fmla="*/ 214312 h 323850"/>
                  <a:gd name="connsiteX7" fmla="*/ 283252 w 338280"/>
                  <a:gd name="connsiteY7" fmla="*/ 222230 h 323850"/>
                  <a:gd name="connsiteX8" fmla="*/ 314931 w 338280"/>
                  <a:gd name="connsiteY8" fmla="*/ 275020 h 323850"/>
                  <a:gd name="connsiteX9" fmla="*/ 316251 w 338280"/>
                  <a:gd name="connsiteY9" fmla="*/ 285578 h 323850"/>
                  <a:gd name="connsiteX10" fmla="*/ 325490 w 338280"/>
                  <a:gd name="connsiteY10" fmla="*/ 313292 h 323850"/>
                  <a:gd name="connsiteX11" fmla="*/ 328130 w 338280"/>
                  <a:gd name="connsiteY11" fmla="*/ 319891 h 323850"/>
                  <a:gd name="connsiteX12" fmla="*/ 322851 w 338280"/>
                  <a:gd name="connsiteY12" fmla="*/ 323850 h 323850"/>
                  <a:gd name="connsiteX13" fmla="*/ 321531 w 338280"/>
                  <a:gd name="connsiteY13" fmla="*/ 323850 h 323850"/>
                  <a:gd name="connsiteX14" fmla="*/ 293812 w 338280"/>
                  <a:gd name="connsiteY14" fmla="*/ 310653 h 323850"/>
                  <a:gd name="connsiteX15" fmla="*/ 288532 w 338280"/>
                  <a:gd name="connsiteY15" fmla="*/ 301415 h 323850"/>
                  <a:gd name="connsiteX16" fmla="*/ 279292 w 338280"/>
                  <a:gd name="connsiteY16" fmla="*/ 288217 h 323850"/>
                  <a:gd name="connsiteX17" fmla="*/ 276652 w 338280"/>
                  <a:gd name="connsiteY17" fmla="*/ 289537 h 323850"/>
                  <a:gd name="connsiteX18" fmla="*/ 276652 w 338280"/>
                  <a:gd name="connsiteY18" fmla="*/ 290857 h 323850"/>
                  <a:gd name="connsiteX19" fmla="*/ 280612 w 338280"/>
                  <a:gd name="connsiteY19" fmla="*/ 294816 h 323850"/>
                  <a:gd name="connsiteX20" fmla="*/ 284572 w 338280"/>
                  <a:gd name="connsiteY20" fmla="*/ 301415 h 323850"/>
                  <a:gd name="connsiteX21" fmla="*/ 279292 w 338280"/>
                  <a:gd name="connsiteY21" fmla="*/ 308013 h 323850"/>
                  <a:gd name="connsiteX22" fmla="*/ 272693 w 338280"/>
                  <a:gd name="connsiteY22" fmla="*/ 308013 h 323850"/>
                  <a:gd name="connsiteX23" fmla="*/ 215935 w 338280"/>
                  <a:gd name="connsiteY23" fmla="*/ 259183 h 323850"/>
                  <a:gd name="connsiteX24" fmla="*/ 218574 w 338280"/>
                  <a:gd name="connsiteY24" fmla="*/ 226190 h 323850"/>
                  <a:gd name="connsiteX25" fmla="*/ 218574 w 338280"/>
                  <a:gd name="connsiteY25" fmla="*/ 224870 h 323850"/>
                  <a:gd name="connsiteX26" fmla="*/ 221214 w 338280"/>
                  <a:gd name="connsiteY26" fmla="*/ 222230 h 323850"/>
                  <a:gd name="connsiteX27" fmla="*/ 251574 w 338280"/>
                  <a:gd name="connsiteY27" fmla="*/ 214312 h 323850"/>
                  <a:gd name="connsiteX28" fmla="*/ 248551 w 338280"/>
                  <a:gd name="connsiteY28" fmla="*/ 198166 h 323850"/>
                  <a:gd name="connsiteX29" fmla="*/ 308559 w 338280"/>
                  <a:gd name="connsiteY29" fmla="*/ 219221 h 323850"/>
                  <a:gd name="connsiteX30" fmla="*/ 325895 w 338280"/>
                  <a:gd name="connsiteY30" fmla="*/ 246857 h 323850"/>
                  <a:gd name="connsiteX31" fmla="*/ 337896 w 338280"/>
                  <a:gd name="connsiteY31" fmla="*/ 287651 h 323850"/>
                  <a:gd name="connsiteX32" fmla="*/ 325895 w 338280"/>
                  <a:gd name="connsiteY32" fmla="*/ 290283 h 323850"/>
                  <a:gd name="connsiteX33" fmla="*/ 301892 w 338280"/>
                  <a:gd name="connsiteY33" fmla="*/ 229749 h 323850"/>
                  <a:gd name="connsiteX34" fmla="*/ 248551 w 338280"/>
                  <a:gd name="connsiteY34" fmla="*/ 210010 h 323850"/>
                  <a:gd name="connsiteX35" fmla="*/ 248551 w 338280"/>
                  <a:gd name="connsiteY35" fmla="*/ 198166 h 323850"/>
                  <a:gd name="connsiteX36" fmla="*/ 146094 w 338280"/>
                  <a:gd name="connsiteY36" fmla="*/ 133350 h 323850"/>
                  <a:gd name="connsiteX37" fmla="*/ 134187 w 338280"/>
                  <a:gd name="connsiteY37" fmla="*/ 145257 h 323850"/>
                  <a:gd name="connsiteX38" fmla="*/ 146094 w 338280"/>
                  <a:gd name="connsiteY38" fmla="*/ 157164 h 323850"/>
                  <a:gd name="connsiteX39" fmla="*/ 158001 w 338280"/>
                  <a:gd name="connsiteY39" fmla="*/ 145257 h 323850"/>
                  <a:gd name="connsiteX40" fmla="*/ 146094 w 338280"/>
                  <a:gd name="connsiteY40" fmla="*/ 133350 h 323850"/>
                  <a:gd name="connsiteX41" fmla="*/ 80560 w 338280"/>
                  <a:gd name="connsiteY41" fmla="*/ 50800 h 323850"/>
                  <a:gd name="connsiteX42" fmla="*/ 60662 w 338280"/>
                  <a:gd name="connsiteY42" fmla="*/ 58619 h 323850"/>
                  <a:gd name="connsiteX43" fmla="*/ 52703 w 338280"/>
                  <a:gd name="connsiteY43" fmla="*/ 87289 h 323850"/>
                  <a:gd name="connsiteX44" fmla="*/ 71275 w 338280"/>
                  <a:gd name="connsiteY44" fmla="*/ 118565 h 323850"/>
                  <a:gd name="connsiteX45" fmla="*/ 111071 w 338280"/>
                  <a:gd name="connsiteY45" fmla="*/ 138113 h 323850"/>
                  <a:gd name="connsiteX46" fmla="*/ 132296 w 338280"/>
                  <a:gd name="connsiteY46" fmla="*/ 130294 h 323850"/>
                  <a:gd name="connsiteX47" fmla="*/ 121683 w 338280"/>
                  <a:gd name="connsiteY47" fmla="*/ 69045 h 323850"/>
                  <a:gd name="connsiteX48" fmla="*/ 80560 w 338280"/>
                  <a:gd name="connsiteY48" fmla="*/ 50800 h 323850"/>
                  <a:gd name="connsiteX49" fmla="*/ 32941 w 338280"/>
                  <a:gd name="connsiteY49" fmla="*/ 0 h 323850"/>
                  <a:gd name="connsiteX50" fmla="*/ 154073 w 338280"/>
                  <a:gd name="connsiteY50" fmla="*/ 71005 h 323850"/>
                  <a:gd name="connsiteX51" fmla="*/ 192256 w 338280"/>
                  <a:gd name="connsiteY51" fmla="*/ 114396 h 323850"/>
                  <a:gd name="connsiteX52" fmla="*/ 255455 w 338280"/>
                  <a:gd name="connsiteY52" fmla="*/ 144639 h 323850"/>
                  <a:gd name="connsiteX53" fmla="*/ 219905 w 338280"/>
                  <a:gd name="connsiteY53" fmla="*/ 219588 h 323850"/>
                  <a:gd name="connsiteX54" fmla="*/ 158023 w 338280"/>
                  <a:gd name="connsiteY54" fmla="*/ 260350 h 323850"/>
                  <a:gd name="connsiteX55" fmla="*/ 144856 w 338280"/>
                  <a:gd name="connsiteY55" fmla="*/ 255090 h 323850"/>
                  <a:gd name="connsiteX56" fmla="*/ 114573 w 338280"/>
                  <a:gd name="connsiteY56" fmla="*/ 191975 h 323850"/>
                  <a:gd name="connsiteX57" fmla="*/ 71124 w 338280"/>
                  <a:gd name="connsiteY57" fmla="*/ 153843 h 323850"/>
                  <a:gd name="connsiteX58" fmla="*/ 10558 w 338280"/>
                  <a:gd name="connsiteY58" fmla="*/ 71005 h 323850"/>
                  <a:gd name="connsiteX59" fmla="*/ 9241 w 338280"/>
                  <a:gd name="connsiteY59" fmla="*/ 9204 h 323850"/>
                  <a:gd name="connsiteX60" fmla="*/ 32941 w 338280"/>
                  <a:gd name="connsiteY60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8280" h="323850">
                    <a:moveTo>
                      <a:pt x="203672" y="246439"/>
                    </a:moveTo>
                    <a:cubicBezTo>
                      <a:pt x="206665" y="246439"/>
                      <a:pt x="209657" y="248402"/>
                      <a:pt x="209657" y="252329"/>
                    </a:cubicBezTo>
                    <a:cubicBezTo>
                      <a:pt x="210988" y="271964"/>
                      <a:pt x="220298" y="295526"/>
                      <a:pt x="238919" y="305998"/>
                    </a:cubicBezTo>
                    <a:cubicBezTo>
                      <a:pt x="246900" y="308616"/>
                      <a:pt x="240249" y="319088"/>
                      <a:pt x="233599" y="316470"/>
                    </a:cubicBezTo>
                    <a:cubicBezTo>
                      <a:pt x="210988" y="304689"/>
                      <a:pt x="199017" y="275891"/>
                      <a:pt x="197687" y="252329"/>
                    </a:cubicBezTo>
                    <a:cubicBezTo>
                      <a:pt x="197687" y="248402"/>
                      <a:pt x="200679" y="246439"/>
                      <a:pt x="203672" y="246439"/>
                    </a:cubicBezTo>
                    <a:close/>
                    <a:moveTo>
                      <a:pt x="251574" y="214312"/>
                    </a:moveTo>
                    <a:cubicBezTo>
                      <a:pt x="262133" y="214312"/>
                      <a:pt x="274013" y="216951"/>
                      <a:pt x="283252" y="222230"/>
                    </a:cubicBezTo>
                    <a:cubicBezTo>
                      <a:pt x="307011" y="235428"/>
                      <a:pt x="312291" y="257863"/>
                      <a:pt x="314931" y="275020"/>
                    </a:cubicBezTo>
                    <a:cubicBezTo>
                      <a:pt x="316251" y="278979"/>
                      <a:pt x="316251" y="282938"/>
                      <a:pt x="316251" y="285578"/>
                    </a:cubicBezTo>
                    <a:cubicBezTo>
                      <a:pt x="317571" y="297455"/>
                      <a:pt x="318891" y="308013"/>
                      <a:pt x="325490" y="313292"/>
                    </a:cubicBezTo>
                    <a:cubicBezTo>
                      <a:pt x="328130" y="314612"/>
                      <a:pt x="329450" y="317251"/>
                      <a:pt x="328130" y="319891"/>
                    </a:cubicBezTo>
                    <a:cubicBezTo>
                      <a:pt x="328130" y="322530"/>
                      <a:pt x="325490" y="323850"/>
                      <a:pt x="322851" y="323850"/>
                    </a:cubicBezTo>
                    <a:cubicBezTo>
                      <a:pt x="322851" y="323850"/>
                      <a:pt x="321531" y="323850"/>
                      <a:pt x="321531" y="323850"/>
                    </a:cubicBezTo>
                    <a:cubicBezTo>
                      <a:pt x="309651" y="323850"/>
                      <a:pt x="300411" y="318571"/>
                      <a:pt x="293812" y="310653"/>
                    </a:cubicBezTo>
                    <a:cubicBezTo>
                      <a:pt x="292492" y="306693"/>
                      <a:pt x="289852" y="304054"/>
                      <a:pt x="288532" y="301415"/>
                    </a:cubicBezTo>
                    <a:cubicBezTo>
                      <a:pt x="285892" y="296136"/>
                      <a:pt x="281932" y="288217"/>
                      <a:pt x="279292" y="288217"/>
                    </a:cubicBezTo>
                    <a:cubicBezTo>
                      <a:pt x="277972" y="288217"/>
                      <a:pt x="277972" y="289537"/>
                      <a:pt x="276652" y="289537"/>
                    </a:cubicBezTo>
                    <a:cubicBezTo>
                      <a:pt x="276652" y="289537"/>
                      <a:pt x="276652" y="290857"/>
                      <a:pt x="276652" y="290857"/>
                    </a:cubicBezTo>
                    <a:cubicBezTo>
                      <a:pt x="276652" y="293496"/>
                      <a:pt x="277972" y="294816"/>
                      <a:pt x="280612" y="294816"/>
                    </a:cubicBezTo>
                    <a:cubicBezTo>
                      <a:pt x="283252" y="296136"/>
                      <a:pt x="285892" y="298775"/>
                      <a:pt x="284572" y="301415"/>
                    </a:cubicBezTo>
                    <a:cubicBezTo>
                      <a:pt x="284572" y="304054"/>
                      <a:pt x="283252" y="306693"/>
                      <a:pt x="279292" y="308013"/>
                    </a:cubicBezTo>
                    <a:cubicBezTo>
                      <a:pt x="277972" y="308013"/>
                      <a:pt x="275333" y="308013"/>
                      <a:pt x="272693" y="308013"/>
                    </a:cubicBezTo>
                    <a:cubicBezTo>
                      <a:pt x="246294" y="308013"/>
                      <a:pt x="221214" y="286897"/>
                      <a:pt x="215935" y="259183"/>
                    </a:cubicBezTo>
                    <a:cubicBezTo>
                      <a:pt x="213295" y="251265"/>
                      <a:pt x="211975" y="236748"/>
                      <a:pt x="218574" y="226190"/>
                    </a:cubicBezTo>
                    <a:cubicBezTo>
                      <a:pt x="218574" y="226190"/>
                      <a:pt x="218574" y="226190"/>
                      <a:pt x="218574" y="224870"/>
                    </a:cubicBezTo>
                    <a:cubicBezTo>
                      <a:pt x="219894" y="223550"/>
                      <a:pt x="219894" y="222230"/>
                      <a:pt x="221214" y="222230"/>
                    </a:cubicBezTo>
                    <a:cubicBezTo>
                      <a:pt x="230454" y="216951"/>
                      <a:pt x="241014" y="214312"/>
                      <a:pt x="251574" y="214312"/>
                    </a:cubicBezTo>
                    <a:close/>
                    <a:moveTo>
                      <a:pt x="248551" y="198166"/>
                    </a:moveTo>
                    <a:cubicBezTo>
                      <a:pt x="269887" y="196850"/>
                      <a:pt x="292557" y="203430"/>
                      <a:pt x="308559" y="219221"/>
                    </a:cubicBezTo>
                    <a:cubicBezTo>
                      <a:pt x="316560" y="227117"/>
                      <a:pt x="321894" y="236329"/>
                      <a:pt x="325895" y="246857"/>
                    </a:cubicBezTo>
                    <a:cubicBezTo>
                      <a:pt x="331229" y="260016"/>
                      <a:pt x="331229" y="274492"/>
                      <a:pt x="337896" y="287651"/>
                    </a:cubicBezTo>
                    <a:cubicBezTo>
                      <a:pt x="340563" y="294231"/>
                      <a:pt x="328562" y="296863"/>
                      <a:pt x="325895" y="290283"/>
                    </a:cubicBezTo>
                    <a:cubicBezTo>
                      <a:pt x="316560" y="269228"/>
                      <a:pt x="317894" y="246857"/>
                      <a:pt x="301892" y="229749"/>
                    </a:cubicBezTo>
                    <a:cubicBezTo>
                      <a:pt x="287223" y="215273"/>
                      <a:pt x="268554" y="210010"/>
                      <a:pt x="248551" y="210010"/>
                    </a:cubicBezTo>
                    <a:cubicBezTo>
                      <a:pt x="240550" y="210010"/>
                      <a:pt x="240550" y="198166"/>
                      <a:pt x="248551" y="198166"/>
                    </a:cubicBezTo>
                    <a:close/>
                    <a:moveTo>
                      <a:pt x="146094" y="133350"/>
                    </a:moveTo>
                    <a:cubicBezTo>
                      <a:pt x="139518" y="133350"/>
                      <a:pt x="134187" y="138681"/>
                      <a:pt x="134187" y="145257"/>
                    </a:cubicBezTo>
                    <a:cubicBezTo>
                      <a:pt x="134187" y="151833"/>
                      <a:pt x="139518" y="157164"/>
                      <a:pt x="146094" y="157164"/>
                    </a:cubicBezTo>
                    <a:cubicBezTo>
                      <a:pt x="152670" y="157164"/>
                      <a:pt x="158001" y="151833"/>
                      <a:pt x="158001" y="145257"/>
                    </a:cubicBezTo>
                    <a:cubicBezTo>
                      <a:pt x="158001" y="138681"/>
                      <a:pt x="152670" y="133350"/>
                      <a:pt x="146094" y="133350"/>
                    </a:cubicBezTo>
                    <a:close/>
                    <a:moveTo>
                      <a:pt x="80560" y="50800"/>
                    </a:moveTo>
                    <a:cubicBezTo>
                      <a:pt x="72601" y="50800"/>
                      <a:pt x="65968" y="53406"/>
                      <a:pt x="60662" y="58619"/>
                    </a:cubicBezTo>
                    <a:cubicBezTo>
                      <a:pt x="52703" y="65135"/>
                      <a:pt x="50050" y="75560"/>
                      <a:pt x="52703" y="87289"/>
                    </a:cubicBezTo>
                    <a:cubicBezTo>
                      <a:pt x="55356" y="99018"/>
                      <a:pt x="61989" y="109443"/>
                      <a:pt x="71275" y="118565"/>
                    </a:cubicBezTo>
                    <a:cubicBezTo>
                      <a:pt x="83213" y="130294"/>
                      <a:pt x="97805" y="138113"/>
                      <a:pt x="111071" y="138113"/>
                    </a:cubicBezTo>
                    <a:cubicBezTo>
                      <a:pt x="120357" y="138113"/>
                      <a:pt x="126990" y="135507"/>
                      <a:pt x="132296" y="130294"/>
                    </a:cubicBezTo>
                    <a:cubicBezTo>
                      <a:pt x="146888" y="115959"/>
                      <a:pt x="141582" y="89895"/>
                      <a:pt x="121683" y="69045"/>
                    </a:cubicBezTo>
                    <a:cubicBezTo>
                      <a:pt x="109744" y="57316"/>
                      <a:pt x="93826" y="50800"/>
                      <a:pt x="80560" y="50800"/>
                    </a:cubicBezTo>
                    <a:close/>
                    <a:moveTo>
                      <a:pt x="32941" y="0"/>
                    </a:moveTo>
                    <a:cubicBezTo>
                      <a:pt x="63224" y="0"/>
                      <a:pt x="111940" y="27613"/>
                      <a:pt x="154073" y="71005"/>
                    </a:cubicBezTo>
                    <a:cubicBezTo>
                      <a:pt x="168556" y="84154"/>
                      <a:pt x="181722" y="99932"/>
                      <a:pt x="192256" y="114396"/>
                    </a:cubicBezTo>
                    <a:cubicBezTo>
                      <a:pt x="221222" y="123601"/>
                      <a:pt x="248872" y="138064"/>
                      <a:pt x="255455" y="144639"/>
                    </a:cubicBezTo>
                    <a:cubicBezTo>
                      <a:pt x="273888" y="161733"/>
                      <a:pt x="243605" y="195920"/>
                      <a:pt x="219905" y="219588"/>
                    </a:cubicBezTo>
                    <a:cubicBezTo>
                      <a:pt x="190939" y="247201"/>
                      <a:pt x="172506" y="260350"/>
                      <a:pt x="158023" y="260350"/>
                    </a:cubicBezTo>
                    <a:cubicBezTo>
                      <a:pt x="152756" y="260350"/>
                      <a:pt x="148806" y="259035"/>
                      <a:pt x="144856" y="255090"/>
                    </a:cubicBezTo>
                    <a:cubicBezTo>
                      <a:pt x="138273" y="248516"/>
                      <a:pt x="123790" y="220903"/>
                      <a:pt x="114573" y="191975"/>
                    </a:cubicBezTo>
                    <a:cubicBezTo>
                      <a:pt x="100090" y="181456"/>
                      <a:pt x="84290" y="168307"/>
                      <a:pt x="71124" y="153843"/>
                    </a:cubicBezTo>
                    <a:cubicBezTo>
                      <a:pt x="43474" y="127545"/>
                      <a:pt x="22408" y="97303"/>
                      <a:pt x="10558" y="71005"/>
                    </a:cubicBezTo>
                    <a:cubicBezTo>
                      <a:pt x="-2609" y="43392"/>
                      <a:pt x="-3925" y="21038"/>
                      <a:pt x="9241" y="9204"/>
                    </a:cubicBezTo>
                    <a:cubicBezTo>
                      <a:pt x="14508" y="2630"/>
                      <a:pt x="22408" y="0"/>
                      <a:pt x="32941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íS1ïḋè"/>
            <p:cNvSpPr/>
            <p:nvPr/>
          </p:nvSpPr>
          <p:spPr>
            <a:xfrm>
              <a:off x="2081403" y="3896965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5" name="íšļïḋe"/>
            <p:cNvSpPr/>
            <p:nvPr/>
          </p:nvSpPr>
          <p:spPr>
            <a:xfrm>
              <a:off x="2081403" y="4208653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" name="ïšliḍè"/>
            <p:cNvSpPr/>
            <p:nvPr/>
          </p:nvSpPr>
          <p:spPr>
            <a:xfrm>
              <a:off x="2081403" y="4886311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7" name="îṩḻïdê"/>
            <p:cNvSpPr/>
            <p:nvPr/>
          </p:nvSpPr>
          <p:spPr>
            <a:xfrm>
              <a:off x="2081403" y="5197999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4159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03·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8519349e-ba20-436a-a98c-9f1401da76f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67697" y="1800486"/>
            <a:ext cx="10967857" cy="3638245"/>
            <a:chOff x="567697" y="1877083"/>
            <a:chExt cx="10967857" cy="3638245"/>
          </a:xfrm>
        </p:grpSpPr>
        <p:sp>
          <p:nvSpPr>
            <p:cNvPr id="6" name="î$ļiḓè"/>
            <p:cNvSpPr txBox="1">
              <a:spLocks/>
            </p:cNvSpPr>
            <p:nvPr/>
          </p:nvSpPr>
          <p:spPr>
            <a:xfrm>
              <a:off x="8768522" y="1929642"/>
              <a:ext cx="1282402" cy="3467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solidFill>
                    <a:schemeClr val="tx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" name="ïṣlïḑê"/>
            <p:cNvSpPr txBox="1">
              <a:spLocks/>
            </p:cNvSpPr>
            <p:nvPr/>
          </p:nvSpPr>
          <p:spPr>
            <a:xfrm>
              <a:off x="8768522" y="2352793"/>
              <a:ext cx="2767032" cy="436017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>
                  <a:cs typeface="+mn-ea"/>
                  <a:sym typeface="+mn-lt"/>
                </a:rPr>
              </a:br>
              <a:r>
                <a:rPr lang="zh-CN" altLang="en-US"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8" name="íšḷïḓe"/>
            <p:cNvSpPr/>
            <p:nvPr/>
          </p:nvSpPr>
          <p:spPr>
            <a:xfrm>
              <a:off x="8343848" y="3789136"/>
              <a:ext cx="2796132" cy="4360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9" name="îṩlîḑé"/>
            <p:cNvSpPr/>
            <p:nvPr/>
          </p:nvSpPr>
          <p:spPr>
            <a:xfrm>
              <a:off x="8355497" y="3383128"/>
              <a:ext cx="1282402" cy="3467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iSļîḋé"/>
            <p:cNvSpPr/>
            <p:nvPr/>
          </p:nvSpPr>
          <p:spPr>
            <a:xfrm>
              <a:off x="7116393" y="5079311"/>
              <a:ext cx="2796132" cy="4360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11" name="îṩḻïḓè"/>
            <p:cNvSpPr/>
            <p:nvPr/>
          </p:nvSpPr>
          <p:spPr>
            <a:xfrm>
              <a:off x="7128042" y="4673303"/>
              <a:ext cx="1282402" cy="3467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işļiḋé"/>
            <p:cNvSpPr/>
            <p:nvPr/>
          </p:nvSpPr>
          <p:spPr>
            <a:xfrm>
              <a:off x="2449005" y="5065232"/>
              <a:ext cx="2796132" cy="4360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13" name="îsḻidé"/>
            <p:cNvSpPr/>
            <p:nvPr/>
          </p:nvSpPr>
          <p:spPr>
            <a:xfrm>
              <a:off x="3951086" y="4683846"/>
              <a:ext cx="1282402" cy="2975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iṣḷídé"/>
            <p:cNvSpPr/>
            <p:nvPr/>
          </p:nvSpPr>
          <p:spPr>
            <a:xfrm>
              <a:off x="1032290" y="3789136"/>
              <a:ext cx="2796132" cy="4360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15" name="ísḷïdé"/>
            <p:cNvSpPr/>
            <p:nvPr/>
          </p:nvSpPr>
          <p:spPr>
            <a:xfrm>
              <a:off x="2534371" y="3408330"/>
              <a:ext cx="1282402" cy="2975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î$ľîḍe"/>
            <p:cNvSpPr/>
            <p:nvPr/>
          </p:nvSpPr>
          <p:spPr>
            <a:xfrm>
              <a:off x="567697" y="2319206"/>
              <a:ext cx="2796132" cy="4360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（建议使用主题字体）。</a:t>
              </a:r>
            </a:p>
          </p:txBody>
        </p:sp>
        <p:sp>
          <p:nvSpPr>
            <p:cNvPr id="17" name="iṥ1íďê"/>
            <p:cNvSpPr/>
            <p:nvPr/>
          </p:nvSpPr>
          <p:spPr>
            <a:xfrm>
              <a:off x="2069778" y="1941432"/>
              <a:ext cx="1282402" cy="2975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25400" tIns="25400" rIns="25400" bIns="25400" anchor="ctr">
              <a:normAutofit/>
            </a:bodyPr>
            <a:lstStyle/>
            <a:p>
              <a:r>
                <a:rPr lang="zh-CN" altLang="en-US" sz="1600"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8" name="íṥ1îdé"/>
            <p:cNvGrpSpPr/>
            <p:nvPr/>
          </p:nvGrpSpPr>
          <p:grpSpPr>
            <a:xfrm>
              <a:off x="4325300" y="1877083"/>
              <a:ext cx="3541400" cy="2444620"/>
              <a:chOff x="4433632" y="1877083"/>
              <a:chExt cx="3541400" cy="2444620"/>
            </a:xfrm>
          </p:grpSpPr>
          <p:grpSp>
            <p:nvGrpSpPr>
              <p:cNvPr id="19" name="íṣlídè"/>
              <p:cNvGrpSpPr/>
              <p:nvPr/>
            </p:nvGrpSpPr>
            <p:grpSpPr>
              <a:xfrm>
                <a:off x="6224312" y="2484553"/>
                <a:ext cx="1750720" cy="740365"/>
                <a:chOff x="73397" y="311387"/>
                <a:chExt cx="3501439" cy="1480728"/>
              </a:xfrm>
              <a:solidFill>
                <a:schemeClr val="accent4"/>
              </a:solidFill>
            </p:grpSpPr>
            <p:sp>
              <p:nvSpPr>
                <p:cNvPr id="35" name="îṣ1îdè"/>
                <p:cNvSpPr/>
                <p:nvPr/>
              </p:nvSpPr>
              <p:spPr>
                <a:xfrm rot="1044877">
                  <a:off x="1397301" y="942744"/>
                  <a:ext cx="2177535" cy="849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4745" extrusionOk="0">
                      <a:moveTo>
                        <a:pt x="16670" y="7868"/>
                      </a:moveTo>
                      <a:cubicBezTo>
                        <a:pt x="13000" y="7210"/>
                        <a:pt x="9745" y="4282"/>
                        <a:pt x="7354" y="0"/>
                      </a:cubicBezTo>
                      <a:lnTo>
                        <a:pt x="0" y="10544"/>
                      </a:lnTo>
                      <a:cubicBezTo>
                        <a:pt x="8373" y="21600"/>
                        <a:pt x="21600" y="7336"/>
                        <a:pt x="21600" y="7336"/>
                      </a:cubicBezTo>
                      <a:cubicBezTo>
                        <a:pt x="20026" y="7970"/>
                        <a:pt x="18366" y="8172"/>
                        <a:pt x="16670" y="786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îSḻïḑé"/>
                <p:cNvSpPr/>
                <p:nvPr/>
              </p:nvSpPr>
              <p:spPr>
                <a:xfrm rot="1044877">
                  <a:off x="73397" y="311387"/>
                  <a:ext cx="2207788" cy="8286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4731" extrusionOk="0">
                      <a:moveTo>
                        <a:pt x="14304" y="14731"/>
                      </a:moveTo>
                      <a:lnTo>
                        <a:pt x="21600" y="3940"/>
                      </a:lnTo>
                      <a:cubicBezTo>
                        <a:pt x="9358" y="-6869"/>
                        <a:pt x="0" y="7992"/>
                        <a:pt x="0" y="7992"/>
                      </a:cubicBezTo>
                      <a:cubicBezTo>
                        <a:pt x="1720" y="7150"/>
                        <a:pt x="3550" y="6846"/>
                        <a:pt x="5419" y="7195"/>
                      </a:cubicBezTo>
                      <a:cubicBezTo>
                        <a:pt x="8900" y="7844"/>
                        <a:pt x="11976" y="10619"/>
                        <a:pt x="14304" y="14731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íşľiḑê"/>
              <p:cNvGrpSpPr/>
              <p:nvPr/>
            </p:nvGrpSpPr>
            <p:grpSpPr>
              <a:xfrm>
                <a:off x="4433632" y="1877083"/>
                <a:ext cx="1744655" cy="733229"/>
                <a:chOff x="120356" y="385515"/>
                <a:chExt cx="3489309" cy="1466454"/>
              </a:xfrm>
              <a:solidFill>
                <a:schemeClr val="accent1"/>
              </a:solidFill>
            </p:grpSpPr>
            <p:sp>
              <p:nvSpPr>
                <p:cNvPr id="33" name="ï$ľiḍé"/>
                <p:cNvSpPr/>
                <p:nvPr/>
              </p:nvSpPr>
              <p:spPr>
                <a:xfrm rot="1044877">
                  <a:off x="120356" y="385515"/>
                  <a:ext cx="2177535" cy="8493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4744" extrusionOk="0">
                      <a:moveTo>
                        <a:pt x="4930" y="6876"/>
                      </a:moveTo>
                      <a:cubicBezTo>
                        <a:pt x="8600" y="7534"/>
                        <a:pt x="11855" y="10462"/>
                        <a:pt x="14246" y="14744"/>
                      </a:cubicBezTo>
                      <a:lnTo>
                        <a:pt x="21600" y="4201"/>
                      </a:lnTo>
                      <a:cubicBezTo>
                        <a:pt x="13227" y="-6856"/>
                        <a:pt x="0" y="7408"/>
                        <a:pt x="0" y="7408"/>
                      </a:cubicBezTo>
                      <a:cubicBezTo>
                        <a:pt x="1574" y="6775"/>
                        <a:pt x="3234" y="6571"/>
                        <a:pt x="4930" y="687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ï$ḷïḍe"/>
                <p:cNvSpPr/>
                <p:nvPr/>
              </p:nvSpPr>
              <p:spPr>
                <a:xfrm rot="1044877">
                  <a:off x="1401877" y="1023321"/>
                  <a:ext cx="2207788" cy="8286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4731" extrusionOk="0">
                      <a:moveTo>
                        <a:pt x="7296" y="0"/>
                      </a:moveTo>
                      <a:lnTo>
                        <a:pt x="0" y="10791"/>
                      </a:lnTo>
                      <a:cubicBezTo>
                        <a:pt x="12242" y="21600"/>
                        <a:pt x="21600" y="6738"/>
                        <a:pt x="21600" y="6738"/>
                      </a:cubicBezTo>
                      <a:cubicBezTo>
                        <a:pt x="19880" y="7581"/>
                        <a:pt x="18050" y="7884"/>
                        <a:pt x="16181" y="7536"/>
                      </a:cubicBezTo>
                      <a:cubicBezTo>
                        <a:pt x="12700" y="6887"/>
                        <a:pt x="9624" y="4113"/>
                        <a:pt x="7296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1" name="iṥlïḍè"/>
              <p:cNvGrpSpPr/>
              <p:nvPr/>
            </p:nvGrpSpPr>
            <p:grpSpPr>
              <a:xfrm>
                <a:off x="4627935" y="2463096"/>
                <a:ext cx="1430019" cy="1010888"/>
                <a:chOff x="293860" y="170023"/>
                <a:chExt cx="2860035" cy="2021775"/>
              </a:xfrm>
              <a:solidFill>
                <a:schemeClr val="accent2"/>
              </a:solidFill>
            </p:grpSpPr>
            <p:sp>
              <p:nvSpPr>
                <p:cNvPr id="31" name="íšļïdè"/>
                <p:cNvSpPr/>
                <p:nvPr/>
              </p:nvSpPr>
              <p:spPr>
                <a:xfrm rot="1044877">
                  <a:off x="293860" y="521457"/>
                  <a:ext cx="1409055" cy="16703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055" y="16775"/>
                      </a:moveTo>
                      <a:cubicBezTo>
                        <a:pt x="9476" y="13739"/>
                        <a:pt x="14862" y="12281"/>
                        <a:pt x="20148" y="12332"/>
                      </a:cubicBezTo>
                      <a:lnTo>
                        <a:pt x="21600" y="0"/>
                      </a:lnTo>
                      <a:cubicBezTo>
                        <a:pt x="5546" y="1894"/>
                        <a:pt x="0" y="21600"/>
                        <a:pt x="0" y="21600"/>
                      </a:cubicBezTo>
                      <a:cubicBezTo>
                        <a:pt x="1325" y="19815"/>
                        <a:pt x="3010" y="18179"/>
                        <a:pt x="5055" y="16775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îšḷïḓè"/>
                <p:cNvSpPr/>
                <p:nvPr/>
              </p:nvSpPr>
              <p:spPr>
                <a:xfrm rot="1044877">
                  <a:off x="1753912" y="170023"/>
                  <a:ext cx="1399983" cy="17223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14" y="9604"/>
                      </a:moveTo>
                      <a:lnTo>
                        <a:pt x="0" y="21600"/>
                      </a:lnTo>
                      <a:cubicBezTo>
                        <a:pt x="20284" y="15896"/>
                        <a:pt x="21600" y="0"/>
                        <a:pt x="21600" y="0"/>
                      </a:cubicBezTo>
                      <a:cubicBezTo>
                        <a:pt x="20199" y="1978"/>
                        <a:pt x="18344" y="3789"/>
                        <a:pt x="16046" y="5310"/>
                      </a:cubicBezTo>
                      <a:cubicBezTo>
                        <a:pt x="11766" y="8141"/>
                        <a:pt x="6634" y="9545"/>
                        <a:pt x="1514" y="9604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i$liḓé"/>
              <p:cNvGrpSpPr/>
              <p:nvPr/>
            </p:nvGrpSpPr>
            <p:grpSpPr>
              <a:xfrm>
                <a:off x="5516247" y="2575425"/>
                <a:ext cx="738408" cy="1746278"/>
                <a:chOff x="369872" y="73405"/>
                <a:chExt cx="1476813" cy="3492556"/>
              </a:xfrm>
              <a:solidFill>
                <a:schemeClr val="accent2"/>
              </a:solidFill>
            </p:grpSpPr>
            <p:sp>
              <p:nvSpPr>
                <p:cNvPr id="29" name="îṣ1iḋe"/>
                <p:cNvSpPr/>
                <p:nvPr/>
              </p:nvSpPr>
              <p:spPr>
                <a:xfrm rot="1044877">
                  <a:off x="369872" y="1388505"/>
                  <a:ext cx="849388" cy="21774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4745" h="21600" extrusionOk="0">
                      <a:moveTo>
                        <a:pt x="6877" y="16670"/>
                      </a:moveTo>
                      <a:cubicBezTo>
                        <a:pt x="7535" y="13000"/>
                        <a:pt x="10463" y="9744"/>
                        <a:pt x="14745" y="7353"/>
                      </a:cubicBezTo>
                      <a:lnTo>
                        <a:pt x="4202" y="0"/>
                      </a:lnTo>
                      <a:cubicBezTo>
                        <a:pt x="-6855" y="8373"/>
                        <a:pt x="7409" y="21600"/>
                        <a:pt x="7409" y="21600"/>
                      </a:cubicBezTo>
                      <a:cubicBezTo>
                        <a:pt x="6775" y="20026"/>
                        <a:pt x="6572" y="18367"/>
                        <a:pt x="6877" y="1667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îŝļîḓe"/>
                <p:cNvSpPr/>
                <p:nvPr/>
              </p:nvSpPr>
              <p:spPr>
                <a:xfrm rot="1044877">
                  <a:off x="1018024" y="73405"/>
                  <a:ext cx="828661" cy="22077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4731" h="21600" extrusionOk="0">
                      <a:moveTo>
                        <a:pt x="0" y="14304"/>
                      </a:moveTo>
                      <a:lnTo>
                        <a:pt x="10792" y="21600"/>
                      </a:lnTo>
                      <a:cubicBezTo>
                        <a:pt x="21600" y="9359"/>
                        <a:pt x="6739" y="0"/>
                        <a:pt x="6739" y="0"/>
                      </a:cubicBezTo>
                      <a:cubicBezTo>
                        <a:pt x="7581" y="1720"/>
                        <a:pt x="7884" y="3550"/>
                        <a:pt x="7536" y="5419"/>
                      </a:cubicBezTo>
                      <a:cubicBezTo>
                        <a:pt x="6887" y="8900"/>
                        <a:pt x="4112" y="11976"/>
                        <a:pt x="0" y="14304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îŝ1ídê"/>
              <p:cNvGrpSpPr/>
              <p:nvPr/>
            </p:nvGrpSpPr>
            <p:grpSpPr>
              <a:xfrm>
                <a:off x="6104757" y="2704319"/>
                <a:ext cx="1006203" cy="1432654"/>
                <a:chOff x="169999" y="225652"/>
                <a:chExt cx="2012405" cy="2865307"/>
              </a:xfrm>
              <a:solidFill>
                <a:schemeClr val="accent3"/>
              </a:solidFill>
            </p:grpSpPr>
            <p:sp>
              <p:nvSpPr>
                <p:cNvPr id="27" name="ïṧ1îḑé"/>
                <p:cNvSpPr/>
                <p:nvPr/>
              </p:nvSpPr>
              <p:spPr>
                <a:xfrm rot="1044877">
                  <a:off x="512049" y="1681917"/>
                  <a:ext cx="1670355" cy="14090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775" y="16546"/>
                      </a:moveTo>
                      <a:cubicBezTo>
                        <a:pt x="13739" y="12124"/>
                        <a:pt x="12280" y="6739"/>
                        <a:pt x="12332" y="1452"/>
                      </a:cubicBezTo>
                      <a:lnTo>
                        <a:pt x="0" y="0"/>
                      </a:lnTo>
                      <a:cubicBezTo>
                        <a:pt x="1894" y="16053"/>
                        <a:pt x="21600" y="21600"/>
                        <a:pt x="21600" y="21600"/>
                      </a:cubicBezTo>
                      <a:cubicBezTo>
                        <a:pt x="19815" y="20276"/>
                        <a:pt x="18178" y="18590"/>
                        <a:pt x="16775" y="1654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iŝliḍe"/>
                <p:cNvSpPr/>
                <p:nvPr/>
              </p:nvSpPr>
              <p:spPr>
                <a:xfrm rot="1044877">
                  <a:off x="169999" y="225652"/>
                  <a:ext cx="1722338" cy="13998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604" y="20087"/>
                      </a:moveTo>
                      <a:lnTo>
                        <a:pt x="21600" y="21600"/>
                      </a:lnTo>
                      <a:cubicBezTo>
                        <a:pt x="15896" y="1314"/>
                        <a:pt x="0" y="0"/>
                        <a:pt x="0" y="0"/>
                      </a:cubicBezTo>
                      <a:cubicBezTo>
                        <a:pt x="1978" y="1400"/>
                        <a:pt x="3789" y="3256"/>
                        <a:pt x="5310" y="5553"/>
                      </a:cubicBezTo>
                      <a:cubicBezTo>
                        <a:pt x="8141" y="9833"/>
                        <a:pt x="9545" y="14967"/>
                        <a:pt x="9604" y="2008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îṥļíḑé"/>
              <p:cNvGrpSpPr/>
              <p:nvPr/>
            </p:nvGrpSpPr>
            <p:grpSpPr>
              <a:xfrm>
                <a:off x="5595060" y="1925554"/>
                <a:ext cx="1197100" cy="1197100"/>
                <a:chOff x="293384" y="293384"/>
                <a:chExt cx="2394198" cy="2394198"/>
              </a:xfrm>
            </p:grpSpPr>
            <p:sp>
              <p:nvSpPr>
                <p:cNvPr id="25" name="ïšḻîḍé"/>
                <p:cNvSpPr/>
                <p:nvPr/>
              </p:nvSpPr>
              <p:spPr>
                <a:xfrm>
                  <a:off x="293384" y="293384"/>
                  <a:ext cx="2394198" cy="2394198"/>
                </a:xfrm>
                <a:prstGeom prst="ellipse">
                  <a:avLst/>
                </a:prstGeom>
                <a:solidFill>
                  <a:srgbClr val="FFFFFF"/>
                </a:solidFill>
                <a:ln w="12700" cap="flat">
                  <a:solidFill>
                    <a:srgbClr val="DCDEE0"/>
                  </a:solidFill>
                  <a:prstDash val="solid"/>
                  <a:round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ïsļiḑê"/>
                <p:cNvSpPr/>
                <p:nvPr/>
              </p:nvSpPr>
              <p:spPr>
                <a:xfrm>
                  <a:off x="896658" y="904974"/>
                  <a:ext cx="1189233" cy="11891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895" y="15576"/>
                      </a:moveTo>
                      <a:cubicBezTo>
                        <a:pt x="12143" y="16865"/>
                        <a:pt x="9843" y="18851"/>
                        <a:pt x="8177" y="21277"/>
                      </a:cubicBezTo>
                      <a:cubicBezTo>
                        <a:pt x="9016" y="21487"/>
                        <a:pt x="9894" y="21600"/>
                        <a:pt x="10799" y="21600"/>
                      </a:cubicBezTo>
                      <a:cubicBezTo>
                        <a:pt x="12428" y="21600"/>
                        <a:pt x="13971" y="21237"/>
                        <a:pt x="15356" y="20591"/>
                      </a:cubicBezTo>
                      <a:cubicBezTo>
                        <a:pt x="15579" y="19502"/>
                        <a:pt x="15697" y="18376"/>
                        <a:pt x="15697" y="17223"/>
                      </a:cubicBezTo>
                      <a:cubicBezTo>
                        <a:pt x="15697" y="16807"/>
                        <a:pt x="15678" y="16393"/>
                        <a:pt x="15646" y="15985"/>
                      </a:cubicBezTo>
                      <a:cubicBezTo>
                        <a:pt x="15369" y="15896"/>
                        <a:pt x="15114" y="15759"/>
                        <a:pt x="14895" y="15576"/>
                      </a:cubicBezTo>
                      <a:close/>
                      <a:moveTo>
                        <a:pt x="18049" y="2795"/>
                      </a:moveTo>
                      <a:cubicBezTo>
                        <a:pt x="16317" y="2963"/>
                        <a:pt x="14665" y="3399"/>
                        <a:pt x="13127" y="4049"/>
                      </a:cubicBezTo>
                      <a:cubicBezTo>
                        <a:pt x="13134" y="4126"/>
                        <a:pt x="13139" y="4202"/>
                        <a:pt x="13139" y="4280"/>
                      </a:cubicBezTo>
                      <a:cubicBezTo>
                        <a:pt x="13139" y="4643"/>
                        <a:pt x="13052" y="4984"/>
                        <a:pt x="12903" y="5288"/>
                      </a:cubicBezTo>
                      <a:cubicBezTo>
                        <a:pt x="14442" y="7095"/>
                        <a:pt x="15635" y="9197"/>
                        <a:pt x="16388" y="11500"/>
                      </a:cubicBezTo>
                      <a:cubicBezTo>
                        <a:pt x="17324" y="11518"/>
                        <a:pt x="18122" y="12089"/>
                        <a:pt x="18466" y="12902"/>
                      </a:cubicBezTo>
                      <a:cubicBezTo>
                        <a:pt x="19506" y="12797"/>
                        <a:pt x="20518" y="12597"/>
                        <a:pt x="21492" y="12311"/>
                      </a:cubicBezTo>
                      <a:cubicBezTo>
                        <a:pt x="21563" y="11818"/>
                        <a:pt x="21600" y="11313"/>
                        <a:pt x="21600" y="10800"/>
                      </a:cubicBezTo>
                      <a:cubicBezTo>
                        <a:pt x="21599" y="7626"/>
                        <a:pt x="20230" y="4770"/>
                        <a:pt x="18049" y="2795"/>
                      </a:cubicBezTo>
                      <a:close/>
                      <a:moveTo>
                        <a:pt x="13739" y="14350"/>
                      </a:moveTo>
                      <a:cubicBezTo>
                        <a:pt x="11072" y="13907"/>
                        <a:pt x="8601" y="12889"/>
                        <a:pt x="6449" y="11434"/>
                      </a:cubicBezTo>
                      <a:cubicBezTo>
                        <a:pt x="6099" y="11648"/>
                        <a:pt x="5689" y="11773"/>
                        <a:pt x="5251" y="11773"/>
                      </a:cubicBezTo>
                      <a:cubicBezTo>
                        <a:pt x="5087" y="11773"/>
                        <a:pt x="4931" y="11756"/>
                        <a:pt x="4779" y="11725"/>
                      </a:cubicBezTo>
                      <a:cubicBezTo>
                        <a:pt x="3749" y="13676"/>
                        <a:pt x="3091" y="15853"/>
                        <a:pt x="2902" y="18163"/>
                      </a:cubicBezTo>
                      <a:cubicBezTo>
                        <a:pt x="3930" y="19266"/>
                        <a:pt x="5183" y="20154"/>
                        <a:pt x="6593" y="20751"/>
                      </a:cubicBezTo>
                      <a:cubicBezTo>
                        <a:pt x="8345" y="18059"/>
                        <a:pt x="10791" y="15834"/>
                        <a:pt x="13739" y="14350"/>
                      </a:cubicBezTo>
                      <a:close/>
                      <a:moveTo>
                        <a:pt x="17257" y="15907"/>
                      </a:moveTo>
                      <a:cubicBezTo>
                        <a:pt x="17287" y="16343"/>
                        <a:pt x="17305" y="16781"/>
                        <a:pt x="17305" y="17223"/>
                      </a:cubicBezTo>
                      <a:cubicBezTo>
                        <a:pt x="17305" y="18003"/>
                        <a:pt x="17255" y="18771"/>
                        <a:pt x="17162" y="19525"/>
                      </a:cubicBezTo>
                      <a:cubicBezTo>
                        <a:pt x="18993" y="18189"/>
                        <a:pt x="20388" y="16288"/>
                        <a:pt x="21091" y="14080"/>
                      </a:cubicBezTo>
                      <a:cubicBezTo>
                        <a:pt x="20257" y="14282"/>
                        <a:pt x="19403" y="14426"/>
                        <a:pt x="18530" y="14508"/>
                      </a:cubicBezTo>
                      <a:cubicBezTo>
                        <a:pt x="18327" y="15139"/>
                        <a:pt x="17859" y="15646"/>
                        <a:pt x="17257" y="15907"/>
                      </a:cubicBezTo>
                      <a:close/>
                      <a:moveTo>
                        <a:pt x="14276" y="12805"/>
                      </a:moveTo>
                      <a:cubicBezTo>
                        <a:pt x="14419" y="12507"/>
                        <a:pt x="14622" y="12243"/>
                        <a:pt x="14874" y="12035"/>
                      </a:cubicBezTo>
                      <a:cubicBezTo>
                        <a:pt x="14195" y="9949"/>
                        <a:pt x="13121" y="8039"/>
                        <a:pt x="11737" y="6396"/>
                      </a:cubicBezTo>
                      <a:cubicBezTo>
                        <a:pt x="11463" y="6514"/>
                        <a:pt x="11160" y="6577"/>
                        <a:pt x="10841" y="6577"/>
                      </a:cubicBezTo>
                      <a:cubicBezTo>
                        <a:pt x="10342" y="6577"/>
                        <a:pt x="9882" y="6417"/>
                        <a:pt x="9506" y="6149"/>
                      </a:cubicBezTo>
                      <a:cubicBezTo>
                        <a:pt x="8672" y="6781"/>
                        <a:pt x="7901" y="7491"/>
                        <a:pt x="7200" y="8265"/>
                      </a:cubicBezTo>
                      <a:cubicBezTo>
                        <a:pt x="7421" y="8616"/>
                        <a:pt x="7549" y="9031"/>
                        <a:pt x="7549" y="9475"/>
                      </a:cubicBezTo>
                      <a:cubicBezTo>
                        <a:pt x="7549" y="9714"/>
                        <a:pt x="7512" y="9945"/>
                        <a:pt x="7444" y="10163"/>
                      </a:cubicBezTo>
                      <a:cubicBezTo>
                        <a:pt x="9459" y="11509"/>
                        <a:pt x="11779" y="12434"/>
                        <a:pt x="14276" y="12805"/>
                      </a:cubicBezTo>
                      <a:close/>
                      <a:moveTo>
                        <a:pt x="10842" y="1983"/>
                      </a:moveTo>
                      <a:cubicBezTo>
                        <a:pt x="11448" y="1983"/>
                        <a:pt x="11998" y="2218"/>
                        <a:pt x="12410" y="2604"/>
                      </a:cubicBezTo>
                      <a:cubicBezTo>
                        <a:pt x="13609" y="2088"/>
                        <a:pt x="14870" y="1691"/>
                        <a:pt x="16184" y="1439"/>
                      </a:cubicBezTo>
                      <a:cubicBezTo>
                        <a:pt x="14598" y="525"/>
                        <a:pt x="12760" y="0"/>
                        <a:pt x="10799" y="0"/>
                      </a:cubicBezTo>
                      <a:cubicBezTo>
                        <a:pt x="9463" y="0"/>
                        <a:pt x="8183" y="245"/>
                        <a:pt x="7001" y="690"/>
                      </a:cubicBezTo>
                      <a:cubicBezTo>
                        <a:pt x="7938" y="1154"/>
                        <a:pt x="8833" y="1694"/>
                        <a:pt x="9673" y="2304"/>
                      </a:cubicBezTo>
                      <a:cubicBezTo>
                        <a:pt x="10017" y="2100"/>
                        <a:pt x="10415" y="1983"/>
                        <a:pt x="10842" y="1983"/>
                      </a:cubicBezTo>
                      <a:close/>
                      <a:moveTo>
                        <a:pt x="2953" y="9475"/>
                      </a:moveTo>
                      <a:cubicBezTo>
                        <a:pt x="2953" y="9153"/>
                        <a:pt x="3021" y="8845"/>
                        <a:pt x="3140" y="8568"/>
                      </a:cubicBezTo>
                      <a:cubicBezTo>
                        <a:pt x="2402" y="7756"/>
                        <a:pt x="1735" y="6882"/>
                        <a:pt x="1150" y="5952"/>
                      </a:cubicBezTo>
                      <a:cubicBezTo>
                        <a:pt x="417" y="7409"/>
                        <a:pt x="0" y="9057"/>
                        <a:pt x="0" y="10801"/>
                      </a:cubicBezTo>
                      <a:cubicBezTo>
                        <a:pt x="0" y="12819"/>
                        <a:pt x="556" y="14708"/>
                        <a:pt x="1520" y="16324"/>
                      </a:cubicBezTo>
                      <a:cubicBezTo>
                        <a:pt x="1865" y="14382"/>
                        <a:pt x="2519" y="12546"/>
                        <a:pt x="3421" y="10863"/>
                      </a:cubicBezTo>
                      <a:cubicBezTo>
                        <a:pt x="3128" y="10478"/>
                        <a:pt x="2953" y="9996"/>
                        <a:pt x="2953" y="9475"/>
                      </a:cubicBezTo>
                      <a:close/>
                      <a:moveTo>
                        <a:pt x="5252" y="7178"/>
                      </a:moveTo>
                      <a:cubicBezTo>
                        <a:pt x="5486" y="7178"/>
                        <a:pt x="5714" y="7212"/>
                        <a:pt x="5928" y="7279"/>
                      </a:cubicBezTo>
                      <a:cubicBezTo>
                        <a:pt x="6738" y="6372"/>
                        <a:pt x="7636" y="5546"/>
                        <a:pt x="8608" y="4814"/>
                      </a:cubicBezTo>
                      <a:cubicBezTo>
                        <a:pt x="8567" y="4643"/>
                        <a:pt x="8545" y="4463"/>
                        <a:pt x="8545" y="4280"/>
                      </a:cubicBezTo>
                      <a:cubicBezTo>
                        <a:pt x="8545" y="4025"/>
                        <a:pt x="8587" y="3780"/>
                        <a:pt x="8664" y="3551"/>
                      </a:cubicBezTo>
                      <a:cubicBezTo>
                        <a:pt x="7574" y="2771"/>
                        <a:pt x="6390" y="2115"/>
                        <a:pt x="5130" y="1609"/>
                      </a:cubicBezTo>
                      <a:cubicBezTo>
                        <a:pt x="3950" y="2339"/>
                        <a:pt x="2920" y="3289"/>
                        <a:pt x="2099" y="4404"/>
                      </a:cubicBezTo>
                      <a:cubicBezTo>
                        <a:pt x="2708" y="5484"/>
                        <a:pt x="3432" y="6490"/>
                        <a:pt x="4256" y="7406"/>
                      </a:cubicBezTo>
                      <a:cubicBezTo>
                        <a:pt x="4557" y="7261"/>
                        <a:pt x="4893" y="7178"/>
                        <a:pt x="5252" y="717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73004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95" r="38495"/>
          <a:stretch/>
        </p:blipFill>
        <p:spPr>
          <a:xfrm>
            <a:off x="1905000" y="12868"/>
            <a:ext cx="10287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83916" y="1618199"/>
            <a:ext cx="18517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9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3642" y="3049453"/>
            <a:ext cx="36471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45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53085" y="3949885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53084" y="4181089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smtClean="0">
                <a:solidFill>
                  <a:srgbClr val="D49D76"/>
                </a:solidFill>
                <a:cs typeface="+mn-ea"/>
                <a:sym typeface="+mn-lt"/>
              </a:rPr>
              <a:t>点击输入需要的文本内容</a:t>
            </a:r>
            <a:endParaRPr lang="zh-CN" altLang="en-US" sz="1200">
              <a:solidFill>
                <a:srgbClr val="D49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7349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fbf2e43a-aa63-449d-8aa9-3b308d49a0c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1508" y="1222082"/>
            <a:ext cx="10763356" cy="4894555"/>
            <a:chOff x="711508" y="1222082"/>
            <a:chExt cx="10763356" cy="4894555"/>
          </a:xfrm>
        </p:grpSpPr>
        <p:grpSp>
          <p:nvGrpSpPr>
            <p:cNvPr id="6" name="îṡlîḍe"/>
            <p:cNvGrpSpPr/>
            <p:nvPr/>
          </p:nvGrpSpPr>
          <p:grpSpPr>
            <a:xfrm>
              <a:off x="5377689" y="1222082"/>
              <a:ext cx="1478114" cy="4866149"/>
              <a:chOff x="5377689" y="1222082"/>
              <a:chExt cx="1478114" cy="4866149"/>
            </a:xfrm>
          </p:grpSpPr>
          <p:sp>
            <p:nvSpPr>
              <p:cNvPr id="23" name="ïṡḻîḋè"/>
              <p:cNvSpPr>
                <a:spLocks/>
              </p:cNvSpPr>
              <p:nvPr/>
            </p:nvSpPr>
            <p:spPr bwMode="auto">
              <a:xfrm>
                <a:off x="5774205" y="2164587"/>
                <a:ext cx="1081598" cy="778501"/>
              </a:xfrm>
              <a:prstGeom prst="rect">
                <a:avLst/>
              </a:prstGeom>
              <a:solidFill>
                <a:schemeClr val="accent5"/>
              </a:solidFill>
              <a:ln w="9525">
                <a:noFill/>
                <a:miter lim="800000"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iṧľîḓe"/>
              <p:cNvSpPr>
                <a:spLocks/>
              </p:cNvSpPr>
              <p:nvPr/>
            </p:nvSpPr>
            <p:spPr bwMode="auto">
              <a:xfrm>
                <a:off x="6316041" y="2164587"/>
                <a:ext cx="539761" cy="778501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ṥlîḍê"/>
              <p:cNvSpPr>
                <a:spLocks/>
              </p:cNvSpPr>
              <p:nvPr/>
            </p:nvSpPr>
            <p:spPr bwMode="auto">
              <a:xfrm>
                <a:off x="5576985" y="1222082"/>
                <a:ext cx="1079520" cy="683005"/>
              </a:xfrm>
              <a:custGeom>
                <a:avLst/>
                <a:gdLst>
                  <a:gd name="T0" fmla="*/ 218 w 218"/>
                  <a:gd name="T1" fmla="*/ 139 h 139"/>
                  <a:gd name="T2" fmla="*/ 0 w 218"/>
                  <a:gd name="T3" fmla="*/ 139 h 139"/>
                  <a:gd name="T4" fmla="*/ 0 w 218"/>
                  <a:gd name="T5" fmla="*/ 109 h 139"/>
                  <a:gd name="T6" fmla="*/ 109 w 218"/>
                  <a:gd name="T7" fmla="*/ 0 h 139"/>
                  <a:gd name="T8" fmla="*/ 109 w 218"/>
                  <a:gd name="T9" fmla="*/ 0 h 139"/>
                  <a:gd name="T10" fmla="*/ 218 w 218"/>
                  <a:gd name="T11" fmla="*/ 109 h 139"/>
                  <a:gd name="T12" fmla="*/ 218 w 218"/>
                  <a:gd name="T13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" h="139">
                    <a:moveTo>
                      <a:pt x="218" y="139"/>
                    </a:move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49"/>
                      <a:pt x="49" y="0"/>
                      <a:pt x="10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69" y="0"/>
                      <a:pt x="218" y="49"/>
                      <a:pt x="218" y="109"/>
                    </a:cubicBezTo>
                    <a:lnTo>
                      <a:pt x="218" y="13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íṩḻîḓè"/>
              <p:cNvSpPr>
                <a:spLocks/>
              </p:cNvSpPr>
              <p:nvPr/>
            </p:nvSpPr>
            <p:spPr bwMode="auto">
              <a:xfrm>
                <a:off x="5576985" y="1851112"/>
                <a:ext cx="1079520" cy="24496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iSḻíḍe"/>
              <p:cNvSpPr>
                <a:spLocks/>
              </p:cNvSpPr>
              <p:nvPr/>
            </p:nvSpPr>
            <p:spPr bwMode="auto">
              <a:xfrm>
                <a:off x="6116744" y="1222082"/>
                <a:ext cx="539761" cy="869845"/>
              </a:xfrm>
              <a:custGeom>
                <a:avLst/>
                <a:gdLst>
                  <a:gd name="T0" fmla="*/ 0 w 109"/>
                  <a:gd name="T1" fmla="*/ 0 h 177"/>
                  <a:gd name="T2" fmla="*/ 0 w 109"/>
                  <a:gd name="T3" fmla="*/ 177 h 177"/>
                  <a:gd name="T4" fmla="*/ 109 w 109"/>
                  <a:gd name="T5" fmla="*/ 177 h 177"/>
                  <a:gd name="T6" fmla="*/ 109 w 109"/>
                  <a:gd name="T7" fmla="*/ 139 h 177"/>
                  <a:gd name="T8" fmla="*/ 109 w 109"/>
                  <a:gd name="T9" fmla="*/ 128 h 177"/>
                  <a:gd name="T10" fmla="*/ 109 w 109"/>
                  <a:gd name="T11" fmla="*/ 109 h 177"/>
                  <a:gd name="T12" fmla="*/ 0 w 109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177">
                    <a:moveTo>
                      <a:pt x="0" y="0"/>
                    </a:moveTo>
                    <a:cubicBezTo>
                      <a:pt x="0" y="177"/>
                      <a:pt x="0" y="177"/>
                      <a:pt x="0" y="177"/>
                    </a:cubicBezTo>
                    <a:cubicBezTo>
                      <a:pt x="109" y="177"/>
                      <a:pt x="109" y="177"/>
                      <a:pt x="109" y="177"/>
                    </a:cubicBezTo>
                    <a:cubicBezTo>
                      <a:pt x="109" y="139"/>
                      <a:pt x="109" y="139"/>
                      <a:pt x="109" y="139"/>
                    </a:cubicBezTo>
                    <a:cubicBezTo>
                      <a:pt x="109" y="128"/>
                      <a:pt x="109" y="128"/>
                      <a:pt x="109" y="128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109" y="49"/>
                      <a:pt x="60" y="0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íṧ1îďê"/>
              <p:cNvSpPr>
                <a:spLocks/>
              </p:cNvSpPr>
              <p:nvPr/>
            </p:nvSpPr>
            <p:spPr bwMode="auto">
              <a:xfrm>
                <a:off x="5377689" y="3011596"/>
                <a:ext cx="1081598" cy="77642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íṩḻïḓê"/>
              <p:cNvSpPr>
                <a:spLocks/>
              </p:cNvSpPr>
              <p:nvPr/>
            </p:nvSpPr>
            <p:spPr bwMode="auto">
              <a:xfrm>
                <a:off x="5919526" y="3011596"/>
                <a:ext cx="539761" cy="7764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isḻiḓé"/>
              <p:cNvSpPr>
                <a:spLocks/>
              </p:cNvSpPr>
              <p:nvPr/>
            </p:nvSpPr>
            <p:spPr bwMode="auto">
              <a:xfrm>
                <a:off x="5576985" y="3856529"/>
                <a:ext cx="1079520" cy="77642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ş1îde"/>
              <p:cNvSpPr>
                <a:spLocks/>
              </p:cNvSpPr>
              <p:nvPr/>
            </p:nvSpPr>
            <p:spPr bwMode="auto">
              <a:xfrm>
                <a:off x="6116744" y="3856529"/>
                <a:ext cx="539761" cy="7764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ïṡļîḑe"/>
              <p:cNvSpPr>
                <a:spLocks/>
              </p:cNvSpPr>
              <p:nvPr/>
            </p:nvSpPr>
            <p:spPr bwMode="auto">
              <a:xfrm>
                <a:off x="5576985" y="4703538"/>
                <a:ext cx="1079520" cy="77642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îṧľíde"/>
              <p:cNvSpPr>
                <a:spLocks/>
              </p:cNvSpPr>
              <p:nvPr/>
            </p:nvSpPr>
            <p:spPr bwMode="auto">
              <a:xfrm>
                <a:off x="6116744" y="4703538"/>
                <a:ext cx="539761" cy="776424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iSļiḋê"/>
              <p:cNvSpPr>
                <a:spLocks/>
              </p:cNvSpPr>
              <p:nvPr/>
            </p:nvSpPr>
            <p:spPr bwMode="auto">
              <a:xfrm>
                <a:off x="5576985" y="5546394"/>
                <a:ext cx="1079520" cy="541837"/>
              </a:xfrm>
              <a:custGeom>
                <a:avLst/>
                <a:gdLst>
                  <a:gd name="T0" fmla="*/ 260 w 520"/>
                  <a:gd name="T1" fmla="*/ 261 h 261"/>
                  <a:gd name="T2" fmla="*/ 0 w 520"/>
                  <a:gd name="T3" fmla="*/ 0 h 261"/>
                  <a:gd name="T4" fmla="*/ 520 w 520"/>
                  <a:gd name="T5" fmla="*/ 0 h 261"/>
                  <a:gd name="T6" fmla="*/ 260 w 52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0" h="261">
                    <a:moveTo>
                      <a:pt x="260" y="261"/>
                    </a:moveTo>
                    <a:lnTo>
                      <a:pt x="0" y="0"/>
                    </a:lnTo>
                    <a:lnTo>
                      <a:pt x="520" y="0"/>
                    </a:lnTo>
                    <a:lnTo>
                      <a:pt x="260" y="26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ïṥḷïḍé"/>
              <p:cNvSpPr>
                <a:spLocks/>
              </p:cNvSpPr>
              <p:nvPr/>
            </p:nvSpPr>
            <p:spPr bwMode="auto">
              <a:xfrm>
                <a:off x="5958969" y="5926302"/>
                <a:ext cx="315552" cy="161928"/>
              </a:xfrm>
              <a:custGeom>
                <a:avLst/>
                <a:gdLst>
                  <a:gd name="T0" fmla="*/ 76 w 152"/>
                  <a:gd name="T1" fmla="*/ 78 h 78"/>
                  <a:gd name="T2" fmla="*/ 152 w 152"/>
                  <a:gd name="T3" fmla="*/ 0 h 78"/>
                  <a:gd name="T4" fmla="*/ 0 w 152"/>
                  <a:gd name="T5" fmla="*/ 0 h 78"/>
                  <a:gd name="T6" fmla="*/ 0 w 152"/>
                  <a:gd name="T7" fmla="*/ 0 h 78"/>
                  <a:gd name="T8" fmla="*/ 76 w 152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8">
                    <a:moveTo>
                      <a:pt x="76" y="78"/>
                    </a:moveTo>
                    <a:lnTo>
                      <a:pt x="15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6" y="7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íslíḓé"/>
              <p:cNvSpPr>
                <a:spLocks/>
              </p:cNvSpPr>
              <p:nvPr/>
            </p:nvSpPr>
            <p:spPr bwMode="auto">
              <a:xfrm>
                <a:off x="6116744" y="5546394"/>
                <a:ext cx="539761" cy="541837"/>
              </a:xfrm>
              <a:custGeom>
                <a:avLst/>
                <a:gdLst>
                  <a:gd name="T0" fmla="*/ 0 w 260"/>
                  <a:gd name="T1" fmla="*/ 261 h 261"/>
                  <a:gd name="T2" fmla="*/ 260 w 260"/>
                  <a:gd name="T3" fmla="*/ 0 h 261"/>
                  <a:gd name="T4" fmla="*/ 0 w 260"/>
                  <a:gd name="T5" fmla="*/ 0 h 261"/>
                  <a:gd name="T6" fmla="*/ 0 w 26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" h="261">
                    <a:moveTo>
                      <a:pt x="0" y="261"/>
                    </a:moveTo>
                    <a:lnTo>
                      <a:pt x="260" y="0"/>
                    </a:lnTo>
                    <a:lnTo>
                      <a:pt x="0" y="0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7" name="Connector: Elbow 117"/>
            <p:cNvCxnSpPr/>
            <p:nvPr/>
          </p:nvCxnSpPr>
          <p:spPr>
            <a:xfrm rot="10800000">
              <a:off x="4211559" y="2036367"/>
              <a:ext cx="976485" cy="1323289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: Elbow 118"/>
            <p:cNvCxnSpPr/>
            <p:nvPr/>
          </p:nvCxnSpPr>
          <p:spPr>
            <a:xfrm rot="10800000">
              <a:off x="4211560" y="4723740"/>
              <a:ext cx="1166128" cy="347935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: Elbow 119"/>
            <p:cNvCxnSpPr/>
            <p:nvPr/>
          </p:nvCxnSpPr>
          <p:spPr>
            <a:xfrm flipV="1">
              <a:off x="7113141" y="2036368"/>
              <a:ext cx="734731" cy="514181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Elbow 120"/>
            <p:cNvCxnSpPr/>
            <p:nvPr/>
          </p:nvCxnSpPr>
          <p:spPr>
            <a:xfrm>
              <a:off x="6848229" y="4227493"/>
              <a:ext cx="962785" cy="61872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ïšlíḑé"/>
            <p:cNvGrpSpPr/>
            <p:nvPr/>
          </p:nvGrpSpPr>
          <p:grpSpPr>
            <a:xfrm>
              <a:off x="8148228" y="1891831"/>
              <a:ext cx="3326636" cy="816111"/>
              <a:chOff x="8179194" y="1891833"/>
              <a:chExt cx="3228290" cy="816111"/>
            </a:xfrm>
          </p:grpSpPr>
          <p:sp>
            <p:nvSpPr>
              <p:cNvPr id="21" name="iṧḷïḑé"/>
              <p:cNvSpPr txBox="1">
                <a:spLocks/>
              </p:cNvSpPr>
              <p:nvPr/>
            </p:nvSpPr>
            <p:spPr>
              <a:xfrm>
                <a:off x="8179194" y="1891833"/>
                <a:ext cx="3228290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l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íšḻïḍe"/>
              <p:cNvSpPr txBox="1"/>
              <p:nvPr/>
            </p:nvSpPr>
            <p:spPr>
              <a:xfrm>
                <a:off x="8179194" y="2186904"/>
                <a:ext cx="3228290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2" name="îṡḷíďe"/>
            <p:cNvGrpSpPr/>
            <p:nvPr/>
          </p:nvGrpSpPr>
          <p:grpSpPr>
            <a:xfrm>
              <a:off x="711508" y="1891831"/>
              <a:ext cx="3301169" cy="925101"/>
              <a:chOff x="730864" y="1891831"/>
              <a:chExt cx="3353282" cy="925101"/>
            </a:xfrm>
          </p:grpSpPr>
          <p:sp>
            <p:nvSpPr>
              <p:cNvPr id="19" name="îšḻïďé"/>
              <p:cNvSpPr txBox="1">
                <a:spLocks/>
              </p:cNvSpPr>
              <p:nvPr/>
            </p:nvSpPr>
            <p:spPr>
              <a:xfrm>
                <a:off x="730864" y="1891831"/>
                <a:ext cx="3353282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6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ïṥļiḑè"/>
              <p:cNvSpPr txBox="1"/>
              <p:nvPr/>
            </p:nvSpPr>
            <p:spPr>
              <a:xfrm>
                <a:off x="730864" y="2186902"/>
                <a:ext cx="3353282" cy="63003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（建议使用主题字体</a:t>
                </a:r>
              </a:p>
            </p:txBody>
          </p:sp>
        </p:grpSp>
        <p:grpSp>
          <p:nvGrpSpPr>
            <p:cNvPr id="13" name="ïṧļîḓê"/>
            <p:cNvGrpSpPr/>
            <p:nvPr/>
          </p:nvGrpSpPr>
          <p:grpSpPr>
            <a:xfrm>
              <a:off x="711508" y="4568646"/>
              <a:ext cx="3301170" cy="1547991"/>
              <a:chOff x="730864" y="1891831"/>
              <a:chExt cx="3353282" cy="1547991"/>
            </a:xfrm>
          </p:grpSpPr>
          <p:sp>
            <p:nvSpPr>
              <p:cNvPr id="17" name="íş1ïḋè"/>
              <p:cNvSpPr txBox="1">
                <a:spLocks/>
              </p:cNvSpPr>
              <p:nvPr/>
            </p:nvSpPr>
            <p:spPr>
              <a:xfrm>
                <a:off x="730864" y="1891831"/>
                <a:ext cx="3353282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ï$1ïḋè"/>
              <p:cNvSpPr txBox="1"/>
              <p:nvPr/>
            </p:nvSpPr>
            <p:spPr>
              <a:xfrm>
                <a:off x="730864" y="2186901"/>
                <a:ext cx="3353282" cy="12529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（建议使用主题字体</a:t>
                </a:r>
              </a:p>
            </p:txBody>
          </p:sp>
        </p:grpSp>
        <p:grpSp>
          <p:nvGrpSpPr>
            <p:cNvPr id="14" name="íšḷídè"/>
            <p:cNvGrpSpPr/>
            <p:nvPr/>
          </p:nvGrpSpPr>
          <p:grpSpPr>
            <a:xfrm>
              <a:off x="8148228" y="4568646"/>
              <a:ext cx="3326636" cy="1547991"/>
              <a:chOff x="8179194" y="1891833"/>
              <a:chExt cx="3228290" cy="1547991"/>
            </a:xfrm>
          </p:grpSpPr>
          <p:sp>
            <p:nvSpPr>
              <p:cNvPr id="15" name="ísľiďè"/>
              <p:cNvSpPr txBox="1">
                <a:spLocks/>
              </p:cNvSpPr>
              <p:nvPr/>
            </p:nvSpPr>
            <p:spPr>
              <a:xfrm>
                <a:off x="8179194" y="1891833"/>
                <a:ext cx="3228290" cy="295071"/>
              </a:xfrm>
              <a:prstGeom prst="rect">
                <a:avLst/>
              </a:prstGeom>
              <a:noFill/>
            </p:spPr>
            <p:txBody>
              <a:bodyPr vert="horz" wrap="none" lIns="0" tIns="0" rIns="0" bIns="0" anchor="ctr">
                <a:normAutofit/>
              </a:bodyPr>
              <a:lstStyle/>
              <a:p>
                <a:pPr algn="l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i$lîḋè"/>
              <p:cNvSpPr txBox="1"/>
              <p:nvPr/>
            </p:nvSpPr>
            <p:spPr>
              <a:xfrm>
                <a:off x="8179194" y="2186903"/>
                <a:ext cx="3228290" cy="12529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9753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ced6ca84-039d-49a9-b159-6ae227a4f1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6447" y="2055247"/>
            <a:ext cx="10779153" cy="3344010"/>
            <a:chOff x="706447" y="2055246"/>
            <a:chExt cx="10779158" cy="3344012"/>
          </a:xfrm>
        </p:grpSpPr>
        <p:grpSp>
          <p:nvGrpSpPr>
            <p:cNvPr id="6" name="íšḷíḓe"/>
            <p:cNvGrpSpPr/>
            <p:nvPr/>
          </p:nvGrpSpPr>
          <p:grpSpPr>
            <a:xfrm>
              <a:off x="706447" y="2055246"/>
              <a:ext cx="2648215" cy="1644119"/>
              <a:chOff x="706447" y="2055246"/>
              <a:chExt cx="2648215" cy="1644119"/>
            </a:xfrm>
          </p:grpSpPr>
          <p:sp>
            <p:nvSpPr>
              <p:cNvPr id="49" name="iŝļîḋê"/>
              <p:cNvSpPr/>
              <p:nvPr/>
            </p:nvSpPr>
            <p:spPr>
              <a:xfrm>
                <a:off x="710993" y="2055246"/>
                <a:ext cx="2643669" cy="1644119"/>
              </a:xfrm>
              <a:prstGeom prst="flowChartManualInput">
                <a:avLst/>
              </a:prstGeom>
              <a:solidFill>
                <a:schemeClr val="bg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0" name="í$ļíďe"/>
              <p:cNvGrpSpPr/>
              <p:nvPr/>
            </p:nvGrpSpPr>
            <p:grpSpPr>
              <a:xfrm>
                <a:off x="706447" y="2836957"/>
                <a:ext cx="2642103" cy="736903"/>
                <a:chOff x="8638357" y="3611566"/>
                <a:chExt cx="2451920" cy="683859"/>
              </a:xfrm>
            </p:grpSpPr>
            <p:sp>
              <p:nvSpPr>
                <p:cNvPr id="52" name="í$ḷïďè"/>
                <p:cNvSpPr txBox="1"/>
                <p:nvPr/>
              </p:nvSpPr>
              <p:spPr>
                <a:xfrm>
                  <a:off x="8638357" y="3611566"/>
                  <a:ext cx="2451919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 fontScale="62500" lnSpcReduction="20000"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cs typeface="+mn-ea"/>
                      <a:sym typeface="+mn-lt"/>
                    </a:rPr>
                    <a:t>标题文本预设</a:t>
                  </a:r>
                  <a:br>
                    <a:rPr lang="zh-CN" altLang="en-US" sz="1600" b="1">
                      <a:cs typeface="+mn-ea"/>
                      <a:sym typeface="+mn-lt"/>
                    </a:rPr>
                  </a:br>
                  <a:endParaRPr lang="zh-CN" altLang="en-US" sz="1600" b="1"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işľîḍè"/>
                <p:cNvSpPr/>
                <p:nvPr/>
              </p:nvSpPr>
              <p:spPr>
                <a:xfrm>
                  <a:off x="8648247" y="3866992"/>
                  <a:ext cx="2442030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51" name="îṣliḓé"/>
              <p:cNvSpPr/>
              <p:nvPr/>
            </p:nvSpPr>
            <p:spPr>
              <a:xfrm>
                <a:off x="170753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7" name="íSļïḓé"/>
            <p:cNvGrpSpPr/>
            <p:nvPr/>
          </p:nvGrpSpPr>
          <p:grpSpPr>
            <a:xfrm>
              <a:off x="3419775" y="2055246"/>
              <a:ext cx="2655586" cy="1644119"/>
              <a:chOff x="3419775" y="2055246"/>
              <a:chExt cx="2655586" cy="1644119"/>
            </a:xfrm>
          </p:grpSpPr>
          <p:sp>
            <p:nvSpPr>
              <p:cNvPr id="44" name="ïşḷíḍé"/>
              <p:cNvSpPr/>
              <p:nvPr/>
            </p:nvSpPr>
            <p:spPr>
              <a:xfrm flipH="1">
                <a:off x="3419775" y="2055246"/>
                <a:ext cx="2643669" cy="1644119"/>
              </a:xfrm>
              <a:prstGeom prst="flowChartManualInpu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5" name="ïşlïḓé"/>
              <p:cNvGrpSpPr/>
              <p:nvPr/>
            </p:nvGrpSpPr>
            <p:grpSpPr>
              <a:xfrm>
                <a:off x="3431395" y="2836962"/>
                <a:ext cx="2643966" cy="736908"/>
                <a:chOff x="8700306" y="3611567"/>
                <a:chExt cx="2453649" cy="683863"/>
              </a:xfrm>
            </p:grpSpPr>
            <p:sp>
              <p:nvSpPr>
                <p:cNvPr id="47" name="íṥḷîdê"/>
                <p:cNvSpPr txBox="1"/>
                <p:nvPr/>
              </p:nvSpPr>
              <p:spPr>
                <a:xfrm>
                  <a:off x="8700306" y="3611567"/>
                  <a:ext cx="2442586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8" name="iş1ïdê"/>
                <p:cNvSpPr/>
                <p:nvPr/>
              </p:nvSpPr>
              <p:spPr>
                <a:xfrm>
                  <a:off x="8700595" y="3866997"/>
                  <a:ext cx="2453360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46" name="íSḷiḑé"/>
              <p:cNvSpPr/>
              <p:nvPr/>
            </p:nvSpPr>
            <p:spPr>
              <a:xfrm>
                <a:off x="4351207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8" name="iṣlîḍé"/>
            <p:cNvGrpSpPr/>
            <p:nvPr/>
          </p:nvGrpSpPr>
          <p:grpSpPr>
            <a:xfrm>
              <a:off x="6128557" y="2058880"/>
              <a:ext cx="2643675" cy="1644119"/>
              <a:chOff x="6128557" y="2058880"/>
              <a:chExt cx="2643675" cy="1644119"/>
            </a:xfrm>
          </p:grpSpPr>
          <p:sp>
            <p:nvSpPr>
              <p:cNvPr id="39" name="íṥľiḑè"/>
              <p:cNvSpPr/>
              <p:nvPr/>
            </p:nvSpPr>
            <p:spPr>
              <a:xfrm>
                <a:off x="6128558" y="2058880"/>
                <a:ext cx="2643669" cy="1644119"/>
              </a:xfrm>
              <a:prstGeom prst="flowChartManualInput">
                <a:avLst/>
              </a:prstGeom>
              <a:solidFill>
                <a:schemeClr val="accent5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0" name="îṧḻîḑè"/>
              <p:cNvGrpSpPr/>
              <p:nvPr/>
            </p:nvGrpSpPr>
            <p:grpSpPr>
              <a:xfrm>
                <a:off x="6128557" y="2836958"/>
                <a:ext cx="2643675" cy="706130"/>
                <a:chOff x="8642573" y="3611567"/>
                <a:chExt cx="2453378" cy="655301"/>
              </a:xfrm>
            </p:grpSpPr>
            <p:sp>
              <p:nvSpPr>
                <p:cNvPr id="42" name="ísḻiḓè"/>
                <p:cNvSpPr txBox="1"/>
                <p:nvPr/>
              </p:nvSpPr>
              <p:spPr>
                <a:xfrm>
                  <a:off x="9207389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3" name="işḻiḍè"/>
                <p:cNvSpPr/>
                <p:nvPr/>
              </p:nvSpPr>
              <p:spPr>
                <a:xfrm>
                  <a:off x="8642573" y="3866997"/>
                  <a:ext cx="2453378" cy="399871"/>
                </a:xfrm>
                <a:prstGeom prst="rect">
                  <a:avLst/>
                </a:prstGeom>
              </p:spPr>
              <p:txBody>
                <a:bodyPr wrap="square">
                  <a:normAutofit fontScale="925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41" name="îṡḻíḓé"/>
              <p:cNvSpPr/>
              <p:nvPr/>
            </p:nvSpPr>
            <p:spPr>
              <a:xfrm>
                <a:off x="7138518" y="2268656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</p:grpSp>
        <p:grpSp>
          <p:nvGrpSpPr>
            <p:cNvPr id="9" name="ïsļîďè"/>
            <p:cNvGrpSpPr/>
            <p:nvPr/>
          </p:nvGrpSpPr>
          <p:grpSpPr>
            <a:xfrm>
              <a:off x="8837339" y="2055246"/>
              <a:ext cx="2648266" cy="1644119"/>
              <a:chOff x="8837339" y="2055246"/>
              <a:chExt cx="2648266" cy="1644119"/>
            </a:xfrm>
          </p:grpSpPr>
          <p:sp>
            <p:nvSpPr>
              <p:cNvPr id="34" name="íšļíḑé"/>
              <p:cNvSpPr/>
              <p:nvPr/>
            </p:nvSpPr>
            <p:spPr>
              <a:xfrm flipH="1">
                <a:off x="8837339" y="2055246"/>
                <a:ext cx="2643669" cy="1644119"/>
              </a:xfrm>
              <a:prstGeom prst="flowChartManualInput">
                <a:avLst/>
              </a:prstGeom>
              <a:solidFill>
                <a:schemeClr val="bg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5" name="iş1ïḍè"/>
              <p:cNvGrpSpPr/>
              <p:nvPr/>
            </p:nvGrpSpPr>
            <p:grpSpPr>
              <a:xfrm>
                <a:off x="8841850" y="2836962"/>
                <a:ext cx="2643755" cy="736908"/>
                <a:chOff x="8642535" y="3611567"/>
                <a:chExt cx="2453452" cy="683863"/>
              </a:xfrm>
            </p:grpSpPr>
            <p:sp>
              <p:nvSpPr>
                <p:cNvPr id="37" name="îṣľïďê"/>
                <p:cNvSpPr txBox="1"/>
                <p:nvPr/>
              </p:nvSpPr>
              <p:spPr>
                <a:xfrm>
                  <a:off x="9207387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8" name="iśḻíḍê"/>
                <p:cNvSpPr/>
                <p:nvPr/>
              </p:nvSpPr>
              <p:spPr>
                <a:xfrm>
                  <a:off x="8642535" y="3866997"/>
                  <a:ext cx="2453452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36" name="išlîḑe"/>
              <p:cNvSpPr/>
              <p:nvPr/>
            </p:nvSpPr>
            <p:spPr>
              <a:xfrm>
                <a:off x="9853660" y="2268656"/>
                <a:ext cx="609461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cs typeface="+mn-ea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10" name="işḻîḑê"/>
            <p:cNvGrpSpPr/>
            <p:nvPr/>
          </p:nvGrpSpPr>
          <p:grpSpPr>
            <a:xfrm>
              <a:off x="710994" y="3755139"/>
              <a:ext cx="2643669" cy="1644119"/>
              <a:chOff x="710994" y="3755139"/>
              <a:chExt cx="2643669" cy="1644119"/>
            </a:xfrm>
          </p:grpSpPr>
          <p:sp>
            <p:nvSpPr>
              <p:cNvPr id="29" name="ïṡļíḓe"/>
              <p:cNvSpPr/>
              <p:nvPr/>
            </p:nvSpPr>
            <p:spPr>
              <a:xfrm flipV="1">
                <a:off x="710994" y="3755139"/>
                <a:ext cx="2643669" cy="1644119"/>
              </a:xfrm>
              <a:prstGeom prst="flowChartManualInput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0" name="iŝliḋe"/>
              <p:cNvGrpSpPr/>
              <p:nvPr/>
            </p:nvGrpSpPr>
            <p:grpSpPr>
              <a:xfrm>
                <a:off x="761581" y="4340917"/>
                <a:ext cx="2542491" cy="736908"/>
                <a:chOff x="8689522" y="3611567"/>
                <a:chExt cx="2359478" cy="683863"/>
              </a:xfrm>
            </p:grpSpPr>
            <p:sp>
              <p:nvSpPr>
                <p:cNvPr id="32" name="ïşḻïḓé"/>
                <p:cNvSpPr txBox="1"/>
                <p:nvPr/>
              </p:nvSpPr>
              <p:spPr>
                <a:xfrm>
                  <a:off x="9207388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3" name="ïṧļíḍe"/>
                <p:cNvSpPr/>
                <p:nvPr/>
              </p:nvSpPr>
              <p:spPr>
                <a:xfrm>
                  <a:off x="8689522" y="3866997"/>
                  <a:ext cx="2359478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此部分内容作为文字排版占位显示（建议使用主题字体）</a:t>
                  </a:r>
                </a:p>
              </p:txBody>
            </p:sp>
          </p:grpSp>
          <p:sp>
            <p:nvSpPr>
              <p:cNvPr id="31" name="ï$1iďe"/>
              <p:cNvSpPr/>
              <p:nvPr/>
            </p:nvSpPr>
            <p:spPr>
              <a:xfrm>
                <a:off x="1707538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cs typeface="+mn-ea"/>
                    <a:sym typeface="+mn-lt"/>
                  </a:rPr>
                  <a:t>05</a:t>
                </a:r>
              </a:p>
            </p:txBody>
          </p:sp>
        </p:grpSp>
        <p:grpSp>
          <p:nvGrpSpPr>
            <p:cNvPr id="11" name="ïṧḷiḓe"/>
            <p:cNvGrpSpPr/>
            <p:nvPr/>
          </p:nvGrpSpPr>
          <p:grpSpPr>
            <a:xfrm>
              <a:off x="8816870" y="3755139"/>
              <a:ext cx="2664140" cy="1644119"/>
              <a:chOff x="8816870" y="3755139"/>
              <a:chExt cx="2664140" cy="1644119"/>
            </a:xfrm>
          </p:grpSpPr>
          <p:sp>
            <p:nvSpPr>
              <p:cNvPr id="24" name="ísḻïḍê"/>
              <p:cNvSpPr/>
              <p:nvPr/>
            </p:nvSpPr>
            <p:spPr>
              <a:xfrm flipH="1" flipV="1">
                <a:off x="8837340" y="3755139"/>
                <a:ext cx="2643669" cy="1644119"/>
              </a:xfrm>
              <a:prstGeom prst="flowChartManualInput">
                <a:avLst/>
              </a:prstGeom>
              <a:solidFill>
                <a:schemeClr val="accent4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5" name="iŝľídé"/>
              <p:cNvGrpSpPr/>
              <p:nvPr/>
            </p:nvGrpSpPr>
            <p:grpSpPr>
              <a:xfrm>
                <a:off x="8816870" y="4340917"/>
                <a:ext cx="2664140" cy="736908"/>
                <a:chOff x="8633076" y="3611567"/>
                <a:chExt cx="2472370" cy="683863"/>
              </a:xfrm>
            </p:grpSpPr>
            <p:sp>
              <p:nvSpPr>
                <p:cNvPr id="27" name="iŝlíḑè"/>
                <p:cNvSpPr txBox="1"/>
                <p:nvPr/>
              </p:nvSpPr>
              <p:spPr>
                <a:xfrm>
                  <a:off x="9227556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solidFill>
                        <a:schemeClr val="bg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8" name="iśḻiḋê"/>
                <p:cNvSpPr/>
                <p:nvPr/>
              </p:nvSpPr>
              <p:spPr>
                <a:xfrm>
                  <a:off x="8633076" y="3866997"/>
                  <a:ext cx="2472370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</a:br>
                  <a:r>
                    <a:rPr lang="zh-CN" altLang="en-US" sz="1100">
                      <a:solidFill>
                        <a:schemeClr val="bg1"/>
                      </a:solidFill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26" name="ïṡļiḑé"/>
              <p:cNvSpPr/>
              <p:nvPr/>
            </p:nvSpPr>
            <p:spPr>
              <a:xfrm>
                <a:off x="9838433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solidFill>
                      <a:schemeClr val="bg1"/>
                    </a:solidFill>
                    <a:cs typeface="+mn-ea"/>
                    <a:sym typeface="+mn-lt"/>
                  </a:rPr>
                  <a:t>08</a:t>
                </a:r>
              </a:p>
            </p:txBody>
          </p:sp>
        </p:grpSp>
        <p:grpSp>
          <p:nvGrpSpPr>
            <p:cNvPr id="12" name="iṡ1ïḑê"/>
            <p:cNvGrpSpPr/>
            <p:nvPr/>
          </p:nvGrpSpPr>
          <p:grpSpPr>
            <a:xfrm>
              <a:off x="3407851" y="3755139"/>
              <a:ext cx="2667504" cy="1644119"/>
              <a:chOff x="3407851" y="3755139"/>
              <a:chExt cx="2667504" cy="1644119"/>
            </a:xfrm>
          </p:grpSpPr>
          <p:sp>
            <p:nvSpPr>
              <p:cNvPr id="19" name="íŝľiḓè"/>
              <p:cNvSpPr/>
              <p:nvPr/>
            </p:nvSpPr>
            <p:spPr>
              <a:xfrm flipH="1" flipV="1">
                <a:off x="3419776" y="3755139"/>
                <a:ext cx="2643669" cy="1644119"/>
              </a:xfrm>
              <a:prstGeom prst="flowChartManualInput">
                <a:avLst/>
              </a:prstGeom>
              <a:solidFill>
                <a:schemeClr val="bg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0" name="íślïḍè"/>
              <p:cNvGrpSpPr/>
              <p:nvPr/>
            </p:nvGrpSpPr>
            <p:grpSpPr>
              <a:xfrm>
                <a:off x="3407851" y="4340917"/>
                <a:ext cx="2667504" cy="736908"/>
                <a:chOff x="8631514" y="3611567"/>
                <a:chExt cx="2475494" cy="683863"/>
              </a:xfrm>
            </p:grpSpPr>
            <p:sp>
              <p:nvSpPr>
                <p:cNvPr id="22" name="iṧľíďé"/>
                <p:cNvSpPr txBox="1"/>
                <p:nvPr/>
              </p:nvSpPr>
              <p:spPr>
                <a:xfrm>
                  <a:off x="923977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3" name="íšľiḑe"/>
                <p:cNvSpPr/>
                <p:nvPr/>
              </p:nvSpPr>
              <p:spPr>
                <a:xfrm>
                  <a:off x="8631514" y="3866997"/>
                  <a:ext cx="2475494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21" name="íṩlíḋe"/>
              <p:cNvSpPr/>
              <p:nvPr/>
            </p:nvSpPr>
            <p:spPr>
              <a:xfrm>
                <a:off x="4351207" y="3772270"/>
                <a:ext cx="639918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cs typeface="+mn-ea"/>
                    <a:sym typeface="+mn-lt"/>
                  </a:rPr>
                  <a:t>06</a:t>
                </a:r>
              </a:p>
            </p:txBody>
          </p:sp>
        </p:grpSp>
        <p:grpSp>
          <p:nvGrpSpPr>
            <p:cNvPr id="13" name="îslïḓê"/>
            <p:cNvGrpSpPr/>
            <p:nvPr/>
          </p:nvGrpSpPr>
          <p:grpSpPr>
            <a:xfrm>
              <a:off x="6128558" y="3755139"/>
              <a:ext cx="2643671" cy="1644119"/>
              <a:chOff x="6128558" y="3755139"/>
              <a:chExt cx="2643671" cy="1644119"/>
            </a:xfrm>
          </p:grpSpPr>
          <p:sp>
            <p:nvSpPr>
              <p:cNvPr id="14" name="iṧ1iḋé"/>
              <p:cNvSpPr/>
              <p:nvPr/>
            </p:nvSpPr>
            <p:spPr>
              <a:xfrm flipV="1">
                <a:off x="6128558" y="3755139"/>
                <a:ext cx="2643669" cy="1644119"/>
              </a:xfrm>
              <a:prstGeom prst="flowChartManualInput">
                <a:avLst/>
              </a:prstGeom>
              <a:solidFill>
                <a:schemeClr val="bg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15" name="iŝḷíḓe"/>
              <p:cNvGrpSpPr/>
              <p:nvPr/>
            </p:nvGrpSpPr>
            <p:grpSpPr>
              <a:xfrm>
                <a:off x="6136863" y="4340917"/>
                <a:ext cx="2635366" cy="736908"/>
                <a:chOff x="8646428" y="3611567"/>
                <a:chExt cx="2445667" cy="683863"/>
              </a:xfrm>
            </p:grpSpPr>
            <p:sp>
              <p:nvSpPr>
                <p:cNvPr id="17" name="î$ļíḑé"/>
                <p:cNvSpPr txBox="1"/>
                <p:nvPr/>
              </p:nvSpPr>
              <p:spPr>
                <a:xfrm>
                  <a:off x="9207391" y="3611567"/>
                  <a:ext cx="1313862" cy="314184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600" b="1"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18" name="íSḻïḋé"/>
                <p:cNvSpPr/>
                <p:nvPr/>
              </p:nvSpPr>
              <p:spPr>
                <a:xfrm>
                  <a:off x="8646428" y="3866997"/>
                  <a:ext cx="2445667" cy="428433"/>
                </a:xfrm>
                <a:prstGeom prst="rect">
                  <a:avLst/>
                </a:prstGeom>
              </p:spPr>
              <p:txBody>
                <a:bodyPr wrap="square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100">
                      <a:cs typeface="+mn-ea"/>
                      <a:sym typeface="+mn-lt"/>
                    </a:rPr>
                  </a:br>
                  <a:r>
                    <a:rPr lang="zh-CN" altLang="en-US" sz="1100"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  <p:sp>
            <p:nvSpPr>
              <p:cNvPr id="16" name="ïŝľíďè"/>
              <p:cNvSpPr/>
              <p:nvPr/>
            </p:nvSpPr>
            <p:spPr>
              <a:xfrm>
                <a:off x="7176188" y="3772270"/>
                <a:ext cx="564577" cy="58477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AU" sz="3200">
                    <a:cs typeface="+mn-ea"/>
                    <a:sym typeface="+mn-lt"/>
                  </a:rPr>
                  <a:t>07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233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a51679b0-544a-4c9b-ba11-3a42efb4950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19485" y="1374509"/>
            <a:ext cx="9919060" cy="4286915"/>
            <a:chOff x="1119485" y="1374509"/>
            <a:chExt cx="9919060" cy="4286915"/>
          </a:xfrm>
        </p:grpSpPr>
        <p:sp>
          <p:nvSpPr>
            <p:cNvPr id="6" name="îSlïḓê"/>
            <p:cNvSpPr>
              <a:spLocks/>
            </p:cNvSpPr>
            <p:nvPr/>
          </p:nvSpPr>
          <p:spPr bwMode="auto">
            <a:xfrm>
              <a:off x="5864361" y="2507720"/>
              <a:ext cx="2294615" cy="1032688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ṧḻiḍe"/>
            <p:cNvSpPr>
              <a:spLocks/>
            </p:cNvSpPr>
            <p:nvPr/>
          </p:nvSpPr>
          <p:spPr bwMode="auto">
            <a:xfrm>
              <a:off x="5279024" y="1584087"/>
              <a:ext cx="1119488" cy="2330225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S1íḑe"/>
            <p:cNvSpPr>
              <a:spLocks/>
            </p:cNvSpPr>
            <p:nvPr/>
          </p:nvSpPr>
          <p:spPr bwMode="auto">
            <a:xfrm>
              <a:off x="4032676" y="3017386"/>
              <a:ext cx="2143273" cy="1268603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ïşlíḍé"/>
            <p:cNvSpPr>
              <a:spLocks/>
            </p:cNvSpPr>
            <p:nvPr/>
          </p:nvSpPr>
          <p:spPr bwMode="auto">
            <a:xfrm>
              <a:off x="4889540" y="3807482"/>
              <a:ext cx="1593544" cy="1853942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$ḻîdè"/>
            <p:cNvSpPr>
              <a:spLocks/>
            </p:cNvSpPr>
            <p:nvPr/>
          </p:nvSpPr>
          <p:spPr bwMode="auto">
            <a:xfrm>
              <a:off x="6285004" y="3426900"/>
              <a:ext cx="1497843" cy="204312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îṣľiḍe"/>
            <p:cNvGrpSpPr/>
            <p:nvPr/>
          </p:nvGrpSpPr>
          <p:grpSpPr>
            <a:xfrm>
              <a:off x="5757532" y="3386839"/>
              <a:ext cx="727779" cy="727778"/>
              <a:chOff x="4330700" y="2847975"/>
              <a:chExt cx="519113" cy="519113"/>
            </a:xfrm>
          </p:grpSpPr>
          <p:sp>
            <p:nvSpPr>
              <p:cNvPr id="32" name="ïṧḷïḋé"/>
              <p:cNvSpPr>
                <a:spLocks/>
              </p:cNvSpPr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íṣļídé"/>
              <p:cNvSpPr>
                <a:spLocks/>
              </p:cNvSpPr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îṥḷidé"/>
            <p:cNvSpPr txBox="1"/>
            <p:nvPr/>
          </p:nvSpPr>
          <p:spPr>
            <a:xfrm rot="17227015">
              <a:off x="5143242" y="2328146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3" name="ïŝ1ïḑé"/>
            <p:cNvSpPr txBox="1"/>
            <p:nvPr/>
          </p:nvSpPr>
          <p:spPr>
            <a:xfrm rot="2114016">
              <a:off x="4190166" y="3539301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4" name="ïśļîďé"/>
            <p:cNvSpPr txBox="1"/>
            <p:nvPr/>
          </p:nvSpPr>
          <p:spPr>
            <a:xfrm>
              <a:off x="6546606" y="2820893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5" name="ïṡḷîḋé"/>
            <p:cNvSpPr txBox="1"/>
            <p:nvPr/>
          </p:nvSpPr>
          <p:spPr>
            <a:xfrm rot="4345292">
              <a:off x="6519216" y="4458989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6" name="îşḷíďe"/>
            <p:cNvSpPr txBox="1"/>
            <p:nvPr/>
          </p:nvSpPr>
          <p:spPr>
            <a:xfrm rot="19422571">
              <a:off x="4989321" y="4859595"/>
              <a:ext cx="1287532" cy="276999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17" name="îsḷiḋé"/>
            <p:cNvGrpSpPr/>
            <p:nvPr/>
          </p:nvGrpSpPr>
          <p:grpSpPr>
            <a:xfrm>
              <a:off x="6398512" y="1374509"/>
              <a:ext cx="2879569" cy="866137"/>
              <a:chOff x="8601584" y="1451933"/>
              <a:chExt cx="2196245" cy="866137"/>
            </a:xfrm>
          </p:grpSpPr>
          <p:sp>
            <p:nvSpPr>
              <p:cNvPr id="30" name="íṩḻîḓê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1" name="ïş1íḑè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" name="í$ḻïḑe"/>
            <p:cNvGrpSpPr/>
            <p:nvPr/>
          </p:nvGrpSpPr>
          <p:grpSpPr>
            <a:xfrm>
              <a:off x="1119485" y="3018314"/>
              <a:ext cx="2913191" cy="866137"/>
              <a:chOff x="1415480" y="1669738"/>
              <a:chExt cx="2913191" cy="866137"/>
            </a:xfrm>
          </p:grpSpPr>
          <p:sp>
            <p:nvSpPr>
              <p:cNvPr id="28" name="iSliďe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9" name="ïṧḷïḑé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9" name="ïŝľïďê"/>
            <p:cNvGrpSpPr/>
            <p:nvPr/>
          </p:nvGrpSpPr>
          <p:grpSpPr>
            <a:xfrm>
              <a:off x="8158976" y="2529296"/>
              <a:ext cx="2879569" cy="866137"/>
              <a:chOff x="8601584" y="1451933"/>
              <a:chExt cx="2196245" cy="866137"/>
            </a:xfrm>
          </p:grpSpPr>
          <p:sp>
            <p:nvSpPr>
              <p:cNvPr id="26" name="ïšliḍe"/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ïṩḷiḋe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0" name="i$ḻîďê"/>
            <p:cNvGrpSpPr/>
            <p:nvPr/>
          </p:nvGrpSpPr>
          <p:grpSpPr>
            <a:xfrm>
              <a:off x="1976349" y="4795287"/>
              <a:ext cx="2913191" cy="866137"/>
              <a:chOff x="1415480" y="1669738"/>
              <a:chExt cx="2913191" cy="866137"/>
            </a:xfrm>
          </p:grpSpPr>
          <p:sp>
            <p:nvSpPr>
              <p:cNvPr id="24" name="îśļïďê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72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íṩḷíḍe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72000" tIns="0" rIns="360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1" name="íśļîdè"/>
            <p:cNvGrpSpPr/>
            <p:nvPr/>
          </p:nvGrpSpPr>
          <p:grpSpPr>
            <a:xfrm>
              <a:off x="7782847" y="4795111"/>
              <a:ext cx="2913191" cy="866137"/>
              <a:chOff x="1415480" y="1669738"/>
              <a:chExt cx="2913191" cy="866137"/>
            </a:xfrm>
          </p:grpSpPr>
          <p:sp>
            <p:nvSpPr>
              <p:cNvPr id="22" name="íṥ1îḍe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iṥḷíḓê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3133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b44198b7-2b2d-42a5-894a-27b146e21cd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 flipH="1">
            <a:off x="1227672" y="1916401"/>
            <a:ext cx="9915984" cy="3834669"/>
            <a:chOff x="579698" y="1824104"/>
            <a:chExt cx="10933053" cy="4227986"/>
          </a:xfrm>
        </p:grpSpPr>
        <p:grpSp>
          <p:nvGrpSpPr>
            <p:cNvPr id="6" name="î$ļiḍê"/>
            <p:cNvGrpSpPr/>
            <p:nvPr/>
          </p:nvGrpSpPr>
          <p:grpSpPr>
            <a:xfrm>
              <a:off x="4666247" y="4728221"/>
              <a:ext cx="2369874" cy="1238994"/>
              <a:chOff x="4979053" y="4751081"/>
              <a:chExt cx="2369874" cy="1238994"/>
            </a:xfrm>
          </p:grpSpPr>
          <p:sp>
            <p:nvSpPr>
              <p:cNvPr id="38" name="íṡ1îḓè"/>
              <p:cNvSpPr>
                <a:spLocks/>
              </p:cNvSpPr>
              <p:nvPr/>
            </p:nvSpPr>
            <p:spPr bwMode="auto">
              <a:xfrm>
                <a:off x="4979053" y="5189145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9" name="í$líḋè"/>
              <p:cNvSpPr>
                <a:spLocks/>
              </p:cNvSpPr>
              <p:nvPr/>
            </p:nvSpPr>
            <p:spPr bwMode="auto">
              <a:xfrm>
                <a:off x="4979053" y="4751081"/>
                <a:ext cx="2369874" cy="847482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0" name="íśḻîḍê"/>
              <p:cNvSpPr>
                <a:spLocks/>
              </p:cNvSpPr>
              <p:nvPr/>
            </p:nvSpPr>
            <p:spPr bwMode="auto">
              <a:xfrm>
                <a:off x="6112554" y="5161692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ïṧḻîḋé"/>
            <p:cNvGrpSpPr/>
            <p:nvPr/>
          </p:nvGrpSpPr>
          <p:grpSpPr>
            <a:xfrm>
              <a:off x="5056328" y="3990554"/>
              <a:ext cx="2369874" cy="1238994"/>
              <a:chOff x="5056328" y="3990554"/>
              <a:chExt cx="2369874" cy="1238994"/>
            </a:xfrm>
          </p:grpSpPr>
          <p:sp>
            <p:nvSpPr>
              <p:cNvPr id="35" name="íṣḷîďe"/>
              <p:cNvSpPr>
                <a:spLocks/>
              </p:cNvSpPr>
              <p:nvPr/>
            </p:nvSpPr>
            <p:spPr bwMode="auto">
              <a:xfrm>
                <a:off x="5056328" y="4428618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6" name="išlïḓê"/>
              <p:cNvSpPr>
                <a:spLocks/>
              </p:cNvSpPr>
              <p:nvPr/>
            </p:nvSpPr>
            <p:spPr bwMode="auto">
              <a:xfrm>
                <a:off x="5056328" y="3990554"/>
                <a:ext cx="2369874" cy="847482"/>
              </a:xfrm>
              <a:custGeom>
                <a:avLst/>
                <a:gdLst>
                  <a:gd name="T0" fmla="*/ 595 w 1244"/>
                  <a:gd name="T1" fmla="*/ 710 h 710"/>
                  <a:gd name="T2" fmla="*/ 0 w 1244"/>
                  <a:gd name="T3" fmla="*/ 367 h 710"/>
                  <a:gd name="T4" fmla="*/ 649 w 1244"/>
                  <a:gd name="T5" fmla="*/ 0 h 710"/>
                  <a:gd name="T6" fmla="*/ 1244 w 1244"/>
                  <a:gd name="T7" fmla="*/ 344 h 710"/>
                  <a:gd name="T8" fmla="*/ 595 w 1244"/>
                  <a:gd name="T9" fmla="*/ 71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10">
                    <a:moveTo>
                      <a:pt x="595" y="710"/>
                    </a:moveTo>
                    <a:lnTo>
                      <a:pt x="0" y="367"/>
                    </a:lnTo>
                    <a:lnTo>
                      <a:pt x="649" y="0"/>
                    </a:lnTo>
                    <a:lnTo>
                      <a:pt x="1244" y="344"/>
                    </a:lnTo>
                    <a:lnTo>
                      <a:pt x="595" y="71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7" name="iŝ1îḑe"/>
              <p:cNvSpPr>
                <a:spLocks/>
              </p:cNvSpPr>
              <p:nvPr/>
            </p:nvSpPr>
            <p:spPr bwMode="auto">
              <a:xfrm>
                <a:off x="6189829" y="4401164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i$ḻïḓé"/>
            <p:cNvGrpSpPr/>
            <p:nvPr/>
          </p:nvGrpSpPr>
          <p:grpSpPr>
            <a:xfrm>
              <a:off x="4666247" y="3299438"/>
              <a:ext cx="2369874" cy="1237801"/>
              <a:chOff x="4979053" y="3322298"/>
              <a:chExt cx="2369874" cy="1237801"/>
            </a:xfrm>
          </p:grpSpPr>
          <p:sp>
            <p:nvSpPr>
              <p:cNvPr id="32" name="iśḻiḑé"/>
              <p:cNvSpPr>
                <a:spLocks/>
              </p:cNvSpPr>
              <p:nvPr/>
            </p:nvSpPr>
            <p:spPr bwMode="auto">
              <a:xfrm>
                <a:off x="4979053" y="3759169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ïṧḻîḍé"/>
              <p:cNvSpPr>
                <a:spLocks/>
              </p:cNvSpPr>
              <p:nvPr/>
            </p:nvSpPr>
            <p:spPr bwMode="auto">
              <a:xfrm>
                <a:off x="4979053" y="3322298"/>
                <a:ext cx="2369874" cy="846288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ïṣḻîḋè"/>
              <p:cNvSpPr>
                <a:spLocks/>
              </p:cNvSpPr>
              <p:nvPr/>
            </p:nvSpPr>
            <p:spPr bwMode="auto">
              <a:xfrm>
                <a:off x="6112554" y="3731715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ïṣļíďè"/>
            <p:cNvGrpSpPr/>
            <p:nvPr/>
          </p:nvGrpSpPr>
          <p:grpSpPr>
            <a:xfrm>
              <a:off x="5056328" y="2534317"/>
              <a:ext cx="2369874" cy="1237801"/>
              <a:chOff x="5056328" y="2534317"/>
              <a:chExt cx="2369874" cy="1237801"/>
            </a:xfrm>
          </p:grpSpPr>
          <p:sp>
            <p:nvSpPr>
              <p:cNvPr id="29" name="îṧľïḍê"/>
              <p:cNvSpPr>
                <a:spLocks/>
              </p:cNvSpPr>
              <p:nvPr/>
            </p:nvSpPr>
            <p:spPr bwMode="auto">
              <a:xfrm>
                <a:off x="5056328" y="2971188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iṥľidé"/>
              <p:cNvSpPr>
                <a:spLocks/>
              </p:cNvSpPr>
              <p:nvPr/>
            </p:nvSpPr>
            <p:spPr bwMode="auto">
              <a:xfrm>
                <a:off x="5056328" y="2534317"/>
                <a:ext cx="2369874" cy="846288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" name="iṧḷïḑe"/>
              <p:cNvSpPr>
                <a:spLocks/>
              </p:cNvSpPr>
              <p:nvPr/>
            </p:nvSpPr>
            <p:spPr bwMode="auto">
              <a:xfrm>
                <a:off x="6189829" y="2943735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î$lîḍé"/>
            <p:cNvGrpSpPr/>
            <p:nvPr/>
          </p:nvGrpSpPr>
          <p:grpSpPr>
            <a:xfrm>
              <a:off x="4666247" y="1824104"/>
              <a:ext cx="2369874" cy="1237801"/>
              <a:chOff x="4979053" y="1846964"/>
              <a:chExt cx="2369874" cy="1237801"/>
            </a:xfrm>
          </p:grpSpPr>
          <p:sp>
            <p:nvSpPr>
              <p:cNvPr id="26" name="iṩ1iḓe"/>
              <p:cNvSpPr>
                <a:spLocks/>
              </p:cNvSpPr>
              <p:nvPr/>
            </p:nvSpPr>
            <p:spPr bwMode="auto">
              <a:xfrm>
                <a:off x="4979053" y="2283835"/>
                <a:ext cx="1133501" cy="800930"/>
              </a:xfrm>
              <a:custGeom>
                <a:avLst/>
                <a:gdLst>
                  <a:gd name="T0" fmla="*/ 595 w 595"/>
                  <a:gd name="T1" fmla="*/ 671 h 671"/>
                  <a:gd name="T2" fmla="*/ 0 w 595"/>
                  <a:gd name="T3" fmla="*/ 328 h 671"/>
                  <a:gd name="T4" fmla="*/ 0 w 595"/>
                  <a:gd name="T5" fmla="*/ 0 h 671"/>
                  <a:gd name="T6" fmla="*/ 595 w 595"/>
                  <a:gd name="T7" fmla="*/ 343 h 671"/>
                  <a:gd name="T8" fmla="*/ 595 w 595"/>
                  <a:gd name="T9" fmla="*/ 671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671">
                    <a:moveTo>
                      <a:pt x="595" y="671"/>
                    </a:moveTo>
                    <a:lnTo>
                      <a:pt x="0" y="328"/>
                    </a:lnTo>
                    <a:lnTo>
                      <a:pt x="0" y="0"/>
                    </a:lnTo>
                    <a:lnTo>
                      <a:pt x="595" y="343"/>
                    </a:lnTo>
                    <a:lnTo>
                      <a:pt x="595" y="671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íṩľîde"/>
              <p:cNvSpPr>
                <a:spLocks/>
              </p:cNvSpPr>
              <p:nvPr/>
            </p:nvSpPr>
            <p:spPr bwMode="auto">
              <a:xfrm>
                <a:off x="4979053" y="1846964"/>
                <a:ext cx="2369874" cy="846287"/>
              </a:xfrm>
              <a:custGeom>
                <a:avLst/>
                <a:gdLst>
                  <a:gd name="T0" fmla="*/ 595 w 1244"/>
                  <a:gd name="T1" fmla="*/ 709 h 709"/>
                  <a:gd name="T2" fmla="*/ 0 w 1244"/>
                  <a:gd name="T3" fmla="*/ 366 h 709"/>
                  <a:gd name="T4" fmla="*/ 649 w 1244"/>
                  <a:gd name="T5" fmla="*/ 0 h 709"/>
                  <a:gd name="T6" fmla="*/ 1244 w 1244"/>
                  <a:gd name="T7" fmla="*/ 343 h 709"/>
                  <a:gd name="T8" fmla="*/ 595 w 1244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4" h="709">
                    <a:moveTo>
                      <a:pt x="595" y="709"/>
                    </a:moveTo>
                    <a:lnTo>
                      <a:pt x="0" y="366"/>
                    </a:lnTo>
                    <a:lnTo>
                      <a:pt x="649" y="0"/>
                    </a:lnTo>
                    <a:lnTo>
                      <a:pt x="1244" y="343"/>
                    </a:lnTo>
                    <a:lnTo>
                      <a:pt x="595" y="709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8" name="iṥļîďé"/>
              <p:cNvSpPr>
                <a:spLocks/>
              </p:cNvSpPr>
              <p:nvPr/>
            </p:nvSpPr>
            <p:spPr bwMode="auto">
              <a:xfrm>
                <a:off x="6112554" y="2256381"/>
                <a:ext cx="1236373" cy="828383"/>
              </a:xfrm>
              <a:custGeom>
                <a:avLst/>
                <a:gdLst>
                  <a:gd name="T0" fmla="*/ 649 w 649"/>
                  <a:gd name="T1" fmla="*/ 0 h 694"/>
                  <a:gd name="T2" fmla="*/ 649 w 649"/>
                  <a:gd name="T3" fmla="*/ 328 h 694"/>
                  <a:gd name="T4" fmla="*/ 0 w 649"/>
                  <a:gd name="T5" fmla="*/ 694 h 694"/>
                  <a:gd name="T6" fmla="*/ 0 w 649"/>
                  <a:gd name="T7" fmla="*/ 366 h 694"/>
                  <a:gd name="T8" fmla="*/ 649 w 649"/>
                  <a:gd name="T9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9" h="694">
                    <a:moveTo>
                      <a:pt x="649" y="0"/>
                    </a:moveTo>
                    <a:lnTo>
                      <a:pt x="649" y="328"/>
                    </a:lnTo>
                    <a:lnTo>
                      <a:pt x="0" y="694"/>
                    </a:lnTo>
                    <a:lnTo>
                      <a:pt x="0" y="366"/>
                    </a:lnTo>
                    <a:lnTo>
                      <a:pt x="64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cxnSp>
          <p:nvCxnSpPr>
            <p:cNvPr id="11" name="Straight Connector 34"/>
            <p:cNvCxnSpPr/>
            <p:nvPr/>
          </p:nvCxnSpPr>
          <p:spPr>
            <a:xfrm flipH="1" flipV="1">
              <a:off x="3593676" y="3165539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37"/>
            <p:cNvCxnSpPr/>
            <p:nvPr/>
          </p:nvCxnSpPr>
          <p:spPr>
            <a:xfrm flipV="1">
              <a:off x="7119997" y="3954985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6"/>
            <p:cNvCxnSpPr/>
            <p:nvPr/>
          </p:nvCxnSpPr>
          <p:spPr>
            <a:xfrm flipH="1" flipV="1">
              <a:off x="3593676" y="4706822"/>
              <a:ext cx="138629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9"/>
            <p:cNvCxnSpPr/>
            <p:nvPr/>
          </p:nvCxnSpPr>
          <p:spPr>
            <a:xfrm>
              <a:off x="7119997" y="5375591"/>
              <a:ext cx="13862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2"/>
            <p:cNvCxnSpPr/>
            <p:nvPr/>
          </p:nvCxnSpPr>
          <p:spPr>
            <a:xfrm>
              <a:off x="7119997" y="2391938"/>
              <a:ext cx="13862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îsḻiďe"/>
            <p:cNvSpPr txBox="1"/>
            <p:nvPr/>
          </p:nvSpPr>
          <p:spPr>
            <a:xfrm>
              <a:off x="8887003" y="2020841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标题文本预设</a:t>
              </a:r>
              <a:endParaRPr lang="id-ID" sz="1400" b="1" dirty="0">
                <a:cs typeface="+mn-ea"/>
                <a:sym typeface="+mn-lt"/>
              </a:endParaRPr>
            </a:p>
          </p:txBody>
        </p:sp>
        <p:sp>
          <p:nvSpPr>
            <p:cNvPr id="17" name="íṥļíḍé"/>
            <p:cNvSpPr txBox="1"/>
            <p:nvPr/>
          </p:nvSpPr>
          <p:spPr>
            <a:xfrm>
              <a:off x="8645394" y="2339342"/>
              <a:ext cx="2867357" cy="67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18" name="ïS1îḑé"/>
            <p:cNvSpPr txBox="1"/>
            <p:nvPr/>
          </p:nvSpPr>
          <p:spPr>
            <a:xfrm>
              <a:off x="579698" y="2845150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标题文本预设</a:t>
              </a:r>
              <a:endParaRPr lang="id-ID" sz="1400" b="1" dirty="0">
                <a:cs typeface="+mn-ea"/>
                <a:sym typeface="+mn-lt"/>
              </a:endParaRPr>
            </a:p>
          </p:txBody>
        </p:sp>
        <p:sp>
          <p:nvSpPr>
            <p:cNvPr id="19" name="íṣ1íḑê"/>
            <p:cNvSpPr txBox="1"/>
            <p:nvPr/>
          </p:nvSpPr>
          <p:spPr>
            <a:xfrm>
              <a:off x="579698" y="3163650"/>
              <a:ext cx="2867357" cy="67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0" name="íṩľidé"/>
            <p:cNvSpPr txBox="1"/>
            <p:nvPr/>
          </p:nvSpPr>
          <p:spPr>
            <a:xfrm>
              <a:off x="8887003" y="5057091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  <a:endParaRPr lang="id-ID" sz="1400" b="1" dirty="0">
                <a:cs typeface="+mn-ea"/>
                <a:sym typeface="+mn-lt"/>
              </a:endParaRPr>
            </a:p>
          </p:txBody>
        </p:sp>
        <p:sp>
          <p:nvSpPr>
            <p:cNvPr id="21" name="iṣḻidè"/>
            <p:cNvSpPr txBox="1"/>
            <p:nvPr/>
          </p:nvSpPr>
          <p:spPr>
            <a:xfrm>
              <a:off x="8645394" y="5375591"/>
              <a:ext cx="2867357" cy="67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2" name="íşļiḑe"/>
            <p:cNvSpPr txBox="1"/>
            <p:nvPr/>
          </p:nvSpPr>
          <p:spPr>
            <a:xfrm>
              <a:off x="579698" y="4447894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  <a:endParaRPr lang="id-ID" sz="1400" b="1" dirty="0">
                <a:cs typeface="+mn-ea"/>
                <a:sym typeface="+mn-lt"/>
              </a:endParaRPr>
            </a:p>
          </p:txBody>
        </p:sp>
        <p:sp>
          <p:nvSpPr>
            <p:cNvPr id="23" name="îş1ïďe"/>
            <p:cNvSpPr txBox="1"/>
            <p:nvPr/>
          </p:nvSpPr>
          <p:spPr>
            <a:xfrm>
              <a:off x="579698" y="4766393"/>
              <a:ext cx="2867357" cy="67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  <a:endParaRPr lang="en-US" sz="1200" dirty="0">
                <a:cs typeface="+mn-ea"/>
                <a:sym typeface="+mn-lt"/>
              </a:endParaRPr>
            </a:p>
          </p:txBody>
        </p:sp>
        <p:sp>
          <p:nvSpPr>
            <p:cNvPr id="24" name="iṥḻïḋè"/>
            <p:cNvSpPr txBox="1"/>
            <p:nvPr/>
          </p:nvSpPr>
          <p:spPr>
            <a:xfrm>
              <a:off x="8887003" y="3618386"/>
              <a:ext cx="2625748" cy="339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  <a:endParaRPr lang="id-ID" sz="1400" b="1" dirty="0">
                <a:cs typeface="+mn-ea"/>
                <a:sym typeface="+mn-lt"/>
              </a:endParaRPr>
            </a:p>
          </p:txBody>
        </p:sp>
        <p:sp>
          <p:nvSpPr>
            <p:cNvPr id="25" name="îṡļïḑè"/>
            <p:cNvSpPr txBox="1"/>
            <p:nvPr/>
          </p:nvSpPr>
          <p:spPr>
            <a:xfrm>
              <a:off x="8645394" y="3936885"/>
              <a:ext cx="2867357" cy="67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此部分内容作为文字排版占位显示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（建议使用主题字体）</a:t>
              </a:r>
              <a:endParaRPr lang="en-US" sz="120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63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82600" cy="546100"/>
          </a:xfrm>
          <a:prstGeom prst="rect">
            <a:avLst/>
          </a:prstGeom>
          <a:solidFill>
            <a:srgbClr val="D49D76"/>
          </a:solidFill>
          <a:ln>
            <a:solidFill>
              <a:srgbClr val="D49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600" y="0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D49D76"/>
                </a:solidFill>
                <a:cs typeface="+mn-ea"/>
                <a:sym typeface="+mn-lt"/>
              </a:rPr>
              <a:t>04·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6182" y="34523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rgbClr val="D49D76"/>
                </a:solidFill>
                <a:cs typeface="+mn-ea"/>
                <a:sym typeface="+mn-lt"/>
              </a:rPr>
              <a:t>点击输入标题</a:t>
            </a:r>
            <a:endParaRPr lang="zh-CN" altLang="en-US" sz="2500">
              <a:solidFill>
                <a:srgbClr val="D49D76"/>
              </a:solidFill>
              <a:cs typeface="+mn-ea"/>
              <a:sym typeface="+mn-lt"/>
            </a:endParaRPr>
          </a:p>
        </p:txBody>
      </p:sp>
      <p:grpSp>
        <p:nvGrpSpPr>
          <p:cNvPr id="5" name="c18bf634-3146-4fa6-9f13-c0fcba1b759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72227" y="1609483"/>
            <a:ext cx="11532403" cy="3791350"/>
            <a:chOff x="572227" y="1609483"/>
            <a:chExt cx="11532403" cy="3791350"/>
          </a:xfrm>
        </p:grpSpPr>
        <p:sp>
          <p:nvSpPr>
            <p:cNvPr id="6" name="ïṩľíḑè"/>
            <p:cNvSpPr/>
            <p:nvPr/>
          </p:nvSpPr>
          <p:spPr bwMode="auto">
            <a:xfrm>
              <a:off x="3682707" y="3433545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îṥļide"/>
            <p:cNvSpPr/>
            <p:nvPr/>
          </p:nvSpPr>
          <p:spPr bwMode="auto">
            <a:xfrm rot="19174363">
              <a:off x="4033657" y="4274790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ṣlíḓe"/>
            <p:cNvSpPr/>
            <p:nvPr/>
          </p:nvSpPr>
          <p:spPr bwMode="auto">
            <a:xfrm rot="2425637" flipH="1">
              <a:off x="4033657" y="2703134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ṧļïďe"/>
            <p:cNvSpPr/>
            <p:nvPr/>
          </p:nvSpPr>
          <p:spPr bwMode="auto">
            <a:xfrm flipH="1">
              <a:off x="2890356" y="3062803"/>
              <a:ext cx="793923" cy="79392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ïśliḍe"/>
            <p:cNvSpPr/>
            <p:nvPr/>
          </p:nvSpPr>
          <p:spPr bwMode="auto">
            <a:xfrm flipH="1">
              <a:off x="3504863" y="4600861"/>
              <a:ext cx="793923" cy="793924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î$ľiḑé"/>
            <p:cNvSpPr/>
            <p:nvPr/>
          </p:nvSpPr>
          <p:spPr bwMode="auto">
            <a:xfrm flipH="1">
              <a:off x="7075465" y="3433545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ṧļîḋe"/>
            <p:cNvSpPr/>
            <p:nvPr/>
          </p:nvSpPr>
          <p:spPr bwMode="auto">
            <a:xfrm rot="2425637" flipH="1">
              <a:off x="6724515" y="4274790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ŝļíḋè"/>
            <p:cNvSpPr/>
            <p:nvPr/>
          </p:nvSpPr>
          <p:spPr bwMode="auto">
            <a:xfrm rot="19174363">
              <a:off x="6724515" y="2703134"/>
              <a:ext cx="1433831" cy="59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ļiḋé"/>
            <p:cNvSpPr/>
            <p:nvPr/>
          </p:nvSpPr>
          <p:spPr bwMode="auto">
            <a:xfrm>
              <a:off x="8507721" y="3062803"/>
              <a:ext cx="793923" cy="793924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şļíḑe"/>
            <p:cNvSpPr/>
            <p:nvPr/>
          </p:nvSpPr>
          <p:spPr bwMode="auto">
            <a:xfrm>
              <a:off x="7893216" y="4600861"/>
              <a:ext cx="793923" cy="793924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îŝľïdê"/>
            <p:cNvGrpSpPr/>
            <p:nvPr/>
          </p:nvGrpSpPr>
          <p:grpSpPr>
            <a:xfrm>
              <a:off x="4650140" y="2128526"/>
              <a:ext cx="2891723" cy="2422909"/>
              <a:chOff x="3468688" y="1352550"/>
              <a:chExt cx="2212975" cy="1854200"/>
            </a:xfrm>
            <a:solidFill>
              <a:schemeClr val="tx2">
                <a:lumMod val="75000"/>
              </a:schemeClr>
            </a:solidFill>
          </p:grpSpPr>
          <p:sp>
            <p:nvSpPr>
              <p:cNvPr id="58" name="iṣ1íḑê"/>
              <p:cNvSpPr>
                <a:spLocks/>
              </p:cNvSpPr>
              <p:nvPr/>
            </p:nvSpPr>
            <p:spPr bwMode="auto">
              <a:xfrm>
                <a:off x="4641850" y="1352550"/>
                <a:ext cx="808038" cy="952500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187" y="82"/>
                  </a:cxn>
                  <a:cxn ang="0">
                    <a:pos x="187" y="249"/>
                  </a:cxn>
                  <a:cxn ang="0">
                    <a:pos x="111" y="279"/>
                  </a:cxn>
                  <a:cxn ang="0">
                    <a:pos x="87" y="240"/>
                  </a:cxn>
                  <a:cxn ang="0">
                    <a:pos x="84" y="257"/>
                  </a:cxn>
                  <a:cxn ang="0">
                    <a:pos x="80" y="329"/>
                  </a:cxn>
                  <a:cxn ang="0">
                    <a:pos x="97" y="342"/>
                  </a:cxn>
                  <a:cxn ang="0">
                    <a:pos x="111" y="311"/>
                  </a:cxn>
                  <a:cxn ang="0">
                    <a:pos x="209" y="271"/>
                  </a:cxn>
                  <a:cxn ang="0">
                    <a:pos x="254" y="145"/>
                  </a:cxn>
                  <a:cxn ang="0">
                    <a:pos x="407" y="242"/>
                  </a:cxn>
                  <a:cxn ang="0">
                    <a:pos x="517" y="392"/>
                  </a:cxn>
                  <a:cxn ang="0">
                    <a:pos x="387" y="563"/>
                  </a:cxn>
                  <a:cxn ang="0">
                    <a:pos x="312" y="563"/>
                  </a:cxn>
                  <a:cxn ang="0">
                    <a:pos x="322" y="481"/>
                  </a:cxn>
                  <a:cxn ang="0">
                    <a:pos x="352" y="447"/>
                  </a:cxn>
                  <a:cxn ang="0">
                    <a:pos x="329" y="441"/>
                  </a:cxn>
                  <a:cxn ang="0">
                    <a:pos x="258" y="454"/>
                  </a:cxn>
                  <a:cxn ang="0">
                    <a:pos x="258" y="474"/>
                  </a:cxn>
                  <a:cxn ang="0">
                    <a:pos x="285" y="480"/>
                  </a:cxn>
                  <a:cxn ang="0">
                    <a:pos x="186" y="613"/>
                  </a:cxn>
                  <a:cxn ang="0">
                    <a:pos x="0" y="375"/>
                  </a:cxn>
                  <a:cxn ang="0">
                    <a:pos x="0" y="130"/>
                  </a:cxn>
                </a:cxnLst>
                <a:rect l="0" t="0" r="r" b="b"/>
                <a:pathLst>
                  <a:path w="521" h="613">
                    <a:moveTo>
                      <a:pt x="0" y="130"/>
                    </a:moveTo>
                    <a:cubicBezTo>
                      <a:pt x="0" y="130"/>
                      <a:pt x="64" y="0"/>
                      <a:pt x="187" y="82"/>
                    </a:cubicBezTo>
                    <a:cubicBezTo>
                      <a:pt x="187" y="82"/>
                      <a:pt x="268" y="170"/>
                      <a:pt x="187" y="249"/>
                    </a:cubicBezTo>
                    <a:cubicBezTo>
                      <a:pt x="187" y="249"/>
                      <a:pt x="172" y="269"/>
                      <a:pt x="111" y="279"/>
                    </a:cubicBezTo>
                    <a:cubicBezTo>
                      <a:pt x="111" y="279"/>
                      <a:pt x="115" y="228"/>
                      <a:pt x="87" y="240"/>
                    </a:cubicBezTo>
                    <a:cubicBezTo>
                      <a:pt x="87" y="240"/>
                      <a:pt x="78" y="244"/>
                      <a:pt x="84" y="257"/>
                    </a:cubicBezTo>
                    <a:cubicBezTo>
                      <a:pt x="84" y="257"/>
                      <a:pt x="103" y="286"/>
                      <a:pt x="80" y="329"/>
                    </a:cubicBezTo>
                    <a:cubicBezTo>
                      <a:pt x="80" y="329"/>
                      <a:pt x="74" y="358"/>
                      <a:pt x="97" y="342"/>
                    </a:cubicBezTo>
                    <a:cubicBezTo>
                      <a:pt x="97" y="342"/>
                      <a:pt x="114" y="317"/>
                      <a:pt x="111" y="311"/>
                    </a:cubicBezTo>
                    <a:cubicBezTo>
                      <a:pt x="111" y="311"/>
                      <a:pt x="167" y="307"/>
                      <a:pt x="209" y="271"/>
                    </a:cubicBezTo>
                    <a:cubicBezTo>
                      <a:pt x="209" y="271"/>
                      <a:pt x="260" y="238"/>
                      <a:pt x="254" y="145"/>
                    </a:cubicBezTo>
                    <a:cubicBezTo>
                      <a:pt x="254" y="145"/>
                      <a:pt x="356" y="131"/>
                      <a:pt x="407" y="242"/>
                    </a:cubicBezTo>
                    <a:cubicBezTo>
                      <a:pt x="407" y="242"/>
                      <a:pt x="521" y="263"/>
                      <a:pt x="517" y="392"/>
                    </a:cubicBezTo>
                    <a:cubicBezTo>
                      <a:pt x="517" y="392"/>
                      <a:pt x="511" y="536"/>
                      <a:pt x="387" y="563"/>
                    </a:cubicBezTo>
                    <a:cubicBezTo>
                      <a:pt x="387" y="563"/>
                      <a:pt x="341" y="568"/>
                      <a:pt x="312" y="563"/>
                    </a:cubicBezTo>
                    <a:cubicBezTo>
                      <a:pt x="312" y="563"/>
                      <a:pt x="323" y="503"/>
                      <a:pt x="322" y="481"/>
                    </a:cubicBezTo>
                    <a:cubicBezTo>
                      <a:pt x="322" y="481"/>
                      <a:pt x="352" y="454"/>
                      <a:pt x="352" y="447"/>
                    </a:cubicBezTo>
                    <a:cubicBezTo>
                      <a:pt x="352" y="447"/>
                      <a:pt x="351" y="429"/>
                      <a:pt x="329" y="441"/>
                    </a:cubicBezTo>
                    <a:cubicBezTo>
                      <a:pt x="329" y="441"/>
                      <a:pt x="325" y="472"/>
                      <a:pt x="258" y="454"/>
                    </a:cubicBezTo>
                    <a:cubicBezTo>
                      <a:pt x="258" y="454"/>
                      <a:pt x="228" y="454"/>
                      <a:pt x="258" y="474"/>
                    </a:cubicBezTo>
                    <a:cubicBezTo>
                      <a:pt x="258" y="474"/>
                      <a:pt x="275" y="480"/>
                      <a:pt x="285" y="480"/>
                    </a:cubicBezTo>
                    <a:cubicBezTo>
                      <a:pt x="285" y="480"/>
                      <a:pt x="314" y="609"/>
                      <a:pt x="186" y="613"/>
                    </a:cubicBezTo>
                    <a:cubicBezTo>
                      <a:pt x="186" y="613"/>
                      <a:pt x="45" y="563"/>
                      <a:pt x="0" y="375"/>
                    </a:cubicBezTo>
                    <a:lnTo>
                      <a:pt x="0" y="130"/>
                    </a:lnTo>
                    <a:close/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îšḻîḋê"/>
              <p:cNvSpPr>
                <a:spLocks/>
              </p:cNvSpPr>
              <p:nvPr/>
            </p:nvSpPr>
            <p:spPr bwMode="auto">
              <a:xfrm>
                <a:off x="4641850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69" y="344"/>
                  </a:cxn>
                  <a:cxn ang="0">
                    <a:pos x="542" y="352"/>
                  </a:cxn>
                  <a:cxn ang="0">
                    <a:pos x="571" y="151"/>
                  </a:cxn>
                  <a:cxn ang="0">
                    <a:pos x="548" y="0"/>
                  </a:cxn>
                  <a:cxn ang="0">
                    <a:pos x="294" y="159"/>
                  </a:cxn>
                  <a:cxn ang="0">
                    <a:pos x="242" y="199"/>
                  </a:cxn>
                  <a:cxn ang="0">
                    <a:pos x="304" y="205"/>
                  </a:cxn>
                  <a:cxn ang="0">
                    <a:pos x="294" y="244"/>
                  </a:cxn>
                  <a:cxn ang="0">
                    <a:pos x="0" y="52"/>
                  </a:cxn>
                  <a:cxn ang="0">
                    <a:pos x="0" y="612"/>
                  </a:cxn>
                  <a:cxn ang="0">
                    <a:pos x="167" y="754"/>
                  </a:cxn>
                  <a:cxn ang="0">
                    <a:pos x="354" y="612"/>
                  </a:cxn>
                  <a:cxn ang="0">
                    <a:pos x="300" y="449"/>
                  </a:cxn>
                  <a:cxn ang="0">
                    <a:pos x="333" y="427"/>
                  </a:cxn>
                  <a:cxn ang="0">
                    <a:pos x="374" y="661"/>
                  </a:cxn>
                  <a:cxn ang="0">
                    <a:pos x="517" y="514"/>
                  </a:cxn>
                  <a:cxn ang="0">
                    <a:pos x="583" y="369"/>
                  </a:cxn>
                  <a:cxn ang="0">
                    <a:pos x="438" y="403"/>
                  </a:cxn>
                  <a:cxn ang="0">
                    <a:pos x="362" y="369"/>
                  </a:cxn>
                  <a:cxn ang="0">
                    <a:pos x="169" y="391"/>
                  </a:cxn>
                  <a:cxn ang="0">
                    <a:pos x="126" y="403"/>
                  </a:cxn>
                  <a:cxn ang="0">
                    <a:pos x="167" y="367"/>
                  </a:cxn>
                  <a:cxn ang="0">
                    <a:pos x="165" y="321"/>
                  </a:cxn>
                  <a:cxn ang="0">
                    <a:pos x="186" y="330"/>
                  </a:cxn>
                  <a:cxn ang="0">
                    <a:pos x="188" y="366"/>
                  </a:cxn>
                  <a:cxn ang="0">
                    <a:pos x="352" y="330"/>
                  </a:cxn>
                </a:cxnLst>
                <a:rect l="0" t="0" r="r" b="b"/>
                <a:pathLst>
                  <a:path w="670" h="756">
                    <a:moveTo>
                      <a:pt x="369" y="344"/>
                    </a:moveTo>
                    <a:cubicBezTo>
                      <a:pt x="369" y="344"/>
                      <a:pt x="451" y="404"/>
                      <a:pt x="542" y="352"/>
                    </a:cubicBezTo>
                    <a:cubicBezTo>
                      <a:pt x="542" y="352"/>
                      <a:pt x="670" y="300"/>
                      <a:pt x="571" y="151"/>
                    </a:cubicBezTo>
                    <a:cubicBezTo>
                      <a:pt x="571" y="151"/>
                      <a:pt x="616" y="54"/>
                      <a:pt x="548" y="0"/>
                    </a:cubicBezTo>
                    <a:cubicBezTo>
                      <a:pt x="548" y="0"/>
                      <a:pt x="500" y="193"/>
                      <a:pt x="294" y="159"/>
                    </a:cubicBezTo>
                    <a:cubicBezTo>
                      <a:pt x="294" y="159"/>
                      <a:pt x="267" y="190"/>
                      <a:pt x="242" y="199"/>
                    </a:cubicBezTo>
                    <a:cubicBezTo>
                      <a:pt x="304" y="205"/>
                      <a:pt x="304" y="205"/>
                      <a:pt x="304" y="205"/>
                    </a:cubicBezTo>
                    <a:cubicBezTo>
                      <a:pt x="304" y="205"/>
                      <a:pt x="337" y="232"/>
                      <a:pt x="294" y="244"/>
                    </a:cubicBezTo>
                    <a:cubicBezTo>
                      <a:pt x="294" y="244"/>
                      <a:pt x="107" y="240"/>
                      <a:pt x="0" y="5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0" y="612"/>
                      <a:pt x="31" y="756"/>
                      <a:pt x="167" y="754"/>
                    </a:cubicBezTo>
                    <a:cubicBezTo>
                      <a:pt x="167" y="754"/>
                      <a:pt x="329" y="753"/>
                      <a:pt x="354" y="612"/>
                    </a:cubicBezTo>
                    <a:cubicBezTo>
                      <a:pt x="354" y="612"/>
                      <a:pt x="380" y="507"/>
                      <a:pt x="300" y="449"/>
                    </a:cubicBezTo>
                    <a:cubicBezTo>
                      <a:pt x="300" y="449"/>
                      <a:pt x="302" y="408"/>
                      <a:pt x="333" y="427"/>
                    </a:cubicBezTo>
                    <a:cubicBezTo>
                      <a:pt x="333" y="427"/>
                      <a:pt x="432" y="518"/>
                      <a:pt x="374" y="661"/>
                    </a:cubicBezTo>
                    <a:cubicBezTo>
                      <a:pt x="374" y="661"/>
                      <a:pt x="465" y="660"/>
                      <a:pt x="517" y="514"/>
                    </a:cubicBezTo>
                    <a:cubicBezTo>
                      <a:pt x="517" y="514"/>
                      <a:pt x="590" y="456"/>
                      <a:pt x="583" y="369"/>
                    </a:cubicBezTo>
                    <a:cubicBezTo>
                      <a:pt x="583" y="369"/>
                      <a:pt x="503" y="416"/>
                      <a:pt x="438" y="403"/>
                    </a:cubicBezTo>
                    <a:cubicBezTo>
                      <a:pt x="438" y="403"/>
                      <a:pt x="376" y="389"/>
                      <a:pt x="362" y="369"/>
                    </a:cubicBezTo>
                    <a:cubicBezTo>
                      <a:pt x="362" y="369"/>
                      <a:pt x="281" y="453"/>
                      <a:pt x="169" y="391"/>
                    </a:cubicBezTo>
                    <a:cubicBezTo>
                      <a:pt x="169" y="391"/>
                      <a:pt x="146" y="420"/>
                      <a:pt x="126" y="403"/>
                    </a:cubicBezTo>
                    <a:cubicBezTo>
                      <a:pt x="126" y="403"/>
                      <a:pt x="140" y="393"/>
                      <a:pt x="167" y="367"/>
                    </a:cubicBezTo>
                    <a:cubicBezTo>
                      <a:pt x="165" y="321"/>
                      <a:pt x="165" y="321"/>
                      <a:pt x="165" y="321"/>
                    </a:cubicBezTo>
                    <a:cubicBezTo>
                      <a:pt x="165" y="321"/>
                      <a:pt x="188" y="304"/>
                      <a:pt x="186" y="330"/>
                    </a:cubicBezTo>
                    <a:cubicBezTo>
                      <a:pt x="188" y="366"/>
                      <a:pt x="188" y="366"/>
                      <a:pt x="188" y="366"/>
                    </a:cubicBezTo>
                    <a:cubicBezTo>
                      <a:pt x="188" y="366"/>
                      <a:pt x="281" y="418"/>
                      <a:pt x="352" y="330"/>
                    </a:cubicBezTo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íšļíḓè"/>
              <p:cNvSpPr>
                <a:spLocks/>
              </p:cNvSpPr>
              <p:nvPr/>
            </p:nvSpPr>
            <p:spPr bwMode="auto">
              <a:xfrm>
                <a:off x="3698875" y="1352550"/>
                <a:ext cx="809625" cy="952500"/>
              </a:xfrm>
              <a:custGeom>
                <a:avLst/>
                <a:gdLst/>
                <a:ahLst/>
                <a:cxnLst>
                  <a:cxn ang="0">
                    <a:pos x="521" y="130"/>
                  </a:cxn>
                  <a:cxn ang="0">
                    <a:pos x="334" y="82"/>
                  </a:cxn>
                  <a:cxn ang="0">
                    <a:pos x="334" y="249"/>
                  </a:cxn>
                  <a:cxn ang="0">
                    <a:pos x="409" y="279"/>
                  </a:cxn>
                  <a:cxn ang="0">
                    <a:pos x="433" y="240"/>
                  </a:cxn>
                  <a:cxn ang="0">
                    <a:pos x="437" y="257"/>
                  </a:cxn>
                  <a:cxn ang="0">
                    <a:pos x="441" y="329"/>
                  </a:cxn>
                  <a:cxn ang="0">
                    <a:pos x="424" y="342"/>
                  </a:cxn>
                  <a:cxn ang="0">
                    <a:pos x="409" y="311"/>
                  </a:cxn>
                  <a:cxn ang="0">
                    <a:pos x="311" y="271"/>
                  </a:cxn>
                  <a:cxn ang="0">
                    <a:pos x="267" y="145"/>
                  </a:cxn>
                  <a:cxn ang="0">
                    <a:pos x="114" y="242"/>
                  </a:cxn>
                  <a:cxn ang="0">
                    <a:pos x="4" y="392"/>
                  </a:cxn>
                  <a:cxn ang="0">
                    <a:pos x="133" y="563"/>
                  </a:cxn>
                  <a:cxn ang="0">
                    <a:pos x="209" y="563"/>
                  </a:cxn>
                  <a:cxn ang="0">
                    <a:pos x="199" y="481"/>
                  </a:cxn>
                  <a:cxn ang="0">
                    <a:pos x="168" y="447"/>
                  </a:cxn>
                  <a:cxn ang="0">
                    <a:pos x="191" y="441"/>
                  </a:cxn>
                  <a:cxn ang="0">
                    <a:pos x="262" y="454"/>
                  </a:cxn>
                  <a:cxn ang="0">
                    <a:pos x="262" y="474"/>
                  </a:cxn>
                  <a:cxn ang="0">
                    <a:pos x="236" y="480"/>
                  </a:cxn>
                  <a:cxn ang="0">
                    <a:pos x="335" y="613"/>
                  </a:cxn>
                  <a:cxn ang="0">
                    <a:pos x="521" y="375"/>
                  </a:cxn>
                  <a:cxn ang="0">
                    <a:pos x="521" y="130"/>
                  </a:cxn>
                </a:cxnLst>
                <a:rect l="0" t="0" r="r" b="b"/>
                <a:pathLst>
                  <a:path w="521" h="613">
                    <a:moveTo>
                      <a:pt x="521" y="130"/>
                    </a:moveTo>
                    <a:cubicBezTo>
                      <a:pt x="521" y="130"/>
                      <a:pt x="457" y="0"/>
                      <a:pt x="334" y="82"/>
                    </a:cubicBezTo>
                    <a:cubicBezTo>
                      <a:pt x="334" y="82"/>
                      <a:pt x="252" y="170"/>
                      <a:pt x="334" y="249"/>
                    </a:cubicBezTo>
                    <a:cubicBezTo>
                      <a:pt x="334" y="249"/>
                      <a:pt x="349" y="269"/>
                      <a:pt x="409" y="279"/>
                    </a:cubicBezTo>
                    <a:cubicBezTo>
                      <a:pt x="409" y="279"/>
                      <a:pt x="406" y="228"/>
                      <a:pt x="433" y="240"/>
                    </a:cubicBezTo>
                    <a:cubicBezTo>
                      <a:pt x="433" y="240"/>
                      <a:pt x="443" y="244"/>
                      <a:pt x="437" y="257"/>
                    </a:cubicBezTo>
                    <a:cubicBezTo>
                      <a:pt x="437" y="257"/>
                      <a:pt x="418" y="286"/>
                      <a:pt x="441" y="329"/>
                    </a:cubicBezTo>
                    <a:cubicBezTo>
                      <a:pt x="441" y="329"/>
                      <a:pt x="447" y="358"/>
                      <a:pt x="424" y="342"/>
                    </a:cubicBezTo>
                    <a:cubicBezTo>
                      <a:pt x="424" y="342"/>
                      <a:pt x="407" y="317"/>
                      <a:pt x="409" y="311"/>
                    </a:cubicBezTo>
                    <a:cubicBezTo>
                      <a:pt x="409" y="311"/>
                      <a:pt x="354" y="307"/>
                      <a:pt x="311" y="271"/>
                    </a:cubicBezTo>
                    <a:cubicBezTo>
                      <a:pt x="311" y="271"/>
                      <a:pt x="261" y="238"/>
                      <a:pt x="267" y="145"/>
                    </a:cubicBezTo>
                    <a:cubicBezTo>
                      <a:pt x="267" y="145"/>
                      <a:pt x="164" y="131"/>
                      <a:pt x="114" y="242"/>
                    </a:cubicBezTo>
                    <a:cubicBezTo>
                      <a:pt x="114" y="242"/>
                      <a:pt x="0" y="263"/>
                      <a:pt x="4" y="392"/>
                    </a:cubicBezTo>
                    <a:cubicBezTo>
                      <a:pt x="4" y="392"/>
                      <a:pt x="10" y="536"/>
                      <a:pt x="133" y="563"/>
                    </a:cubicBezTo>
                    <a:cubicBezTo>
                      <a:pt x="133" y="563"/>
                      <a:pt x="180" y="568"/>
                      <a:pt x="209" y="563"/>
                    </a:cubicBezTo>
                    <a:cubicBezTo>
                      <a:pt x="209" y="563"/>
                      <a:pt x="197" y="503"/>
                      <a:pt x="199" y="481"/>
                    </a:cubicBezTo>
                    <a:cubicBezTo>
                      <a:pt x="199" y="481"/>
                      <a:pt x="168" y="454"/>
                      <a:pt x="168" y="447"/>
                    </a:cubicBezTo>
                    <a:cubicBezTo>
                      <a:pt x="168" y="447"/>
                      <a:pt x="170" y="429"/>
                      <a:pt x="191" y="441"/>
                    </a:cubicBezTo>
                    <a:cubicBezTo>
                      <a:pt x="191" y="441"/>
                      <a:pt x="196" y="472"/>
                      <a:pt x="262" y="454"/>
                    </a:cubicBezTo>
                    <a:cubicBezTo>
                      <a:pt x="262" y="454"/>
                      <a:pt x="293" y="454"/>
                      <a:pt x="262" y="474"/>
                    </a:cubicBezTo>
                    <a:cubicBezTo>
                      <a:pt x="262" y="474"/>
                      <a:pt x="246" y="480"/>
                      <a:pt x="236" y="480"/>
                    </a:cubicBezTo>
                    <a:cubicBezTo>
                      <a:pt x="236" y="480"/>
                      <a:pt x="207" y="609"/>
                      <a:pt x="335" y="613"/>
                    </a:cubicBezTo>
                    <a:cubicBezTo>
                      <a:pt x="335" y="613"/>
                      <a:pt x="476" y="563"/>
                      <a:pt x="521" y="375"/>
                    </a:cubicBezTo>
                    <a:lnTo>
                      <a:pt x="521" y="130"/>
                    </a:lnTo>
                    <a:close/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íś1ïďe"/>
              <p:cNvSpPr>
                <a:spLocks/>
              </p:cNvSpPr>
              <p:nvPr/>
            </p:nvSpPr>
            <p:spPr bwMode="auto">
              <a:xfrm>
                <a:off x="3468688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00" y="344"/>
                  </a:cxn>
                  <a:cxn ang="0">
                    <a:pos x="128" y="352"/>
                  </a:cxn>
                  <a:cxn ang="0">
                    <a:pos x="99" y="151"/>
                  </a:cxn>
                  <a:cxn ang="0">
                    <a:pos x="122" y="0"/>
                  </a:cxn>
                  <a:cxn ang="0">
                    <a:pos x="375" y="159"/>
                  </a:cxn>
                  <a:cxn ang="0">
                    <a:pos x="427" y="199"/>
                  </a:cxn>
                  <a:cxn ang="0">
                    <a:pos x="366" y="205"/>
                  </a:cxn>
                  <a:cxn ang="0">
                    <a:pos x="375" y="244"/>
                  </a:cxn>
                  <a:cxn ang="0">
                    <a:pos x="670" y="52"/>
                  </a:cxn>
                  <a:cxn ang="0">
                    <a:pos x="670" y="612"/>
                  </a:cxn>
                  <a:cxn ang="0">
                    <a:pos x="503" y="754"/>
                  </a:cxn>
                  <a:cxn ang="0">
                    <a:pos x="315" y="612"/>
                  </a:cxn>
                  <a:cxn ang="0">
                    <a:pos x="369" y="449"/>
                  </a:cxn>
                  <a:cxn ang="0">
                    <a:pos x="337" y="427"/>
                  </a:cxn>
                  <a:cxn ang="0">
                    <a:pos x="296" y="661"/>
                  </a:cxn>
                  <a:cxn ang="0">
                    <a:pos x="153" y="514"/>
                  </a:cxn>
                  <a:cxn ang="0">
                    <a:pos x="87" y="369"/>
                  </a:cxn>
                  <a:cxn ang="0">
                    <a:pos x="232" y="403"/>
                  </a:cxn>
                  <a:cxn ang="0">
                    <a:pos x="307" y="369"/>
                  </a:cxn>
                  <a:cxn ang="0">
                    <a:pos x="501" y="391"/>
                  </a:cxn>
                  <a:cxn ang="0">
                    <a:pos x="543" y="403"/>
                  </a:cxn>
                  <a:cxn ang="0">
                    <a:pos x="503" y="367"/>
                  </a:cxn>
                  <a:cxn ang="0">
                    <a:pos x="505" y="321"/>
                  </a:cxn>
                  <a:cxn ang="0">
                    <a:pos x="484" y="330"/>
                  </a:cxn>
                  <a:cxn ang="0">
                    <a:pos x="482" y="366"/>
                  </a:cxn>
                  <a:cxn ang="0">
                    <a:pos x="317" y="330"/>
                  </a:cxn>
                </a:cxnLst>
                <a:rect l="0" t="0" r="r" b="b"/>
                <a:pathLst>
                  <a:path w="670" h="756">
                    <a:moveTo>
                      <a:pt x="300" y="344"/>
                    </a:moveTo>
                    <a:cubicBezTo>
                      <a:pt x="300" y="344"/>
                      <a:pt x="219" y="404"/>
                      <a:pt x="128" y="352"/>
                    </a:cubicBezTo>
                    <a:cubicBezTo>
                      <a:pt x="128" y="352"/>
                      <a:pt x="0" y="300"/>
                      <a:pt x="99" y="151"/>
                    </a:cubicBezTo>
                    <a:cubicBezTo>
                      <a:pt x="99" y="151"/>
                      <a:pt x="54" y="54"/>
                      <a:pt x="122" y="0"/>
                    </a:cubicBezTo>
                    <a:cubicBezTo>
                      <a:pt x="122" y="0"/>
                      <a:pt x="170" y="193"/>
                      <a:pt x="375" y="159"/>
                    </a:cubicBezTo>
                    <a:cubicBezTo>
                      <a:pt x="375" y="159"/>
                      <a:pt x="402" y="190"/>
                      <a:pt x="427" y="199"/>
                    </a:cubicBezTo>
                    <a:cubicBezTo>
                      <a:pt x="366" y="205"/>
                      <a:pt x="366" y="205"/>
                      <a:pt x="366" y="205"/>
                    </a:cubicBezTo>
                    <a:cubicBezTo>
                      <a:pt x="366" y="205"/>
                      <a:pt x="333" y="232"/>
                      <a:pt x="375" y="244"/>
                    </a:cubicBezTo>
                    <a:cubicBezTo>
                      <a:pt x="375" y="244"/>
                      <a:pt x="563" y="240"/>
                      <a:pt x="670" y="52"/>
                    </a:cubicBezTo>
                    <a:cubicBezTo>
                      <a:pt x="670" y="612"/>
                      <a:pt x="670" y="612"/>
                      <a:pt x="670" y="612"/>
                    </a:cubicBezTo>
                    <a:cubicBezTo>
                      <a:pt x="670" y="612"/>
                      <a:pt x="638" y="756"/>
                      <a:pt x="503" y="754"/>
                    </a:cubicBezTo>
                    <a:cubicBezTo>
                      <a:pt x="503" y="754"/>
                      <a:pt x="340" y="753"/>
                      <a:pt x="315" y="612"/>
                    </a:cubicBezTo>
                    <a:cubicBezTo>
                      <a:pt x="315" y="612"/>
                      <a:pt x="290" y="507"/>
                      <a:pt x="369" y="449"/>
                    </a:cubicBezTo>
                    <a:cubicBezTo>
                      <a:pt x="369" y="449"/>
                      <a:pt x="367" y="408"/>
                      <a:pt x="337" y="427"/>
                    </a:cubicBezTo>
                    <a:cubicBezTo>
                      <a:pt x="337" y="427"/>
                      <a:pt x="238" y="518"/>
                      <a:pt x="296" y="661"/>
                    </a:cubicBezTo>
                    <a:cubicBezTo>
                      <a:pt x="296" y="661"/>
                      <a:pt x="205" y="660"/>
                      <a:pt x="153" y="514"/>
                    </a:cubicBezTo>
                    <a:cubicBezTo>
                      <a:pt x="153" y="514"/>
                      <a:pt x="79" y="456"/>
                      <a:pt x="87" y="369"/>
                    </a:cubicBezTo>
                    <a:cubicBezTo>
                      <a:pt x="87" y="369"/>
                      <a:pt x="166" y="416"/>
                      <a:pt x="232" y="403"/>
                    </a:cubicBezTo>
                    <a:cubicBezTo>
                      <a:pt x="232" y="403"/>
                      <a:pt x="294" y="389"/>
                      <a:pt x="307" y="369"/>
                    </a:cubicBezTo>
                    <a:cubicBezTo>
                      <a:pt x="307" y="369"/>
                      <a:pt x="389" y="453"/>
                      <a:pt x="501" y="391"/>
                    </a:cubicBezTo>
                    <a:cubicBezTo>
                      <a:pt x="501" y="391"/>
                      <a:pt x="524" y="420"/>
                      <a:pt x="543" y="403"/>
                    </a:cubicBezTo>
                    <a:cubicBezTo>
                      <a:pt x="543" y="403"/>
                      <a:pt x="530" y="393"/>
                      <a:pt x="503" y="367"/>
                    </a:cubicBezTo>
                    <a:cubicBezTo>
                      <a:pt x="505" y="321"/>
                      <a:pt x="505" y="321"/>
                      <a:pt x="505" y="321"/>
                    </a:cubicBezTo>
                    <a:cubicBezTo>
                      <a:pt x="505" y="321"/>
                      <a:pt x="482" y="304"/>
                      <a:pt x="484" y="330"/>
                    </a:cubicBezTo>
                    <a:cubicBezTo>
                      <a:pt x="482" y="366"/>
                      <a:pt x="482" y="366"/>
                      <a:pt x="482" y="366"/>
                    </a:cubicBezTo>
                    <a:cubicBezTo>
                      <a:pt x="482" y="366"/>
                      <a:pt x="389" y="418"/>
                      <a:pt x="317" y="330"/>
                    </a:cubicBezTo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7" name="îṡ1ïdé"/>
            <p:cNvSpPr>
              <a:spLocks/>
            </p:cNvSpPr>
            <p:nvPr/>
          </p:nvSpPr>
          <p:spPr bwMode="auto">
            <a:xfrm>
              <a:off x="8092775" y="4843891"/>
              <a:ext cx="394805" cy="307863"/>
            </a:xfrm>
            <a:custGeom>
              <a:avLst/>
              <a:gdLst/>
              <a:ahLst/>
              <a:cxnLst>
                <a:cxn ang="0">
                  <a:pos x="70" y="65"/>
                </a:cxn>
                <a:cxn ang="0">
                  <a:pos x="115" y="89"/>
                </a:cxn>
                <a:cxn ang="0">
                  <a:pos x="104" y="2"/>
                </a:cxn>
                <a:cxn ang="0">
                  <a:pos x="95" y="66"/>
                </a:cxn>
                <a:cxn ang="0">
                  <a:pos x="95" y="65"/>
                </a:cxn>
                <a:cxn ang="0">
                  <a:pos x="95" y="65"/>
                </a:cxn>
                <a:cxn ang="0">
                  <a:pos x="95" y="65"/>
                </a:cxn>
                <a:cxn ang="0">
                  <a:pos x="95" y="65"/>
                </a:cxn>
                <a:cxn ang="0">
                  <a:pos x="95" y="64"/>
                </a:cxn>
                <a:cxn ang="0">
                  <a:pos x="95" y="64"/>
                </a:cxn>
                <a:cxn ang="0">
                  <a:pos x="95" y="64"/>
                </a:cxn>
                <a:cxn ang="0">
                  <a:pos x="96" y="63"/>
                </a:cxn>
                <a:cxn ang="0">
                  <a:pos x="96" y="63"/>
                </a:cxn>
                <a:cxn ang="0">
                  <a:pos x="96" y="63"/>
                </a:cxn>
                <a:cxn ang="0">
                  <a:pos x="96" y="62"/>
                </a:cxn>
                <a:cxn ang="0">
                  <a:pos x="97" y="62"/>
                </a:cxn>
                <a:cxn ang="0">
                  <a:pos x="97" y="61"/>
                </a:cxn>
                <a:cxn ang="0">
                  <a:pos x="97" y="61"/>
                </a:cxn>
                <a:cxn ang="0">
                  <a:pos x="97" y="61"/>
                </a:cxn>
                <a:cxn ang="0">
                  <a:pos x="97" y="60"/>
                </a:cxn>
                <a:cxn ang="0">
                  <a:pos x="97" y="60"/>
                </a:cxn>
                <a:cxn ang="0">
                  <a:pos x="85" y="71"/>
                </a:cxn>
                <a:cxn ang="0">
                  <a:pos x="86" y="71"/>
                </a:cxn>
                <a:cxn ang="0">
                  <a:pos x="86" y="71"/>
                </a:cxn>
                <a:cxn ang="0">
                  <a:pos x="86" y="71"/>
                </a:cxn>
                <a:cxn ang="0">
                  <a:pos x="87" y="71"/>
                </a:cxn>
                <a:cxn ang="0">
                  <a:pos x="87" y="71"/>
                </a:cxn>
                <a:cxn ang="0">
                  <a:pos x="88" y="70"/>
                </a:cxn>
                <a:cxn ang="0">
                  <a:pos x="88" y="70"/>
                </a:cxn>
                <a:cxn ang="0">
                  <a:pos x="88" y="70"/>
                </a:cxn>
                <a:cxn ang="0">
                  <a:pos x="89" y="70"/>
                </a:cxn>
                <a:cxn ang="0">
                  <a:pos x="89" y="70"/>
                </a:cxn>
                <a:cxn ang="0">
                  <a:pos x="89" y="70"/>
                </a:cxn>
                <a:cxn ang="0">
                  <a:pos x="90" y="69"/>
                </a:cxn>
                <a:cxn ang="0">
                  <a:pos x="90" y="69"/>
                </a:cxn>
                <a:cxn ang="0">
                  <a:pos x="91" y="69"/>
                </a:cxn>
                <a:cxn ang="0">
                  <a:pos x="91" y="69"/>
                </a:cxn>
                <a:cxn ang="0">
                  <a:pos x="91" y="69"/>
                </a:cxn>
                <a:cxn ang="0">
                  <a:pos x="92" y="69"/>
                </a:cxn>
                <a:cxn ang="0">
                  <a:pos x="92" y="69"/>
                </a:cxn>
                <a:cxn ang="0">
                  <a:pos x="92" y="70"/>
                </a:cxn>
                <a:cxn ang="0">
                  <a:pos x="110" y="87"/>
                </a:cxn>
                <a:cxn ang="0">
                  <a:pos x="100" y="72"/>
                </a:cxn>
                <a:cxn ang="0">
                  <a:pos x="95" y="67"/>
                </a:cxn>
                <a:cxn ang="0">
                  <a:pos x="95" y="67"/>
                </a:cxn>
                <a:cxn ang="0">
                  <a:pos x="87" y="76"/>
                </a:cxn>
                <a:cxn ang="0">
                  <a:pos x="96" y="39"/>
                </a:cxn>
                <a:cxn ang="0">
                  <a:pos x="97" y="40"/>
                </a:cxn>
                <a:cxn ang="0">
                  <a:pos x="98" y="40"/>
                </a:cxn>
                <a:cxn ang="0">
                  <a:pos x="98" y="41"/>
                </a:cxn>
                <a:cxn ang="0">
                  <a:pos x="98" y="41"/>
                </a:cxn>
                <a:cxn ang="0">
                  <a:pos x="99" y="42"/>
                </a:cxn>
                <a:cxn ang="0">
                  <a:pos x="99" y="43"/>
                </a:cxn>
                <a:cxn ang="0">
                  <a:pos x="13" y="50"/>
                </a:cxn>
                <a:cxn ang="0">
                  <a:pos x="13" y="65"/>
                </a:cxn>
                <a:cxn ang="0">
                  <a:pos x="54" y="41"/>
                </a:cxn>
                <a:cxn ang="0">
                  <a:pos x="81" y="65"/>
                </a:cxn>
                <a:cxn ang="0">
                  <a:pos x="79" y="15"/>
                </a:cxn>
              </a:cxnLst>
              <a:rect l="0" t="0" r="r" b="b"/>
              <a:pathLst>
                <a:path w="117" h="91">
                  <a:moveTo>
                    <a:pt x="90" y="8"/>
                  </a:moveTo>
                  <a:cubicBezTo>
                    <a:pt x="92" y="8"/>
                    <a:pt x="94" y="9"/>
                    <a:pt x="94" y="11"/>
                  </a:cubicBezTo>
                  <a:cubicBezTo>
                    <a:pt x="94" y="13"/>
                    <a:pt x="92" y="15"/>
                    <a:pt x="90" y="15"/>
                  </a:cubicBezTo>
                  <a:cubicBezTo>
                    <a:pt x="88" y="15"/>
                    <a:pt x="87" y="13"/>
                    <a:pt x="87" y="11"/>
                  </a:cubicBezTo>
                  <a:cubicBezTo>
                    <a:pt x="87" y="9"/>
                    <a:pt x="88" y="8"/>
                    <a:pt x="90" y="8"/>
                  </a:cubicBezTo>
                  <a:close/>
                  <a:moveTo>
                    <a:pt x="81" y="39"/>
                  </a:moveTo>
                  <a:cubicBezTo>
                    <a:pt x="85" y="39"/>
                    <a:pt x="89" y="41"/>
                    <a:pt x="92" y="43"/>
                  </a:cubicBezTo>
                  <a:cubicBezTo>
                    <a:pt x="94" y="46"/>
                    <a:pt x="96" y="50"/>
                    <a:pt x="96" y="54"/>
                  </a:cubicBezTo>
                  <a:cubicBezTo>
                    <a:pt x="96" y="59"/>
                    <a:pt x="94" y="62"/>
                    <a:pt x="92" y="65"/>
                  </a:cubicBezTo>
                  <a:cubicBezTo>
                    <a:pt x="89" y="68"/>
                    <a:pt x="85" y="70"/>
                    <a:pt x="81" y="70"/>
                  </a:cubicBezTo>
                  <a:cubicBezTo>
                    <a:pt x="76" y="70"/>
                    <a:pt x="73" y="68"/>
                    <a:pt x="70" y="65"/>
                  </a:cubicBezTo>
                  <a:cubicBezTo>
                    <a:pt x="67" y="62"/>
                    <a:pt x="65" y="59"/>
                    <a:pt x="65" y="54"/>
                  </a:cubicBezTo>
                  <a:cubicBezTo>
                    <a:pt x="65" y="50"/>
                    <a:pt x="67" y="46"/>
                    <a:pt x="70" y="43"/>
                  </a:cubicBezTo>
                  <a:cubicBezTo>
                    <a:pt x="73" y="41"/>
                    <a:pt x="76" y="39"/>
                    <a:pt x="81" y="39"/>
                  </a:cubicBezTo>
                  <a:close/>
                  <a:moveTo>
                    <a:pt x="0" y="87"/>
                  </a:moveTo>
                  <a:cubicBezTo>
                    <a:pt x="0" y="89"/>
                    <a:pt x="1" y="90"/>
                    <a:pt x="2" y="90"/>
                  </a:cubicBezTo>
                  <a:cubicBezTo>
                    <a:pt x="102" y="90"/>
                    <a:pt x="102" y="90"/>
                    <a:pt x="102" y="90"/>
                  </a:cubicBezTo>
                  <a:cubicBezTo>
                    <a:pt x="103" y="90"/>
                    <a:pt x="104" y="89"/>
                    <a:pt x="104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7" y="91"/>
                    <a:pt x="109" y="91"/>
                    <a:pt x="110" y="91"/>
                  </a:cubicBezTo>
                  <a:cubicBezTo>
                    <a:pt x="112" y="91"/>
                    <a:pt x="114" y="91"/>
                    <a:pt x="115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15" y="89"/>
                    <a:pt x="115" y="89"/>
                    <a:pt x="115" y="89"/>
                  </a:cubicBezTo>
                  <a:cubicBezTo>
                    <a:pt x="116" y="88"/>
                    <a:pt x="117" y="86"/>
                    <a:pt x="117" y="85"/>
                  </a:cubicBezTo>
                  <a:cubicBezTo>
                    <a:pt x="117" y="83"/>
                    <a:pt x="116" y="81"/>
                    <a:pt x="115" y="80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4" y="1"/>
                    <a:pt x="103" y="0"/>
                    <a:pt x="10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95" y="67"/>
                  </a:move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8" y="58"/>
                    <a:pt x="98" y="56"/>
                    <a:pt x="98" y="54"/>
                  </a:cubicBezTo>
                  <a:cubicBezTo>
                    <a:pt x="98" y="49"/>
                    <a:pt x="96" y="45"/>
                    <a:pt x="93" y="42"/>
                  </a:cubicBezTo>
                  <a:cubicBezTo>
                    <a:pt x="90" y="39"/>
                    <a:pt x="86" y="37"/>
                    <a:pt x="81" y="37"/>
                  </a:cubicBezTo>
                  <a:cubicBezTo>
                    <a:pt x="76" y="37"/>
                    <a:pt x="71" y="39"/>
                    <a:pt x="68" y="42"/>
                  </a:cubicBezTo>
                  <a:cubicBezTo>
                    <a:pt x="65" y="45"/>
                    <a:pt x="63" y="49"/>
                    <a:pt x="63" y="54"/>
                  </a:cubicBezTo>
                  <a:cubicBezTo>
                    <a:pt x="63" y="59"/>
                    <a:pt x="65" y="64"/>
                    <a:pt x="68" y="67"/>
                  </a:cubicBezTo>
                  <a:cubicBezTo>
                    <a:pt x="71" y="70"/>
                    <a:pt x="76" y="72"/>
                    <a:pt x="81" y="72"/>
                  </a:cubicBezTo>
                  <a:cubicBezTo>
                    <a:pt x="82" y="72"/>
                    <a:pt x="84" y="72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7"/>
                    <a:pt x="110" y="87"/>
                    <a:pt x="110" y="87"/>
                  </a:cubicBezTo>
                  <a:cubicBezTo>
                    <a:pt x="111" y="87"/>
                    <a:pt x="111" y="87"/>
                    <a:pt x="112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6"/>
                    <a:pt x="112" y="85"/>
                    <a:pt x="112" y="85"/>
                  </a:cubicBezTo>
                  <a:cubicBezTo>
                    <a:pt x="112" y="84"/>
                    <a:pt x="112" y="84"/>
                    <a:pt x="112" y="83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lose/>
                  <a:moveTo>
                    <a:pt x="5" y="4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5" y="24"/>
                  </a:moveTo>
                  <a:cubicBezTo>
                    <a:pt x="5" y="85"/>
                    <a:pt x="5" y="85"/>
                    <a:pt x="5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89" y="75"/>
                    <a:pt x="88" y="75"/>
                    <a:pt x="87" y="76"/>
                  </a:cubicBezTo>
                  <a:cubicBezTo>
                    <a:pt x="85" y="76"/>
                    <a:pt x="83" y="76"/>
                    <a:pt x="81" y="76"/>
                  </a:cubicBezTo>
                  <a:cubicBezTo>
                    <a:pt x="75" y="76"/>
                    <a:pt x="69" y="74"/>
                    <a:pt x="65" y="70"/>
                  </a:cubicBezTo>
                  <a:cubicBezTo>
                    <a:pt x="61" y="66"/>
                    <a:pt x="59" y="60"/>
                    <a:pt x="59" y="54"/>
                  </a:cubicBezTo>
                  <a:cubicBezTo>
                    <a:pt x="59" y="48"/>
                    <a:pt x="61" y="43"/>
                    <a:pt x="65" y="39"/>
                  </a:cubicBezTo>
                  <a:cubicBezTo>
                    <a:pt x="69" y="35"/>
                    <a:pt x="75" y="32"/>
                    <a:pt x="81" y="32"/>
                  </a:cubicBezTo>
                  <a:cubicBezTo>
                    <a:pt x="87" y="32"/>
                    <a:pt x="92" y="35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5" y="24"/>
                    <a:pt x="5" y="24"/>
                    <a:pt x="5" y="24"/>
                  </a:cubicBezTo>
                  <a:close/>
                  <a:moveTo>
                    <a:pt x="13" y="50"/>
                  </a:moveTo>
                  <a:cubicBezTo>
                    <a:pt x="54" y="50"/>
                    <a:pt x="54" y="50"/>
                    <a:pt x="54" y="50"/>
                  </a:cubicBezTo>
                  <a:cubicBezTo>
                    <a:pt x="56" y="50"/>
                    <a:pt x="57" y="51"/>
                    <a:pt x="57" y="52"/>
                  </a:cubicBezTo>
                  <a:cubicBezTo>
                    <a:pt x="57" y="53"/>
                    <a:pt x="56" y="55"/>
                    <a:pt x="54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2" y="55"/>
                    <a:pt x="11" y="53"/>
                    <a:pt x="11" y="52"/>
                  </a:cubicBezTo>
                  <a:cubicBezTo>
                    <a:pt x="11" y="51"/>
                    <a:pt x="12" y="50"/>
                    <a:pt x="13" y="50"/>
                  </a:cubicBezTo>
                  <a:close/>
                  <a:moveTo>
                    <a:pt x="13" y="60"/>
                  </a:moveTo>
                  <a:cubicBezTo>
                    <a:pt x="54" y="60"/>
                    <a:pt x="54" y="60"/>
                    <a:pt x="54" y="60"/>
                  </a:cubicBezTo>
                  <a:cubicBezTo>
                    <a:pt x="56" y="60"/>
                    <a:pt x="57" y="61"/>
                    <a:pt x="57" y="62"/>
                  </a:cubicBezTo>
                  <a:cubicBezTo>
                    <a:pt x="57" y="64"/>
                    <a:pt x="56" y="65"/>
                    <a:pt x="54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2" y="65"/>
                    <a:pt x="11" y="64"/>
                    <a:pt x="11" y="62"/>
                  </a:cubicBezTo>
                  <a:cubicBezTo>
                    <a:pt x="11" y="61"/>
                    <a:pt x="12" y="60"/>
                    <a:pt x="13" y="60"/>
                  </a:cubicBezTo>
                  <a:close/>
                  <a:moveTo>
                    <a:pt x="13" y="70"/>
                  </a:moveTo>
                  <a:cubicBezTo>
                    <a:pt x="54" y="70"/>
                    <a:pt x="54" y="70"/>
                    <a:pt x="54" y="70"/>
                  </a:cubicBezTo>
                  <a:cubicBezTo>
                    <a:pt x="56" y="70"/>
                    <a:pt x="57" y="71"/>
                    <a:pt x="57" y="72"/>
                  </a:cubicBezTo>
                  <a:cubicBezTo>
                    <a:pt x="57" y="74"/>
                    <a:pt x="56" y="75"/>
                    <a:pt x="54" y="75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2" y="75"/>
                    <a:pt x="11" y="74"/>
                    <a:pt x="11" y="72"/>
                  </a:cubicBezTo>
                  <a:cubicBezTo>
                    <a:pt x="11" y="71"/>
                    <a:pt x="12" y="70"/>
                    <a:pt x="13" y="70"/>
                  </a:cubicBezTo>
                  <a:close/>
                  <a:moveTo>
                    <a:pt x="13" y="41"/>
                  </a:moveTo>
                  <a:cubicBezTo>
                    <a:pt x="54" y="41"/>
                    <a:pt x="54" y="41"/>
                    <a:pt x="54" y="41"/>
                  </a:cubicBezTo>
                  <a:cubicBezTo>
                    <a:pt x="56" y="41"/>
                    <a:pt x="57" y="42"/>
                    <a:pt x="57" y="44"/>
                  </a:cubicBezTo>
                  <a:cubicBezTo>
                    <a:pt x="57" y="45"/>
                    <a:pt x="56" y="46"/>
                    <a:pt x="5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1" y="45"/>
                    <a:pt x="11" y="44"/>
                  </a:cubicBezTo>
                  <a:cubicBezTo>
                    <a:pt x="11" y="42"/>
                    <a:pt x="12" y="41"/>
                    <a:pt x="13" y="41"/>
                  </a:cubicBezTo>
                  <a:close/>
                  <a:moveTo>
                    <a:pt x="88" y="46"/>
                  </a:moveTo>
                  <a:cubicBezTo>
                    <a:pt x="86" y="45"/>
                    <a:pt x="84" y="43"/>
                    <a:pt x="81" y="43"/>
                  </a:cubicBezTo>
                  <a:cubicBezTo>
                    <a:pt x="78" y="43"/>
                    <a:pt x="75" y="45"/>
                    <a:pt x="73" y="46"/>
                  </a:cubicBezTo>
                  <a:cubicBezTo>
                    <a:pt x="71" y="48"/>
                    <a:pt x="70" y="51"/>
                    <a:pt x="70" y="54"/>
                  </a:cubicBezTo>
                  <a:cubicBezTo>
                    <a:pt x="70" y="57"/>
                    <a:pt x="71" y="60"/>
                    <a:pt x="73" y="62"/>
                  </a:cubicBezTo>
                  <a:cubicBezTo>
                    <a:pt x="75" y="64"/>
                    <a:pt x="78" y="65"/>
                    <a:pt x="81" y="65"/>
                  </a:cubicBezTo>
                  <a:cubicBezTo>
                    <a:pt x="84" y="65"/>
                    <a:pt x="86" y="64"/>
                    <a:pt x="88" y="62"/>
                  </a:cubicBezTo>
                  <a:cubicBezTo>
                    <a:pt x="90" y="60"/>
                    <a:pt x="92" y="57"/>
                    <a:pt x="92" y="54"/>
                  </a:cubicBezTo>
                  <a:cubicBezTo>
                    <a:pt x="92" y="51"/>
                    <a:pt x="90" y="48"/>
                    <a:pt x="88" y="46"/>
                  </a:cubicBezTo>
                  <a:close/>
                  <a:moveTo>
                    <a:pt x="67" y="8"/>
                  </a:moveTo>
                  <a:cubicBezTo>
                    <a:pt x="69" y="8"/>
                    <a:pt x="70" y="9"/>
                    <a:pt x="70" y="11"/>
                  </a:cubicBezTo>
                  <a:cubicBezTo>
                    <a:pt x="70" y="13"/>
                    <a:pt x="69" y="15"/>
                    <a:pt x="67" y="15"/>
                  </a:cubicBezTo>
                  <a:cubicBezTo>
                    <a:pt x="65" y="15"/>
                    <a:pt x="63" y="13"/>
                    <a:pt x="63" y="11"/>
                  </a:cubicBezTo>
                  <a:cubicBezTo>
                    <a:pt x="63" y="9"/>
                    <a:pt x="65" y="8"/>
                    <a:pt x="67" y="8"/>
                  </a:cubicBezTo>
                  <a:close/>
                  <a:moveTo>
                    <a:pt x="79" y="8"/>
                  </a:moveTo>
                  <a:cubicBezTo>
                    <a:pt x="81" y="8"/>
                    <a:pt x="82" y="9"/>
                    <a:pt x="82" y="11"/>
                  </a:cubicBezTo>
                  <a:cubicBezTo>
                    <a:pt x="82" y="13"/>
                    <a:pt x="81" y="15"/>
                    <a:pt x="79" y="15"/>
                  </a:cubicBezTo>
                  <a:cubicBezTo>
                    <a:pt x="77" y="15"/>
                    <a:pt x="75" y="13"/>
                    <a:pt x="75" y="11"/>
                  </a:cubicBezTo>
                  <a:cubicBezTo>
                    <a:pt x="75" y="9"/>
                    <a:pt x="77" y="8"/>
                    <a:pt x="79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iS1ïḍé"/>
            <p:cNvGrpSpPr/>
            <p:nvPr/>
          </p:nvGrpSpPr>
          <p:grpSpPr>
            <a:xfrm>
              <a:off x="7885131" y="1609483"/>
              <a:ext cx="793923" cy="793924"/>
              <a:chOff x="7885130" y="1609482"/>
              <a:chExt cx="793923" cy="793924"/>
            </a:xfrm>
          </p:grpSpPr>
          <p:sp>
            <p:nvSpPr>
              <p:cNvPr id="56" name="išlíḋé"/>
              <p:cNvSpPr/>
              <p:nvPr/>
            </p:nvSpPr>
            <p:spPr bwMode="auto">
              <a:xfrm>
                <a:off x="7885130" y="1609482"/>
                <a:ext cx="793923" cy="793924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iṣ1ïḓè"/>
              <p:cNvSpPr>
                <a:spLocks/>
              </p:cNvSpPr>
              <p:nvPr/>
            </p:nvSpPr>
            <p:spPr bwMode="auto">
              <a:xfrm>
                <a:off x="8026932" y="1781083"/>
                <a:ext cx="510318" cy="450719"/>
              </a:xfrm>
              <a:custGeom>
                <a:avLst/>
                <a:gdLst/>
                <a:ahLst/>
                <a:cxnLst>
                  <a:cxn ang="0">
                    <a:pos x="79" y="72"/>
                  </a:cxn>
                  <a:cxn ang="0">
                    <a:pos x="32" y="72"/>
                  </a:cxn>
                  <a:cxn ang="0">
                    <a:pos x="22" y="49"/>
                  </a:cxn>
                  <a:cxn ang="0">
                    <a:pos x="32" y="25"/>
                  </a:cxn>
                  <a:cxn ang="0">
                    <a:pos x="57" y="93"/>
                  </a:cxn>
                  <a:cxn ang="0">
                    <a:pos x="12" y="70"/>
                  </a:cxn>
                  <a:cxn ang="0">
                    <a:pos x="11" y="62"/>
                  </a:cxn>
                  <a:cxn ang="0">
                    <a:pos x="7" y="63"/>
                  </a:cxn>
                  <a:cxn ang="0">
                    <a:pos x="1" y="71"/>
                  </a:cxn>
                  <a:cxn ang="0">
                    <a:pos x="12" y="85"/>
                  </a:cxn>
                  <a:cxn ang="0">
                    <a:pos x="12" y="64"/>
                  </a:cxn>
                  <a:cxn ang="0">
                    <a:pos x="12" y="64"/>
                  </a:cxn>
                  <a:cxn ang="0">
                    <a:pos x="85" y="8"/>
                  </a:cxn>
                  <a:cxn ang="0">
                    <a:pos x="101" y="40"/>
                  </a:cxn>
                  <a:cxn ang="0">
                    <a:pos x="103" y="52"/>
                  </a:cxn>
                  <a:cxn ang="0">
                    <a:pos x="111" y="42"/>
                  </a:cxn>
                  <a:cxn ang="0">
                    <a:pos x="86" y="4"/>
                  </a:cxn>
                  <a:cxn ang="0">
                    <a:pos x="56" y="19"/>
                  </a:cxn>
                  <a:cxn ang="0">
                    <a:pos x="49" y="30"/>
                  </a:cxn>
                  <a:cxn ang="0">
                    <a:pos x="58" y="39"/>
                  </a:cxn>
                  <a:cxn ang="0">
                    <a:pos x="53" y="42"/>
                  </a:cxn>
                  <a:cxn ang="0">
                    <a:pos x="53" y="43"/>
                  </a:cxn>
                  <a:cxn ang="0">
                    <a:pos x="60" y="47"/>
                  </a:cxn>
                  <a:cxn ang="0">
                    <a:pos x="73" y="56"/>
                  </a:cxn>
                  <a:cxn ang="0">
                    <a:pos x="73" y="56"/>
                  </a:cxn>
                  <a:cxn ang="0">
                    <a:pos x="74" y="52"/>
                  </a:cxn>
                  <a:cxn ang="0">
                    <a:pos x="67" y="39"/>
                  </a:cxn>
                  <a:cxn ang="0">
                    <a:pos x="66" y="32"/>
                  </a:cxn>
                  <a:cxn ang="0">
                    <a:pos x="68" y="30"/>
                  </a:cxn>
                  <a:cxn ang="0">
                    <a:pos x="35" y="28"/>
                  </a:cxn>
                  <a:cxn ang="0">
                    <a:pos x="39" y="45"/>
                  </a:cxn>
                  <a:cxn ang="0">
                    <a:pos x="41" y="44"/>
                  </a:cxn>
                  <a:cxn ang="0">
                    <a:pos x="35" y="58"/>
                  </a:cxn>
                  <a:cxn ang="0">
                    <a:pos x="40" y="61"/>
                  </a:cxn>
                  <a:cxn ang="0">
                    <a:pos x="59" y="56"/>
                  </a:cxn>
                  <a:cxn ang="0">
                    <a:pos x="61" y="66"/>
                  </a:cxn>
                  <a:cxn ang="0">
                    <a:pos x="60" y="69"/>
                  </a:cxn>
                  <a:cxn ang="0">
                    <a:pos x="85" y="49"/>
                  </a:cxn>
                  <a:cxn ang="0">
                    <a:pos x="74" y="35"/>
                  </a:cxn>
                  <a:cxn ang="0">
                    <a:pos x="78" y="50"/>
                  </a:cxn>
                  <a:cxn ang="0">
                    <a:pos x="70" y="59"/>
                  </a:cxn>
                  <a:cxn ang="0">
                    <a:pos x="60" y="51"/>
                  </a:cxn>
                  <a:cxn ang="0">
                    <a:pos x="49" y="40"/>
                  </a:cxn>
                  <a:cxn ang="0">
                    <a:pos x="55" y="36"/>
                  </a:cxn>
                  <a:cxn ang="0">
                    <a:pos x="48" y="34"/>
                  </a:cxn>
                  <a:cxn ang="0">
                    <a:pos x="30" y="63"/>
                  </a:cxn>
                  <a:cxn ang="0">
                    <a:pos x="41" y="67"/>
                  </a:cxn>
                  <a:cxn ang="0">
                    <a:pos x="57" y="77"/>
                  </a:cxn>
                  <a:cxn ang="0">
                    <a:pos x="56" y="69"/>
                  </a:cxn>
                  <a:cxn ang="0">
                    <a:pos x="57" y="64"/>
                  </a:cxn>
                  <a:cxn ang="0">
                    <a:pos x="40" y="65"/>
                  </a:cxn>
                  <a:cxn ang="0">
                    <a:pos x="34" y="63"/>
                  </a:cxn>
                  <a:cxn ang="0">
                    <a:pos x="31" y="56"/>
                  </a:cxn>
                  <a:cxn ang="0">
                    <a:pos x="32" y="56"/>
                  </a:cxn>
                  <a:cxn ang="0">
                    <a:pos x="33" y="46"/>
                  </a:cxn>
                  <a:cxn ang="0">
                    <a:pos x="30" y="63"/>
                  </a:cxn>
                  <a:cxn ang="0">
                    <a:pos x="45" y="71"/>
                  </a:cxn>
                </a:cxnLst>
                <a:rect l="0" t="0" r="r" b="b"/>
                <a:pathLst>
                  <a:path w="116" h="102">
                    <a:moveTo>
                      <a:pt x="56" y="15"/>
                    </a:moveTo>
                    <a:cubicBezTo>
                      <a:pt x="65" y="15"/>
                      <a:pt x="73" y="19"/>
                      <a:pt x="79" y="25"/>
                    </a:cubicBezTo>
                    <a:cubicBezTo>
                      <a:pt x="85" y="31"/>
                      <a:pt x="89" y="39"/>
                      <a:pt x="89" y="49"/>
                    </a:cubicBezTo>
                    <a:cubicBezTo>
                      <a:pt x="89" y="58"/>
                      <a:pt x="85" y="66"/>
                      <a:pt x="79" y="72"/>
                    </a:cubicBezTo>
                    <a:cubicBezTo>
                      <a:pt x="74" y="77"/>
                      <a:pt x="68" y="81"/>
                      <a:pt x="61" y="82"/>
                    </a:cubicBezTo>
                    <a:cubicBezTo>
                      <a:pt x="60" y="82"/>
                      <a:pt x="59" y="82"/>
                      <a:pt x="57" y="82"/>
                    </a:cubicBezTo>
                    <a:cubicBezTo>
                      <a:pt x="57" y="82"/>
                      <a:pt x="56" y="82"/>
                      <a:pt x="56" y="82"/>
                    </a:cubicBezTo>
                    <a:cubicBezTo>
                      <a:pt x="46" y="82"/>
                      <a:pt x="38" y="78"/>
                      <a:pt x="32" y="72"/>
                    </a:cubicBezTo>
                    <a:cubicBezTo>
                      <a:pt x="31" y="71"/>
                      <a:pt x="30" y="71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25" y="64"/>
                      <a:pt x="22" y="57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2" y="39"/>
                      <a:pt x="26" y="31"/>
                      <a:pt x="32" y="25"/>
                    </a:cubicBezTo>
                    <a:cubicBezTo>
                      <a:pt x="38" y="19"/>
                      <a:pt x="46" y="15"/>
                      <a:pt x="56" y="15"/>
                    </a:cubicBezTo>
                    <a:close/>
                    <a:moveTo>
                      <a:pt x="59" y="97"/>
                    </a:moveTo>
                    <a:cubicBezTo>
                      <a:pt x="60" y="96"/>
                      <a:pt x="61" y="95"/>
                      <a:pt x="60" y="94"/>
                    </a:cubicBezTo>
                    <a:cubicBezTo>
                      <a:pt x="59" y="93"/>
                      <a:pt x="58" y="92"/>
                      <a:pt x="57" y="93"/>
                    </a:cubicBezTo>
                    <a:cubicBezTo>
                      <a:pt x="52" y="96"/>
                      <a:pt x="47" y="97"/>
                      <a:pt x="42" y="97"/>
                    </a:cubicBezTo>
                    <a:cubicBezTo>
                      <a:pt x="37" y="97"/>
                      <a:pt x="32" y="95"/>
                      <a:pt x="28" y="93"/>
                    </a:cubicBezTo>
                    <a:cubicBezTo>
                      <a:pt x="23" y="90"/>
                      <a:pt x="19" y="87"/>
                      <a:pt x="16" y="82"/>
                    </a:cubicBezTo>
                    <a:cubicBezTo>
                      <a:pt x="14" y="79"/>
                      <a:pt x="13" y="74"/>
                      <a:pt x="12" y="70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6" y="73"/>
                      <a:pt x="18" y="73"/>
                      <a:pt x="19" y="72"/>
                    </a:cubicBezTo>
                    <a:cubicBezTo>
                      <a:pt x="20" y="71"/>
                      <a:pt x="19" y="70"/>
                      <a:pt x="18" y="69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10" y="61"/>
                      <a:pt x="8" y="61"/>
                      <a:pt x="8" y="62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7" y="63"/>
                      <a:pt x="7" y="63"/>
                      <a:pt x="7" y="64"/>
                    </a:cubicBezTo>
                    <a:cubicBezTo>
                      <a:pt x="7" y="64"/>
                      <a:pt x="7" y="64"/>
                      <a:pt x="7" y="64"/>
                    </a:cubicBezTo>
                    <a:cubicBezTo>
                      <a:pt x="7" y="64"/>
                      <a:pt x="7" y="63"/>
                      <a:pt x="7" y="63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2"/>
                      <a:pt x="1" y="73"/>
                      <a:pt x="2" y="74"/>
                    </a:cubicBezTo>
                    <a:cubicBezTo>
                      <a:pt x="3" y="75"/>
                      <a:pt x="4" y="75"/>
                      <a:pt x="5" y="74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8" y="76"/>
                      <a:pt x="10" y="81"/>
                      <a:pt x="12" y="85"/>
                    </a:cubicBezTo>
                    <a:cubicBezTo>
                      <a:pt x="16" y="90"/>
                      <a:pt x="20" y="94"/>
                      <a:pt x="25" y="97"/>
                    </a:cubicBezTo>
                    <a:cubicBezTo>
                      <a:pt x="31" y="100"/>
                      <a:pt x="36" y="101"/>
                      <a:pt x="42" y="102"/>
                    </a:cubicBezTo>
                    <a:cubicBezTo>
                      <a:pt x="48" y="102"/>
                      <a:pt x="54" y="100"/>
                      <a:pt x="59" y="97"/>
                    </a:cubicBezTo>
                    <a:close/>
                    <a:moveTo>
                      <a:pt x="12" y="64"/>
                    </a:moveTo>
                    <a:cubicBezTo>
                      <a:pt x="12" y="63"/>
                      <a:pt x="12" y="63"/>
                      <a:pt x="11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12" y="63"/>
                      <a:pt x="12" y="63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lose/>
                    <a:moveTo>
                      <a:pt x="69" y="2"/>
                    </a:moveTo>
                    <a:cubicBezTo>
                      <a:pt x="67" y="2"/>
                      <a:pt x="67" y="3"/>
                      <a:pt x="67" y="5"/>
                    </a:cubicBezTo>
                    <a:cubicBezTo>
                      <a:pt x="67" y="6"/>
                      <a:pt x="68" y="7"/>
                      <a:pt x="70" y="7"/>
                    </a:cubicBezTo>
                    <a:cubicBezTo>
                      <a:pt x="75" y="6"/>
                      <a:pt x="80" y="6"/>
                      <a:pt x="85" y="8"/>
                    </a:cubicBezTo>
                    <a:cubicBezTo>
                      <a:pt x="89" y="10"/>
                      <a:pt x="93" y="13"/>
                      <a:pt x="97" y="17"/>
                    </a:cubicBezTo>
                    <a:cubicBezTo>
                      <a:pt x="100" y="21"/>
                      <a:pt x="102" y="25"/>
                      <a:pt x="104" y="31"/>
                    </a:cubicBezTo>
                    <a:cubicBezTo>
                      <a:pt x="104" y="35"/>
                      <a:pt x="105" y="39"/>
                      <a:pt x="103" y="44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9"/>
                      <a:pt x="99" y="39"/>
                      <a:pt x="98" y="39"/>
                    </a:cubicBezTo>
                    <a:cubicBezTo>
                      <a:pt x="97" y="40"/>
                      <a:pt x="97" y="41"/>
                      <a:pt x="97" y="43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102" y="52"/>
                      <a:pt x="103" y="52"/>
                      <a:pt x="103" y="52"/>
                    </a:cubicBezTo>
                    <a:cubicBezTo>
                      <a:pt x="104" y="53"/>
                      <a:pt x="105" y="52"/>
                      <a:pt x="106" y="52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15" y="46"/>
                      <a:pt x="116" y="44"/>
                      <a:pt x="115" y="43"/>
                    </a:cubicBezTo>
                    <a:cubicBezTo>
                      <a:pt x="114" y="42"/>
                      <a:pt x="113" y="42"/>
                      <a:pt x="111" y="42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09" y="39"/>
                      <a:pt x="109" y="34"/>
                      <a:pt x="108" y="30"/>
                    </a:cubicBezTo>
                    <a:cubicBezTo>
                      <a:pt x="107" y="24"/>
                      <a:pt x="104" y="18"/>
                      <a:pt x="100" y="14"/>
                    </a:cubicBezTo>
                    <a:cubicBezTo>
                      <a:pt x="97" y="9"/>
                      <a:pt x="92" y="6"/>
                      <a:pt x="86" y="4"/>
                    </a:cubicBezTo>
                    <a:cubicBezTo>
                      <a:pt x="81" y="1"/>
                      <a:pt x="75" y="0"/>
                      <a:pt x="69" y="2"/>
                    </a:cubicBezTo>
                    <a:close/>
                    <a:moveTo>
                      <a:pt x="77" y="29"/>
                    </a:moveTo>
                    <a:cubicBezTo>
                      <a:pt x="77" y="28"/>
                      <a:pt x="77" y="28"/>
                      <a:pt x="76" y="28"/>
                    </a:cubicBezTo>
                    <a:cubicBezTo>
                      <a:pt x="71" y="22"/>
                      <a:pt x="64" y="19"/>
                      <a:pt x="56" y="19"/>
                    </a:cubicBezTo>
                    <a:cubicBezTo>
                      <a:pt x="53" y="19"/>
                      <a:pt x="50" y="20"/>
                      <a:pt x="47" y="20"/>
                    </a:cubicBezTo>
                    <a:cubicBezTo>
                      <a:pt x="48" y="22"/>
                      <a:pt x="48" y="25"/>
                      <a:pt x="49" y="27"/>
                    </a:cubicBezTo>
                    <a:cubicBezTo>
                      <a:pt x="49" y="28"/>
                      <a:pt x="49" y="30"/>
                      <a:pt x="49" y="30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53" y="31"/>
                      <a:pt x="57" y="32"/>
                      <a:pt x="59" y="33"/>
                    </a:cubicBezTo>
                    <a:cubicBezTo>
                      <a:pt x="63" y="35"/>
                      <a:pt x="63" y="37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6" y="40"/>
                      <a:pt x="55" y="40"/>
                      <a:pt x="54" y="40"/>
                    </a:cubicBezTo>
                    <a:cubicBezTo>
                      <a:pt x="54" y="41"/>
                      <a:pt x="53" y="41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3"/>
                      <a:pt x="53" y="43"/>
                    </a:cubicBezTo>
                    <a:cubicBezTo>
                      <a:pt x="53" y="44"/>
                      <a:pt x="53" y="44"/>
                      <a:pt x="54" y="45"/>
                    </a:cubicBezTo>
                    <a:cubicBezTo>
                      <a:pt x="54" y="46"/>
                      <a:pt x="55" y="46"/>
                      <a:pt x="56" y="47"/>
                    </a:cubicBezTo>
                    <a:cubicBezTo>
                      <a:pt x="57" y="47"/>
                      <a:pt x="58" y="47"/>
                      <a:pt x="59" y="47"/>
                    </a:cubicBezTo>
                    <a:cubicBezTo>
                      <a:pt x="59" y="47"/>
                      <a:pt x="60" y="47"/>
                      <a:pt x="60" y="47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3" y="47"/>
                      <a:pt x="65" y="48"/>
                      <a:pt x="67" y="50"/>
                    </a:cubicBezTo>
                    <a:cubicBezTo>
                      <a:pt x="69" y="52"/>
                      <a:pt x="71" y="54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6"/>
                      <a:pt x="74" y="56"/>
                      <a:pt x="75" y="55"/>
                    </a:cubicBezTo>
                    <a:cubicBezTo>
                      <a:pt x="75" y="54"/>
                      <a:pt x="75" y="53"/>
                      <a:pt x="75" y="52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3" y="50"/>
                      <a:pt x="72" y="48"/>
                      <a:pt x="71" y="46"/>
                    </a:cubicBezTo>
                    <a:cubicBezTo>
                      <a:pt x="69" y="44"/>
                      <a:pt x="68" y="42"/>
                      <a:pt x="67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9" y="38"/>
                      <a:pt x="69" y="38"/>
                      <a:pt x="69" y="38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6" y="32"/>
                      <a:pt x="66" y="32"/>
                      <a:pt x="66" y="31"/>
                    </a:cubicBezTo>
                    <a:cubicBezTo>
                      <a:pt x="66" y="30"/>
                      <a:pt x="67" y="30"/>
                      <a:pt x="68" y="30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7" y="29"/>
                      <a:pt x="77" y="29"/>
                      <a:pt x="77" y="29"/>
                    </a:cubicBezTo>
                    <a:close/>
                    <a:moveTo>
                      <a:pt x="43" y="22"/>
                    </a:moveTo>
                    <a:cubicBezTo>
                      <a:pt x="40" y="23"/>
                      <a:pt x="37" y="25"/>
                      <a:pt x="35" y="28"/>
                    </a:cubicBezTo>
                    <a:cubicBezTo>
                      <a:pt x="30" y="32"/>
                      <a:pt x="27" y="38"/>
                      <a:pt x="26" y="45"/>
                    </a:cubicBezTo>
                    <a:cubicBezTo>
                      <a:pt x="28" y="44"/>
                      <a:pt x="30" y="43"/>
                      <a:pt x="32" y="42"/>
                    </a:cubicBezTo>
                    <a:cubicBezTo>
                      <a:pt x="35" y="42"/>
                      <a:pt x="39" y="42"/>
                      <a:pt x="40" y="44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2" y="46"/>
                      <a:pt x="42" y="49"/>
                      <a:pt x="40" y="52"/>
                    </a:cubicBezTo>
                    <a:cubicBezTo>
                      <a:pt x="39" y="54"/>
                      <a:pt x="37" y="56"/>
                      <a:pt x="35" y="58"/>
                    </a:cubicBezTo>
                    <a:cubicBezTo>
                      <a:pt x="35" y="59"/>
                      <a:pt x="36" y="59"/>
                      <a:pt x="36" y="60"/>
                    </a:cubicBezTo>
                    <a:cubicBezTo>
                      <a:pt x="37" y="60"/>
                      <a:pt x="38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3" y="60"/>
                      <a:pt x="45" y="59"/>
                      <a:pt x="48" y="58"/>
                    </a:cubicBezTo>
                    <a:cubicBezTo>
                      <a:pt x="52" y="56"/>
                      <a:pt x="56" y="54"/>
                      <a:pt x="59" y="5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4" y="60"/>
                      <a:pt x="62" y="63"/>
                      <a:pt x="61" y="66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61" y="67"/>
                      <a:pt x="60" y="68"/>
                      <a:pt x="60" y="69"/>
                    </a:cubicBezTo>
                    <a:cubicBezTo>
                      <a:pt x="60" y="71"/>
                      <a:pt x="61" y="73"/>
                      <a:pt x="62" y="75"/>
                    </a:cubicBezTo>
                    <a:cubicBezTo>
                      <a:pt x="62" y="76"/>
                      <a:pt x="62" y="77"/>
                      <a:pt x="62" y="77"/>
                    </a:cubicBezTo>
                    <a:cubicBezTo>
                      <a:pt x="68" y="76"/>
                      <a:pt x="73" y="73"/>
                      <a:pt x="76" y="69"/>
                    </a:cubicBezTo>
                    <a:cubicBezTo>
                      <a:pt x="82" y="64"/>
                      <a:pt x="85" y="57"/>
                      <a:pt x="85" y="49"/>
                    </a:cubicBezTo>
                    <a:cubicBezTo>
                      <a:pt x="85" y="42"/>
                      <a:pt x="83" y="37"/>
                      <a:pt x="80" y="3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5" y="36"/>
                      <a:pt x="75" y="36"/>
                      <a:pt x="74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2" y="40"/>
                      <a:pt x="73" y="42"/>
                      <a:pt x="74" y="44"/>
                    </a:cubicBezTo>
                    <a:cubicBezTo>
                      <a:pt x="76" y="46"/>
                      <a:pt x="77" y="48"/>
                      <a:pt x="78" y="50"/>
                    </a:cubicBezTo>
                    <a:cubicBezTo>
                      <a:pt x="79" y="53"/>
                      <a:pt x="79" y="55"/>
                      <a:pt x="78" y="57"/>
                    </a:cubicBezTo>
                    <a:cubicBezTo>
                      <a:pt x="78" y="58"/>
                      <a:pt x="77" y="59"/>
                      <a:pt x="76" y="59"/>
                    </a:cubicBezTo>
                    <a:cubicBezTo>
                      <a:pt x="76" y="60"/>
                      <a:pt x="75" y="60"/>
                      <a:pt x="74" y="60"/>
                    </a:cubicBezTo>
                    <a:cubicBezTo>
                      <a:pt x="73" y="61"/>
                      <a:pt x="71" y="60"/>
                      <a:pt x="70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8" y="57"/>
                      <a:pt x="67" y="55"/>
                      <a:pt x="65" y="53"/>
                    </a:cubicBezTo>
                    <a:cubicBezTo>
                      <a:pt x="63" y="52"/>
                      <a:pt x="62" y="51"/>
                      <a:pt x="60" y="51"/>
                    </a:cubicBezTo>
                    <a:cubicBezTo>
                      <a:pt x="58" y="51"/>
                      <a:pt x="56" y="51"/>
                      <a:pt x="54" y="50"/>
                    </a:cubicBezTo>
                    <a:cubicBezTo>
                      <a:pt x="53" y="50"/>
                      <a:pt x="52" y="49"/>
                      <a:pt x="51" y="48"/>
                    </a:cubicBezTo>
                    <a:cubicBezTo>
                      <a:pt x="50" y="47"/>
                      <a:pt x="49" y="45"/>
                      <a:pt x="49" y="44"/>
                    </a:cubicBezTo>
                    <a:cubicBezTo>
                      <a:pt x="48" y="43"/>
                      <a:pt x="49" y="41"/>
                      <a:pt x="49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50" y="38"/>
                      <a:pt x="51" y="38"/>
                      <a:pt x="53" y="37"/>
                    </a:cubicBezTo>
                    <a:cubicBezTo>
                      <a:pt x="53" y="36"/>
                      <a:pt x="54" y="36"/>
                      <a:pt x="55" y="36"/>
                    </a:cubicBezTo>
                    <a:cubicBezTo>
                      <a:pt x="53" y="35"/>
                      <a:pt x="51" y="35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5" y="33"/>
                      <a:pt x="45" y="30"/>
                      <a:pt x="45" y="27"/>
                    </a:cubicBezTo>
                    <a:cubicBezTo>
                      <a:pt x="44" y="25"/>
                      <a:pt x="44" y="23"/>
                      <a:pt x="43" y="22"/>
                    </a:cubicBezTo>
                    <a:close/>
                    <a:moveTo>
                      <a:pt x="30" y="63"/>
                    </a:moveTo>
                    <a:cubicBezTo>
                      <a:pt x="30" y="64"/>
                      <a:pt x="31" y="65"/>
                      <a:pt x="32" y="67"/>
                    </a:cubicBezTo>
                    <a:cubicBezTo>
                      <a:pt x="33" y="67"/>
                      <a:pt x="35" y="67"/>
                      <a:pt x="36" y="67"/>
                    </a:cubicBezTo>
                    <a:cubicBezTo>
                      <a:pt x="37" y="67"/>
                      <a:pt x="39" y="67"/>
                      <a:pt x="40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3" y="67"/>
                      <a:pt x="45" y="67"/>
                      <a:pt x="46" y="68"/>
                    </a:cubicBezTo>
                    <a:cubicBezTo>
                      <a:pt x="48" y="68"/>
                      <a:pt x="50" y="69"/>
                      <a:pt x="51" y="71"/>
                    </a:cubicBezTo>
                    <a:cubicBezTo>
                      <a:pt x="52" y="73"/>
                      <a:pt x="54" y="76"/>
                      <a:pt x="57" y="77"/>
                    </a:cubicBezTo>
                    <a:cubicBezTo>
                      <a:pt x="57" y="78"/>
                      <a:pt x="58" y="78"/>
                      <a:pt x="58" y="78"/>
                    </a:cubicBezTo>
                    <a:cubicBezTo>
                      <a:pt x="58" y="78"/>
                      <a:pt x="59" y="78"/>
                      <a:pt x="59" y="78"/>
                    </a:cubicBezTo>
                    <a:cubicBezTo>
                      <a:pt x="59" y="78"/>
                      <a:pt x="58" y="77"/>
                      <a:pt x="58" y="76"/>
                    </a:cubicBezTo>
                    <a:cubicBezTo>
                      <a:pt x="57" y="74"/>
                      <a:pt x="56" y="72"/>
                      <a:pt x="56" y="69"/>
                    </a:cubicBezTo>
                    <a:cubicBezTo>
                      <a:pt x="56" y="67"/>
                      <a:pt x="57" y="66"/>
                      <a:pt x="57" y="64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8" y="63"/>
                      <a:pt x="59" y="61"/>
                      <a:pt x="57" y="60"/>
                    </a:cubicBezTo>
                    <a:cubicBezTo>
                      <a:pt x="55" y="59"/>
                      <a:pt x="53" y="60"/>
                      <a:pt x="50" y="62"/>
                    </a:cubicBezTo>
                    <a:cubicBezTo>
                      <a:pt x="47" y="63"/>
                      <a:pt x="44" y="64"/>
                      <a:pt x="40" y="65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5"/>
                      <a:pt x="40" y="65"/>
                      <a:pt x="40" y="65"/>
                    </a:cubicBezTo>
                    <a:cubicBezTo>
                      <a:pt x="37" y="65"/>
                      <a:pt x="36" y="64"/>
                      <a:pt x="34" y="63"/>
                    </a:cubicBezTo>
                    <a:cubicBezTo>
                      <a:pt x="33" y="62"/>
                      <a:pt x="31" y="60"/>
                      <a:pt x="31" y="58"/>
                    </a:cubicBezTo>
                    <a:cubicBezTo>
                      <a:pt x="30" y="57"/>
                      <a:pt x="31" y="56"/>
                      <a:pt x="31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4" y="54"/>
                      <a:pt x="35" y="52"/>
                      <a:pt x="37" y="50"/>
                    </a:cubicBezTo>
                    <a:cubicBezTo>
                      <a:pt x="37" y="48"/>
                      <a:pt x="38" y="47"/>
                      <a:pt x="37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6"/>
                      <a:pt x="35" y="46"/>
                      <a:pt x="33" y="46"/>
                    </a:cubicBezTo>
                    <a:cubicBezTo>
                      <a:pt x="30" y="47"/>
                      <a:pt x="28" y="48"/>
                      <a:pt x="26" y="49"/>
                    </a:cubicBezTo>
                    <a:cubicBezTo>
                      <a:pt x="26" y="53"/>
                      <a:pt x="27" y="56"/>
                      <a:pt x="28" y="59"/>
                    </a:cubicBezTo>
                    <a:cubicBezTo>
                      <a:pt x="28" y="60"/>
                      <a:pt x="29" y="61"/>
                      <a:pt x="29" y="62"/>
                    </a:cubicBezTo>
                    <a:cubicBezTo>
                      <a:pt x="30" y="63"/>
                      <a:pt x="30" y="63"/>
                      <a:pt x="30" y="63"/>
                    </a:cubicBezTo>
                    <a:close/>
                    <a:moveTo>
                      <a:pt x="37" y="71"/>
                    </a:moveTo>
                    <a:cubicBezTo>
                      <a:pt x="41" y="75"/>
                      <a:pt x="46" y="77"/>
                      <a:pt x="51" y="78"/>
                    </a:cubicBezTo>
                    <a:cubicBezTo>
                      <a:pt x="50" y="76"/>
                      <a:pt x="48" y="75"/>
                      <a:pt x="48" y="73"/>
                    </a:cubicBezTo>
                    <a:cubicBezTo>
                      <a:pt x="47" y="72"/>
                      <a:pt x="46" y="72"/>
                      <a:pt x="45" y="71"/>
                    </a:cubicBezTo>
                    <a:cubicBezTo>
                      <a:pt x="44" y="71"/>
                      <a:pt x="42" y="71"/>
                      <a:pt x="41" y="71"/>
                    </a:cubicBezTo>
                    <a:cubicBezTo>
                      <a:pt x="40" y="71"/>
                      <a:pt x="38" y="71"/>
                      <a:pt x="37" y="7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îṧļiḋe"/>
            <p:cNvGrpSpPr/>
            <p:nvPr/>
          </p:nvGrpSpPr>
          <p:grpSpPr>
            <a:xfrm>
              <a:off x="3710853" y="4796869"/>
              <a:ext cx="381978" cy="401931"/>
              <a:chOff x="3922713" y="2366963"/>
              <a:chExt cx="425450" cy="447675"/>
            </a:xfrm>
            <a:solidFill>
              <a:schemeClr val="bg1"/>
            </a:solidFill>
          </p:grpSpPr>
          <p:sp>
            <p:nvSpPr>
              <p:cNvPr id="53" name="íṥḻîḓè"/>
              <p:cNvSpPr>
                <a:spLocks/>
              </p:cNvSpPr>
              <p:nvPr/>
            </p:nvSpPr>
            <p:spPr bwMode="auto">
              <a:xfrm>
                <a:off x="3968751" y="2513013"/>
                <a:ext cx="44450" cy="825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1"/>
                  </a:cxn>
                  <a:cxn ang="0">
                    <a:pos x="1" y="9"/>
                  </a:cxn>
                  <a:cxn ang="0">
                    <a:pos x="1" y="9"/>
                  </a:cxn>
                  <a:cxn ang="0">
                    <a:pos x="1" y="12"/>
                  </a:cxn>
                  <a:cxn ang="0">
                    <a:pos x="8" y="21"/>
                  </a:cxn>
                  <a:cxn ang="0">
                    <a:pos x="12" y="21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8" y="13"/>
                  </a:cxn>
                  <a:cxn ang="0">
                    <a:pos x="6" y="11"/>
                  </a:cxn>
                  <a:cxn ang="0">
                    <a:pos x="8" y="8"/>
                  </a:cxn>
                  <a:cxn ang="0">
                    <a:pos x="8" y="13"/>
                  </a:cxn>
                </a:cxnLst>
                <a:rect l="0" t="0" r="r" b="b"/>
                <a:pathLst>
                  <a:path w="12" h="22">
                    <a:moveTo>
                      <a:pt x="10" y="0"/>
                    </a:moveTo>
                    <a:cubicBezTo>
                      <a:pt x="9" y="0"/>
                      <a:pt x="9" y="0"/>
                      <a:pt x="8" y="1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22"/>
                      <a:pt x="11" y="22"/>
                      <a:pt x="12" y="21"/>
                    </a:cubicBezTo>
                    <a:cubicBezTo>
                      <a:pt x="12" y="21"/>
                      <a:pt x="12" y="20"/>
                      <a:pt x="12" y="19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  <a:moveTo>
                      <a:pt x="8" y="13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8" y="8"/>
                      <a:pt x="8" y="8"/>
                      <a:pt x="8" y="8"/>
                    </a:cubicBezTo>
                    <a:lnTo>
                      <a:pt x="8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iṣliďe"/>
              <p:cNvSpPr>
                <a:spLocks/>
              </p:cNvSpPr>
              <p:nvPr/>
            </p:nvSpPr>
            <p:spPr bwMode="auto">
              <a:xfrm>
                <a:off x="4095751" y="2513013"/>
                <a:ext cx="46038" cy="82550"/>
              </a:xfrm>
              <a:custGeom>
                <a:avLst/>
                <a:gdLst/>
                <a:ahLst/>
                <a:cxnLst>
                  <a:cxn ang="0">
                    <a:pos x="12" y="9"/>
                  </a:cxn>
                  <a:cxn ang="0">
                    <a:pos x="12" y="9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0" y="19"/>
                  </a:cxn>
                  <a:cxn ang="0">
                    <a:pos x="1" y="22"/>
                  </a:cxn>
                  <a:cxn ang="0">
                    <a:pos x="4" y="21"/>
                  </a:cxn>
                  <a:cxn ang="0">
                    <a:pos x="11" y="12"/>
                  </a:cxn>
                  <a:cxn ang="0">
                    <a:pos x="12" y="9"/>
                  </a:cxn>
                  <a:cxn ang="0">
                    <a:pos x="5" y="13"/>
                  </a:cxn>
                  <a:cxn ang="0">
                    <a:pos x="5" y="9"/>
                  </a:cxn>
                  <a:cxn ang="0">
                    <a:pos x="7" y="11"/>
                  </a:cxn>
                  <a:cxn ang="0">
                    <a:pos x="5" y="13"/>
                  </a:cxn>
                </a:cxnLst>
                <a:rect l="0" t="0" r="r" b="b"/>
                <a:pathLst>
                  <a:path w="12" h="22">
                    <a:moveTo>
                      <a:pt x="12" y="9"/>
                    </a:moveTo>
                    <a:cubicBezTo>
                      <a:pt x="12" y="9"/>
                      <a:pt x="12" y="9"/>
                      <a:pt x="12" y="9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1"/>
                      <a:pt x="1" y="22"/>
                    </a:cubicBezTo>
                    <a:cubicBezTo>
                      <a:pt x="2" y="22"/>
                      <a:pt x="3" y="22"/>
                      <a:pt x="4" y="2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0"/>
                      <a:pt x="12" y="9"/>
                    </a:cubicBezTo>
                    <a:close/>
                    <a:moveTo>
                      <a:pt x="5" y="13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7" y="11"/>
                      <a:pt x="7" y="11"/>
                      <a:pt x="7" y="11"/>
                    </a:cubicBezTo>
                    <a:lnTo>
                      <a:pt x="5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iṡḷïďè"/>
              <p:cNvSpPr>
                <a:spLocks/>
              </p:cNvSpPr>
              <p:nvPr/>
            </p:nvSpPr>
            <p:spPr bwMode="auto">
              <a:xfrm>
                <a:off x="3922713" y="2366963"/>
                <a:ext cx="425450" cy="447675"/>
              </a:xfrm>
              <a:custGeom>
                <a:avLst/>
                <a:gdLst/>
                <a:ahLst/>
                <a:cxnLst>
                  <a:cxn ang="0">
                    <a:pos x="60" y="63"/>
                  </a:cxn>
                  <a:cxn ang="0">
                    <a:pos x="70" y="47"/>
                  </a:cxn>
                  <a:cxn ang="0">
                    <a:pos x="44" y="25"/>
                  </a:cxn>
                  <a:cxn ang="0">
                    <a:pos x="45" y="4"/>
                  </a:cxn>
                  <a:cxn ang="0">
                    <a:pos x="33" y="31"/>
                  </a:cxn>
                  <a:cxn ang="0">
                    <a:pos x="23" y="25"/>
                  </a:cxn>
                  <a:cxn ang="0">
                    <a:pos x="19" y="114"/>
                  </a:cxn>
                  <a:cxn ang="0">
                    <a:pos x="51" y="114"/>
                  </a:cxn>
                  <a:cxn ang="0">
                    <a:pos x="94" y="114"/>
                  </a:cxn>
                  <a:cxn ang="0">
                    <a:pos x="26" y="14"/>
                  </a:cxn>
                  <a:cxn ang="0">
                    <a:pos x="35" y="22"/>
                  </a:cxn>
                  <a:cxn ang="0">
                    <a:pos x="24" y="112"/>
                  </a:cxn>
                  <a:cxn ang="0">
                    <a:pos x="33" y="50"/>
                  </a:cxn>
                  <a:cxn ang="0">
                    <a:pos x="33" y="50"/>
                  </a:cxn>
                  <a:cxn ang="0">
                    <a:pos x="33" y="50"/>
                  </a:cxn>
                  <a:cxn ang="0">
                    <a:pos x="33" y="50"/>
                  </a:cxn>
                  <a:cxn ang="0">
                    <a:pos x="34" y="51"/>
                  </a:cxn>
                  <a:cxn ang="0">
                    <a:pos x="34" y="51"/>
                  </a:cxn>
                  <a:cxn ang="0">
                    <a:pos x="34" y="51"/>
                  </a:cxn>
                  <a:cxn ang="0">
                    <a:pos x="34" y="51"/>
                  </a:cxn>
                  <a:cxn ang="0">
                    <a:pos x="34" y="51"/>
                  </a:cxn>
                  <a:cxn ang="0">
                    <a:pos x="35" y="51"/>
                  </a:cxn>
                  <a:cxn ang="0">
                    <a:pos x="35" y="51"/>
                  </a:cxn>
                  <a:cxn ang="0">
                    <a:pos x="35" y="51"/>
                  </a:cxn>
                  <a:cxn ang="0">
                    <a:pos x="35" y="51"/>
                  </a:cxn>
                  <a:cxn ang="0">
                    <a:pos x="36" y="51"/>
                  </a:cxn>
                  <a:cxn ang="0">
                    <a:pos x="36" y="51"/>
                  </a:cxn>
                  <a:cxn ang="0">
                    <a:pos x="36" y="51"/>
                  </a:cxn>
                  <a:cxn ang="0">
                    <a:pos x="37" y="51"/>
                  </a:cxn>
                  <a:cxn ang="0">
                    <a:pos x="37" y="50"/>
                  </a:cxn>
                  <a:cxn ang="0">
                    <a:pos x="37" y="50"/>
                  </a:cxn>
                  <a:cxn ang="0">
                    <a:pos x="65" y="49"/>
                  </a:cxn>
                  <a:cxn ang="0">
                    <a:pos x="76" y="69"/>
                  </a:cxn>
                  <a:cxn ang="0">
                    <a:pos x="69" y="77"/>
                  </a:cxn>
                  <a:cxn ang="0">
                    <a:pos x="73" y="86"/>
                  </a:cxn>
                  <a:cxn ang="0">
                    <a:pos x="68" y="91"/>
                  </a:cxn>
                  <a:cxn ang="0">
                    <a:pos x="67" y="67"/>
                  </a:cxn>
                  <a:cxn ang="0">
                    <a:pos x="63" y="70"/>
                  </a:cxn>
                  <a:cxn ang="0">
                    <a:pos x="58" y="76"/>
                  </a:cxn>
                  <a:cxn ang="0">
                    <a:pos x="63" y="92"/>
                  </a:cxn>
                  <a:cxn ang="0">
                    <a:pos x="65" y="103"/>
                  </a:cxn>
                  <a:cxn ang="0">
                    <a:pos x="71" y="109"/>
                  </a:cxn>
                  <a:cxn ang="0">
                    <a:pos x="79" y="99"/>
                  </a:cxn>
                  <a:cxn ang="0">
                    <a:pos x="105" y="82"/>
                  </a:cxn>
                  <a:cxn ang="0">
                    <a:pos x="103" y="69"/>
                  </a:cxn>
                  <a:cxn ang="0">
                    <a:pos x="93" y="61"/>
                  </a:cxn>
                  <a:cxn ang="0">
                    <a:pos x="88" y="69"/>
                  </a:cxn>
                  <a:cxn ang="0">
                    <a:pos x="95" y="77"/>
                  </a:cxn>
                  <a:cxn ang="0">
                    <a:pos x="90" y="81"/>
                  </a:cxn>
                  <a:cxn ang="0">
                    <a:pos x="96" y="87"/>
                  </a:cxn>
                  <a:cxn ang="0">
                    <a:pos x="89" y="105"/>
                  </a:cxn>
                  <a:cxn ang="0">
                    <a:pos x="101" y="103"/>
                  </a:cxn>
                  <a:cxn ang="0">
                    <a:pos x="101" y="103"/>
                  </a:cxn>
                  <a:cxn ang="0">
                    <a:pos x="100" y="97"/>
                  </a:cxn>
                  <a:cxn ang="0">
                    <a:pos x="108" y="94"/>
                  </a:cxn>
                </a:cxnLst>
                <a:rect l="0" t="0" r="r" b="b"/>
                <a:pathLst>
                  <a:path w="113" h="119">
                    <a:moveTo>
                      <a:pt x="111" y="73"/>
                    </a:moveTo>
                    <a:cubicBezTo>
                      <a:pt x="109" y="69"/>
                      <a:pt x="107" y="66"/>
                      <a:pt x="104" y="63"/>
                    </a:cubicBezTo>
                    <a:cubicBezTo>
                      <a:pt x="101" y="60"/>
                      <a:pt x="98" y="57"/>
                      <a:pt x="94" y="56"/>
                    </a:cubicBezTo>
                    <a:cubicBezTo>
                      <a:pt x="90" y="54"/>
                      <a:pt x="86" y="54"/>
                      <a:pt x="82" y="54"/>
                    </a:cubicBezTo>
                    <a:cubicBezTo>
                      <a:pt x="78" y="54"/>
                      <a:pt x="74" y="54"/>
                      <a:pt x="70" y="56"/>
                    </a:cubicBezTo>
                    <a:cubicBezTo>
                      <a:pt x="66" y="57"/>
                      <a:pt x="63" y="60"/>
                      <a:pt x="60" y="63"/>
                    </a:cubicBezTo>
                    <a:cubicBezTo>
                      <a:pt x="57" y="66"/>
                      <a:pt x="55" y="69"/>
                      <a:pt x="53" y="73"/>
                    </a:cubicBezTo>
                    <a:cubicBezTo>
                      <a:pt x="52" y="75"/>
                      <a:pt x="51" y="78"/>
                      <a:pt x="51" y="81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1" y="49"/>
                      <a:pt x="71" y="48"/>
                      <a:pt x="70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7" y="24"/>
                      <a:pt x="45" y="24"/>
                      <a:pt x="44" y="24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0"/>
                      <a:pt x="38" y="28"/>
                      <a:pt x="38" y="27"/>
                    </a:cubicBezTo>
                    <a:cubicBezTo>
                      <a:pt x="41" y="26"/>
                      <a:pt x="43" y="25"/>
                      <a:pt x="45" y="23"/>
                    </a:cubicBezTo>
                    <a:cubicBezTo>
                      <a:pt x="48" y="21"/>
                      <a:pt x="49" y="17"/>
                      <a:pt x="49" y="14"/>
                    </a:cubicBezTo>
                    <a:cubicBezTo>
                      <a:pt x="49" y="10"/>
                      <a:pt x="48" y="7"/>
                      <a:pt x="45" y="4"/>
                    </a:cubicBezTo>
                    <a:cubicBezTo>
                      <a:pt x="43" y="2"/>
                      <a:pt x="39" y="0"/>
                      <a:pt x="35" y="0"/>
                    </a:cubicBezTo>
                    <a:cubicBezTo>
                      <a:pt x="31" y="0"/>
                      <a:pt x="28" y="2"/>
                      <a:pt x="26" y="4"/>
                    </a:cubicBezTo>
                    <a:cubicBezTo>
                      <a:pt x="23" y="7"/>
                      <a:pt x="21" y="10"/>
                      <a:pt x="21" y="14"/>
                    </a:cubicBezTo>
                    <a:cubicBezTo>
                      <a:pt x="21" y="17"/>
                      <a:pt x="23" y="21"/>
                      <a:pt x="26" y="23"/>
                    </a:cubicBezTo>
                    <a:cubicBezTo>
                      <a:pt x="27" y="25"/>
                      <a:pt x="30" y="26"/>
                      <a:pt x="32" y="27"/>
                    </a:cubicBezTo>
                    <a:cubicBezTo>
                      <a:pt x="32" y="28"/>
                      <a:pt x="32" y="30"/>
                      <a:pt x="33" y="31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6" y="24"/>
                      <a:pt x="25" y="23"/>
                      <a:pt x="23" y="24"/>
                    </a:cubicBezTo>
                    <a:cubicBezTo>
                      <a:pt x="23" y="24"/>
                      <a:pt x="23" y="24"/>
                      <a:pt x="23" y="25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8"/>
                      <a:pt x="0" y="49"/>
                      <a:pt x="1" y="5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19" y="115"/>
                      <a:pt x="20" y="116"/>
                      <a:pt x="22" y="116"/>
                    </a:cubicBezTo>
                    <a:cubicBezTo>
                      <a:pt x="39" y="119"/>
                      <a:pt x="32" y="119"/>
                      <a:pt x="49" y="116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49" y="116"/>
                      <a:pt x="49" y="116"/>
                      <a:pt x="49" y="116"/>
                    </a:cubicBezTo>
                    <a:cubicBezTo>
                      <a:pt x="50" y="116"/>
                      <a:pt x="51" y="115"/>
                      <a:pt x="51" y="114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1" y="92"/>
                      <a:pt x="52" y="95"/>
                      <a:pt x="53" y="97"/>
                    </a:cubicBezTo>
                    <a:cubicBezTo>
                      <a:pt x="55" y="101"/>
                      <a:pt x="57" y="104"/>
                      <a:pt x="60" y="107"/>
                    </a:cubicBezTo>
                    <a:cubicBezTo>
                      <a:pt x="63" y="110"/>
                      <a:pt x="66" y="112"/>
                      <a:pt x="70" y="114"/>
                    </a:cubicBezTo>
                    <a:cubicBezTo>
                      <a:pt x="74" y="116"/>
                      <a:pt x="78" y="116"/>
                      <a:pt x="82" y="116"/>
                    </a:cubicBezTo>
                    <a:cubicBezTo>
                      <a:pt x="86" y="116"/>
                      <a:pt x="90" y="116"/>
                      <a:pt x="94" y="114"/>
                    </a:cubicBezTo>
                    <a:cubicBezTo>
                      <a:pt x="98" y="112"/>
                      <a:pt x="101" y="110"/>
                      <a:pt x="104" y="107"/>
                    </a:cubicBezTo>
                    <a:cubicBezTo>
                      <a:pt x="107" y="104"/>
                      <a:pt x="109" y="101"/>
                      <a:pt x="111" y="97"/>
                    </a:cubicBezTo>
                    <a:cubicBezTo>
                      <a:pt x="113" y="93"/>
                      <a:pt x="113" y="89"/>
                      <a:pt x="113" y="85"/>
                    </a:cubicBezTo>
                    <a:cubicBezTo>
                      <a:pt x="113" y="81"/>
                      <a:pt x="113" y="77"/>
                      <a:pt x="111" y="73"/>
                    </a:cubicBezTo>
                    <a:close/>
                    <a:moveTo>
                      <a:pt x="29" y="20"/>
                    </a:moveTo>
                    <a:cubicBezTo>
                      <a:pt x="27" y="18"/>
                      <a:pt x="26" y="16"/>
                      <a:pt x="26" y="14"/>
                    </a:cubicBezTo>
                    <a:cubicBezTo>
                      <a:pt x="26" y="11"/>
                      <a:pt x="27" y="9"/>
                      <a:pt x="29" y="8"/>
                    </a:cubicBezTo>
                    <a:cubicBezTo>
                      <a:pt x="30" y="6"/>
                      <a:pt x="33" y="5"/>
                      <a:pt x="35" y="5"/>
                    </a:cubicBezTo>
                    <a:cubicBezTo>
                      <a:pt x="38" y="5"/>
                      <a:pt x="40" y="6"/>
                      <a:pt x="42" y="8"/>
                    </a:cubicBezTo>
                    <a:cubicBezTo>
                      <a:pt x="43" y="9"/>
                      <a:pt x="45" y="11"/>
                      <a:pt x="45" y="14"/>
                    </a:cubicBezTo>
                    <a:cubicBezTo>
                      <a:pt x="45" y="16"/>
                      <a:pt x="43" y="18"/>
                      <a:pt x="42" y="20"/>
                    </a:cubicBezTo>
                    <a:cubicBezTo>
                      <a:pt x="40" y="21"/>
                      <a:pt x="38" y="22"/>
                      <a:pt x="35" y="22"/>
                    </a:cubicBezTo>
                    <a:cubicBezTo>
                      <a:pt x="33" y="22"/>
                      <a:pt x="30" y="21"/>
                      <a:pt x="29" y="20"/>
                    </a:cubicBezTo>
                    <a:close/>
                    <a:moveTo>
                      <a:pt x="47" y="69"/>
                    </a:moveTo>
                    <a:cubicBezTo>
                      <a:pt x="46" y="69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32" y="115"/>
                      <a:pt x="38" y="115"/>
                      <a:pt x="24" y="112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0"/>
                      <a:pt x="24" y="69"/>
                      <a:pt x="24" y="69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65" y="49"/>
                      <a:pt x="65" y="49"/>
                      <a:pt x="65" y="49"/>
                    </a:cubicBezTo>
                    <a:lnTo>
                      <a:pt x="47" y="69"/>
                    </a:lnTo>
                    <a:close/>
                    <a:moveTo>
                      <a:pt x="76" y="64"/>
                    </a:moveTo>
                    <a:cubicBezTo>
                      <a:pt x="77" y="63"/>
                      <a:pt x="78" y="62"/>
                      <a:pt x="79" y="61"/>
                    </a:cubicBezTo>
                    <a:cubicBezTo>
                      <a:pt x="79" y="62"/>
                      <a:pt x="79" y="63"/>
                      <a:pt x="79" y="65"/>
                    </a:cubicBezTo>
                    <a:cubicBezTo>
                      <a:pt x="79" y="66"/>
                      <a:pt x="79" y="68"/>
                      <a:pt x="79" y="69"/>
                    </a:cubicBezTo>
                    <a:cubicBezTo>
                      <a:pt x="78" y="69"/>
                      <a:pt x="77" y="69"/>
                      <a:pt x="76" y="69"/>
                    </a:cubicBezTo>
                    <a:cubicBezTo>
                      <a:pt x="75" y="69"/>
                      <a:pt x="74" y="68"/>
                      <a:pt x="73" y="68"/>
                    </a:cubicBezTo>
                    <a:cubicBezTo>
                      <a:pt x="74" y="67"/>
                      <a:pt x="75" y="65"/>
                      <a:pt x="76" y="64"/>
                    </a:cubicBezTo>
                    <a:close/>
                    <a:moveTo>
                      <a:pt x="79" y="81"/>
                    </a:moveTo>
                    <a:cubicBezTo>
                      <a:pt x="77" y="81"/>
                      <a:pt x="75" y="81"/>
                      <a:pt x="73" y="81"/>
                    </a:cubicBezTo>
                    <a:cubicBezTo>
                      <a:pt x="72" y="81"/>
                      <a:pt x="70" y="81"/>
                      <a:pt x="68" y="81"/>
                    </a:cubicBezTo>
                    <a:cubicBezTo>
                      <a:pt x="68" y="80"/>
                      <a:pt x="68" y="79"/>
                      <a:pt x="69" y="77"/>
                    </a:cubicBezTo>
                    <a:cubicBezTo>
                      <a:pt x="69" y="76"/>
                      <a:pt x="70" y="74"/>
                      <a:pt x="70" y="73"/>
                    </a:cubicBezTo>
                    <a:cubicBezTo>
                      <a:pt x="72" y="73"/>
                      <a:pt x="73" y="74"/>
                      <a:pt x="75" y="74"/>
                    </a:cubicBezTo>
                    <a:cubicBezTo>
                      <a:pt x="76" y="74"/>
                      <a:pt x="78" y="75"/>
                      <a:pt x="79" y="75"/>
                    </a:cubicBezTo>
                    <a:cubicBezTo>
                      <a:pt x="79" y="78"/>
                      <a:pt x="79" y="78"/>
                      <a:pt x="79" y="78"/>
                    </a:cubicBezTo>
                    <a:lnTo>
                      <a:pt x="79" y="81"/>
                    </a:lnTo>
                    <a:close/>
                    <a:moveTo>
                      <a:pt x="73" y="86"/>
                    </a:moveTo>
                    <a:cubicBezTo>
                      <a:pt x="75" y="86"/>
                      <a:pt x="77" y="86"/>
                      <a:pt x="79" y="86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94"/>
                      <a:pt x="79" y="94"/>
                      <a:pt x="79" y="94"/>
                    </a:cubicBezTo>
                    <a:cubicBezTo>
                      <a:pt x="78" y="94"/>
                      <a:pt x="76" y="94"/>
                      <a:pt x="74" y="94"/>
                    </a:cubicBezTo>
                    <a:cubicBezTo>
                      <a:pt x="73" y="95"/>
                      <a:pt x="71" y="95"/>
                      <a:pt x="69" y="96"/>
                    </a:cubicBezTo>
                    <a:cubicBezTo>
                      <a:pt x="69" y="94"/>
                      <a:pt x="68" y="93"/>
                      <a:pt x="68" y="91"/>
                    </a:cubicBezTo>
                    <a:cubicBezTo>
                      <a:pt x="68" y="90"/>
                      <a:pt x="68" y="88"/>
                      <a:pt x="68" y="87"/>
                    </a:cubicBezTo>
                    <a:cubicBezTo>
                      <a:pt x="70" y="86"/>
                      <a:pt x="71" y="86"/>
                      <a:pt x="73" y="86"/>
                    </a:cubicBezTo>
                    <a:close/>
                    <a:moveTo>
                      <a:pt x="69" y="62"/>
                    </a:moveTo>
                    <a:cubicBezTo>
                      <a:pt x="70" y="62"/>
                      <a:pt x="71" y="61"/>
                      <a:pt x="71" y="61"/>
                    </a:cubicBezTo>
                    <a:cubicBezTo>
                      <a:pt x="71" y="61"/>
                      <a:pt x="71" y="62"/>
                      <a:pt x="71" y="62"/>
                    </a:cubicBezTo>
                    <a:cubicBezTo>
                      <a:pt x="69" y="63"/>
                      <a:pt x="68" y="65"/>
                      <a:pt x="67" y="67"/>
                    </a:cubicBezTo>
                    <a:cubicBezTo>
                      <a:pt x="67" y="66"/>
                      <a:pt x="66" y="66"/>
                      <a:pt x="66" y="66"/>
                    </a:cubicBezTo>
                    <a:cubicBezTo>
                      <a:pt x="65" y="66"/>
                      <a:pt x="65" y="66"/>
                      <a:pt x="65" y="65"/>
                    </a:cubicBezTo>
                    <a:cubicBezTo>
                      <a:pt x="66" y="64"/>
                      <a:pt x="68" y="63"/>
                      <a:pt x="69" y="62"/>
                    </a:cubicBezTo>
                    <a:close/>
                    <a:moveTo>
                      <a:pt x="58" y="76"/>
                    </a:moveTo>
                    <a:cubicBezTo>
                      <a:pt x="58" y="73"/>
                      <a:pt x="60" y="71"/>
                      <a:pt x="61" y="69"/>
                    </a:cubicBezTo>
                    <a:cubicBezTo>
                      <a:pt x="62" y="70"/>
                      <a:pt x="62" y="70"/>
                      <a:pt x="63" y="70"/>
                    </a:cubicBezTo>
                    <a:cubicBezTo>
                      <a:pt x="64" y="71"/>
                      <a:pt x="64" y="71"/>
                      <a:pt x="65" y="71"/>
                    </a:cubicBezTo>
                    <a:cubicBezTo>
                      <a:pt x="65" y="73"/>
                      <a:pt x="64" y="75"/>
                      <a:pt x="64" y="76"/>
                    </a:cubicBezTo>
                    <a:cubicBezTo>
                      <a:pt x="63" y="78"/>
                      <a:pt x="63" y="80"/>
                      <a:pt x="63" y="82"/>
                    </a:cubicBezTo>
                    <a:cubicBezTo>
                      <a:pt x="61" y="82"/>
                      <a:pt x="60" y="82"/>
                      <a:pt x="59" y="82"/>
                    </a:cubicBezTo>
                    <a:cubicBezTo>
                      <a:pt x="58" y="82"/>
                      <a:pt x="57" y="82"/>
                      <a:pt x="56" y="82"/>
                    </a:cubicBezTo>
                    <a:cubicBezTo>
                      <a:pt x="56" y="80"/>
                      <a:pt x="57" y="78"/>
                      <a:pt x="58" y="76"/>
                    </a:cubicBezTo>
                    <a:close/>
                    <a:moveTo>
                      <a:pt x="60" y="99"/>
                    </a:moveTo>
                    <a:cubicBezTo>
                      <a:pt x="59" y="98"/>
                      <a:pt x="58" y="96"/>
                      <a:pt x="57" y="94"/>
                    </a:cubicBezTo>
                    <a:cubicBezTo>
                      <a:pt x="57" y="92"/>
                      <a:pt x="56" y="89"/>
                      <a:pt x="56" y="87"/>
                    </a:cubicBezTo>
                    <a:cubicBezTo>
                      <a:pt x="57" y="87"/>
                      <a:pt x="58" y="87"/>
                      <a:pt x="59" y="87"/>
                    </a:cubicBezTo>
                    <a:cubicBezTo>
                      <a:pt x="60" y="87"/>
                      <a:pt x="61" y="87"/>
                      <a:pt x="62" y="87"/>
                    </a:cubicBezTo>
                    <a:cubicBezTo>
                      <a:pt x="62" y="89"/>
                      <a:pt x="63" y="90"/>
                      <a:pt x="63" y="92"/>
                    </a:cubicBezTo>
                    <a:cubicBezTo>
                      <a:pt x="63" y="94"/>
                      <a:pt x="64" y="96"/>
                      <a:pt x="64" y="97"/>
                    </a:cubicBezTo>
                    <a:cubicBezTo>
                      <a:pt x="64" y="98"/>
                      <a:pt x="63" y="98"/>
                      <a:pt x="62" y="98"/>
                    </a:cubicBezTo>
                    <a:cubicBezTo>
                      <a:pt x="62" y="99"/>
                      <a:pt x="61" y="99"/>
                      <a:pt x="60" y="99"/>
                    </a:cubicBezTo>
                    <a:close/>
                    <a:moveTo>
                      <a:pt x="69" y="108"/>
                    </a:moveTo>
                    <a:cubicBezTo>
                      <a:pt x="67" y="107"/>
                      <a:pt x="65" y="105"/>
                      <a:pt x="64" y="103"/>
                    </a:cubicBezTo>
                    <a:cubicBezTo>
                      <a:pt x="64" y="103"/>
                      <a:pt x="64" y="103"/>
                      <a:pt x="65" y="103"/>
                    </a:cubicBezTo>
                    <a:cubicBezTo>
                      <a:pt x="65" y="103"/>
                      <a:pt x="66" y="102"/>
                      <a:pt x="66" y="102"/>
                    </a:cubicBezTo>
                    <a:cubicBezTo>
                      <a:pt x="67" y="104"/>
                      <a:pt x="68" y="106"/>
                      <a:pt x="70" y="107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70" y="108"/>
                      <a:pt x="71" y="108"/>
                      <a:pt x="71" y="109"/>
                    </a:cubicBezTo>
                    <a:cubicBezTo>
                      <a:pt x="70" y="108"/>
                      <a:pt x="70" y="108"/>
                      <a:pt x="69" y="108"/>
                    </a:cubicBezTo>
                    <a:close/>
                    <a:moveTo>
                      <a:pt x="75" y="105"/>
                    </a:moveTo>
                    <a:cubicBezTo>
                      <a:pt x="74" y="104"/>
                      <a:pt x="72" y="102"/>
                      <a:pt x="71" y="100"/>
                    </a:cubicBezTo>
                    <a:cubicBezTo>
                      <a:pt x="73" y="100"/>
                      <a:pt x="74" y="100"/>
                      <a:pt x="75" y="99"/>
                    </a:cubicBezTo>
                    <a:cubicBezTo>
                      <a:pt x="77" y="99"/>
                      <a:pt x="78" y="99"/>
                      <a:pt x="79" y="99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03"/>
                      <a:pt x="79" y="106"/>
                      <a:pt x="79" y="109"/>
                    </a:cubicBezTo>
                    <a:cubicBezTo>
                      <a:pt x="78" y="108"/>
                      <a:pt x="76" y="107"/>
                      <a:pt x="75" y="105"/>
                    </a:cubicBezTo>
                    <a:close/>
                    <a:moveTo>
                      <a:pt x="103" y="69"/>
                    </a:moveTo>
                    <a:cubicBezTo>
                      <a:pt x="105" y="71"/>
                      <a:pt x="106" y="73"/>
                      <a:pt x="107" y="76"/>
                    </a:cubicBezTo>
                    <a:cubicBezTo>
                      <a:pt x="107" y="78"/>
                      <a:pt x="108" y="80"/>
                      <a:pt x="108" y="82"/>
                    </a:cubicBezTo>
                    <a:cubicBezTo>
                      <a:pt x="107" y="82"/>
                      <a:pt x="106" y="82"/>
                      <a:pt x="105" y="82"/>
                    </a:cubicBezTo>
                    <a:cubicBezTo>
                      <a:pt x="105" y="82"/>
                      <a:pt x="105" y="82"/>
                      <a:pt x="105" y="82"/>
                    </a:cubicBezTo>
                    <a:cubicBezTo>
                      <a:pt x="104" y="82"/>
                      <a:pt x="103" y="82"/>
                      <a:pt x="101" y="82"/>
                    </a:cubicBezTo>
                    <a:cubicBezTo>
                      <a:pt x="101" y="80"/>
                      <a:pt x="101" y="78"/>
                      <a:pt x="101" y="76"/>
                    </a:cubicBezTo>
                    <a:cubicBezTo>
                      <a:pt x="100" y="75"/>
                      <a:pt x="100" y="73"/>
                      <a:pt x="99" y="71"/>
                    </a:cubicBezTo>
                    <a:cubicBezTo>
                      <a:pt x="100" y="71"/>
                      <a:pt x="100" y="71"/>
                      <a:pt x="101" y="71"/>
                    </a:cubicBezTo>
                    <a:cubicBezTo>
                      <a:pt x="102" y="70"/>
                      <a:pt x="102" y="70"/>
                      <a:pt x="103" y="69"/>
                    </a:cubicBezTo>
                    <a:close/>
                    <a:moveTo>
                      <a:pt x="95" y="62"/>
                    </a:moveTo>
                    <a:cubicBezTo>
                      <a:pt x="97" y="63"/>
                      <a:pt x="98" y="64"/>
                      <a:pt x="100" y="65"/>
                    </a:cubicBezTo>
                    <a:cubicBezTo>
                      <a:pt x="99" y="66"/>
                      <a:pt x="99" y="66"/>
                      <a:pt x="98" y="66"/>
                    </a:cubicBezTo>
                    <a:cubicBezTo>
                      <a:pt x="98" y="66"/>
                      <a:pt x="97" y="66"/>
                      <a:pt x="97" y="67"/>
                    </a:cubicBezTo>
                    <a:cubicBezTo>
                      <a:pt x="96" y="65"/>
                      <a:pt x="95" y="63"/>
                      <a:pt x="94" y="62"/>
                    </a:cubicBezTo>
                    <a:cubicBezTo>
                      <a:pt x="93" y="62"/>
                      <a:pt x="93" y="61"/>
                      <a:pt x="93" y="61"/>
                    </a:cubicBezTo>
                    <a:cubicBezTo>
                      <a:pt x="93" y="61"/>
                      <a:pt x="94" y="62"/>
                      <a:pt x="95" y="62"/>
                    </a:cubicBezTo>
                    <a:close/>
                    <a:moveTo>
                      <a:pt x="84" y="65"/>
                    </a:moveTo>
                    <a:cubicBezTo>
                      <a:pt x="84" y="63"/>
                      <a:pt x="85" y="62"/>
                      <a:pt x="85" y="61"/>
                    </a:cubicBezTo>
                    <a:cubicBezTo>
                      <a:pt x="86" y="61"/>
                      <a:pt x="87" y="63"/>
                      <a:pt x="88" y="64"/>
                    </a:cubicBezTo>
                    <a:cubicBezTo>
                      <a:pt x="89" y="65"/>
                      <a:pt x="91" y="67"/>
                      <a:pt x="92" y="68"/>
                    </a:cubicBezTo>
                    <a:cubicBezTo>
                      <a:pt x="90" y="69"/>
                      <a:pt x="89" y="69"/>
                      <a:pt x="88" y="69"/>
                    </a:cubicBezTo>
                    <a:cubicBezTo>
                      <a:pt x="87" y="69"/>
                      <a:pt x="86" y="69"/>
                      <a:pt x="84" y="69"/>
                    </a:cubicBezTo>
                    <a:cubicBezTo>
                      <a:pt x="84" y="68"/>
                      <a:pt x="84" y="66"/>
                      <a:pt x="84" y="65"/>
                    </a:cubicBezTo>
                    <a:close/>
                    <a:moveTo>
                      <a:pt x="84" y="78"/>
                    </a:moveTo>
                    <a:cubicBezTo>
                      <a:pt x="84" y="75"/>
                      <a:pt x="84" y="75"/>
                      <a:pt x="84" y="75"/>
                    </a:cubicBezTo>
                    <a:cubicBezTo>
                      <a:pt x="88" y="75"/>
                      <a:pt x="91" y="74"/>
                      <a:pt x="94" y="73"/>
                    </a:cubicBezTo>
                    <a:cubicBezTo>
                      <a:pt x="95" y="74"/>
                      <a:pt x="95" y="76"/>
                      <a:pt x="95" y="77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6" y="79"/>
                      <a:pt x="96" y="80"/>
                      <a:pt x="96" y="81"/>
                    </a:cubicBezTo>
                    <a:cubicBezTo>
                      <a:pt x="94" y="81"/>
                      <a:pt x="92" y="81"/>
                      <a:pt x="90" y="81"/>
                    </a:cubicBezTo>
                    <a:cubicBezTo>
                      <a:pt x="88" y="81"/>
                      <a:pt x="86" y="81"/>
                      <a:pt x="84" y="81"/>
                    </a:cubicBezTo>
                    <a:lnTo>
                      <a:pt x="84" y="78"/>
                    </a:lnTo>
                    <a:close/>
                    <a:moveTo>
                      <a:pt x="84" y="90"/>
                    </a:moveTo>
                    <a:cubicBezTo>
                      <a:pt x="84" y="86"/>
                      <a:pt x="84" y="86"/>
                      <a:pt x="84" y="86"/>
                    </a:cubicBezTo>
                    <a:cubicBezTo>
                      <a:pt x="86" y="86"/>
                      <a:pt x="88" y="86"/>
                      <a:pt x="90" y="86"/>
                    </a:cubicBezTo>
                    <a:cubicBezTo>
                      <a:pt x="92" y="86"/>
                      <a:pt x="94" y="86"/>
                      <a:pt x="96" y="87"/>
                    </a:cubicBezTo>
                    <a:cubicBezTo>
                      <a:pt x="96" y="88"/>
                      <a:pt x="96" y="90"/>
                      <a:pt x="96" y="91"/>
                    </a:cubicBezTo>
                    <a:cubicBezTo>
                      <a:pt x="96" y="93"/>
                      <a:pt x="95" y="94"/>
                      <a:pt x="95" y="95"/>
                    </a:cubicBezTo>
                    <a:cubicBezTo>
                      <a:pt x="93" y="95"/>
                      <a:pt x="91" y="94"/>
                      <a:pt x="90" y="94"/>
                    </a:cubicBezTo>
                    <a:cubicBezTo>
                      <a:pt x="88" y="94"/>
                      <a:pt x="86" y="94"/>
                      <a:pt x="84" y="94"/>
                    </a:cubicBezTo>
                    <a:lnTo>
                      <a:pt x="84" y="90"/>
                    </a:lnTo>
                    <a:close/>
                    <a:moveTo>
                      <a:pt x="89" y="105"/>
                    </a:moveTo>
                    <a:cubicBezTo>
                      <a:pt x="88" y="107"/>
                      <a:pt x="86" y="108"/>
                      <a:pt x="85" y="109"/>
                    </a:cubicBezTo>
                    <a:cubicBezTo>
                      <a:pt x="85" y="106"/>
                      <a:pt x="85" y="102"/>
                      <a:pt x="85" y="99"/>
                    </a:cubicBezTo>
                    <a:cubicBezTo>
                      <a:pt x="86" y="99"/>
                      <a:pt x="87" y="99"/>
                      <a:pt x="89" y="99"/>
                    </a:cubicBezTo>
                    <a:cubicBezTo>
                      <a:pt x="90" y="100"/>
                      <a:pt x="91" y="100"/>
                      <a:pt x="93" y="100"/>
                    </a:cubicBezTo>
                    <a:cubicBezTo>
                      <a:pt x="92" y="102"/>
                      <a:pt x="91" y="104"/>
                      <a:pt x="89" y="105"/>
                    </a:cubicBezTo>
                    <a:close/>
                    <a:moveTo>
                      <a:pt x="101" y="103"/>
                    </a:moveTo>
                    <a:cubicBezTo>
                      <a:pt x="99" y="105"/>
                      <a:pt x="97" y="107"/>
                      <a:pt x="95" y="108"/>
                    </a:cubicBezTo>
                    <a:cubicBezTo>
                      <a:pt x="94" y="108"/>
                      <a:pt x="94" y="108"/>
                      <a:pt x="93" y="109"/>
                    </a:cubicBezTo>
                    <a:cubicBezTo>
                      <a:pt x="93" y="108"/>
                      <a:pt x="94" y="108"/>
                      <a:pt x="94" y="107"/>
                    </a:cubicBezTo>
                    <a:cubicBezTo>
                      <a:pt x="96" y="106"/>
                      <a:pt x="97" y="104"/>
                      <a:pt x="98" y="102"/>
                    </a:cubicBezTo>
                    <a:cubicBezTo>
                      <a:pt x="98" y="102"/>
                      <a:pt x="99" y="103"/>
                      <a:pt x="99" y="103"/>
                    </a:cubicBezTo>
                    <a:cubicBezTo>
                      <a:pt x="100" y="103"/>
                      <a:pt x="100" y="103"/>
                      <a:pt x="101" y="103"/>
                    </a:cubicBezTo>
                    <a:close/>
                    <a:moveTo>
                      <a:pt x="108" y="94"/>
                    </a:moveTo>
                    <a:cubicBezTo>
                      <a:pt x="107" y="94"/>
                      <a:pt x="107" y="94"/>
                      <a:pt x="107" y="94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06" y="96"/>
                      <a:pt x="105" y="98"/>
                      <a:pt x="104" y="99"/>
                    </a:cubicBezTo>
                    <a:cubicBezTo>
                      <a:pt x="103" y="99"/>
                      <a:pt x="103" y="99"/>
                      <a:pt x="102" y="98"/>
                    </a:cubicBezTo>
                    <a:cubicBezTo>
                      <a:pt x="101" y="98"/>
                      <a:pt x="100" y="98"/>
                      <a:pt x="100" y="97"/>
                    </a:cubicBezTo>
                    <a:cubicBezTo>
                      <a:pt x="100" y="96"/>
                      <a:pt x="101" y="94"/>
                      <a:pt x="101" y="92"/>
                    </a:cubicBezTo>
                    <a:cubicBezTo>
                      <a:pt x="101" y="90"/>
                      <a:pt x="102" y="89"/>
                      <a:pt x="102" y="87"/>
                    </a:cubicBezTo>
                    <a:cubicBezTo>
                      <a:pt x="103" y="87"/>
                      <a:pt x="104" y="87"/>
                      <a:pt x="105" y="87"/>
                    </a:cubicBezTo>
                    <a:cubicBezTo>
                      <a:pt x="106" y="87"/>
                      <a:pt x="107" y="87"/>
                      <a:pt x="108" y="87"/>
                    </a:cubicBezTo>
                    <a:cubicBezTo>
                      <a:pt x="108" y="89"/>
                      <a:pt x="107" y="92"/>
                      <a:pt x="107" y="94"/>
                    </a:cubicBezTo>
                    <a:lnTo>
                      <a:pt x="108" y="9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îṡ1idê"/>
            <p:cNvGrpSpPr/>
            <p:nvPr/>
          </p:nvGrpSpPr>
          <p:grpSpPr>
            <a:xfrm>
              <a:off x="3097755" y="3258801"/>
              <a:ext cx="379124" cy="401929"/>
              <a:chOff x="3054351" y="2366963"/>
              <a:chExt cx="422275" cy="447675"/>
            </a:xfrm>
            <a:solidFill>
              <a:schemeClr val="bg1"/>
            </a:solidFill>
          </p:grpSpPr>
          <p:sp>
            <p:nvSpPr>
              <p:cNvPr id="51" name="îšḷíḍè"/>
              <p:cNvSpPr>
                <a:spLocks/>
              </p:cNvSpPr>
              <p:nvPr/>
            </p:nvSpPr>
            <p:spPr bwMode="auto">
              <a:xfrm>
                <a:off x="3054351" y="2649538"/>
                <a:ext cx="422275" cy="165100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6" y="6"/>
                  </a:cxn>
                  <a:cxn ang="0">
                    <a:pos x="50" y="44"/>
                  </a:cxn>
                  <a:cxn ang="0">
                    <a:pos x="105" y="38"/>
                  </a:cxn>
                  <a:cxn ang="0">
                    <a:pos x="10" y="34"/>
                  </a:cxn>
                  <a:cxn ang="0">
                    <a:pos x="50" y="5"/>
                  </a:cxn>
                  <a:cxn ang="0">
                    <a:pos x="68" y="20"/>
                  </a:cxn>
                  <a:cxn ang="0">
                    <a:pos x="68" y="20"/>
                  </a:cxn>
                  <a:cxn ang="0">
                    <a:pos x="68" y="20"/>
                  </a:cxn>
                  <a:cxn ang="0">
                    <a:pos x="68" y="21"/>
                  </a:cxn>
                  <a:cxn ang="0">
                    <a:pos x="68" y="21"/>
                  </a:cxn>
                  <a:cxn ang="0">
                    <a:pos x="68" y="21"/>
                  </a:cxn>
                  <a:cxn ang="0">
                    <a:pos x="68" y="22"/>
                  </a:cxn>
                  <a:cxn ang="0">
                    <a:pos x="68" y="22"/>
                  </a:cxn>
                  <a:cxn ang="0">
                    <a:pos x="68" y="22"/>
                  </a:cxn>
                  <a:cxn ang="0">
                    <a:pos x="68" y="23"/>
                  </a:cxn>
                  <a:cxn ang="0">
                    <a:pos x="68" y="23"/>
                  </a:cxn>
                  <a:cxn ang="0">
                    <a:pos x="68" y="23"/>
                  </a:cxn>
                  <a:cxn ang="0">
                    <a:pos x="68" y="24"/>
                  </a:cxn>
                  <a:cxn ang="0">
                    <a:pos x="68" y="24"/>
                  </a:cxn>
                  <a:cxn ang="0">
                    <a:pos x="60" y="12"/>
                  </a:cxn>
                  <a:cxn ang="0">
                    <a:pos x="45" y="8"/>
                  </a:cxn>
                  <a:cxn ang="0">
                    <a:pos x="12" y="12"/>
                  </a:cxn>
                  <a:cxn ang="0">
                    <a:pos x="22" y="36"/>
                  </a:cxn>
                  <a:cxn ang="0">
                    <a:pos x="22" y="39"/>
                  </a:cxn>
                  <a:cxn ang="0">
                    <a:pos x="57" y="28"/>
                  </a:cxn>
                  <a:cxn ang="0">
                    <a:pos x="53" y="18"/>
                  </a:cxn>
                  <a:cxn ang="0">
                    <a:pos x="41" y="31"/>
                  </a:cxn>
                  <a:cxn ang="0">
                    <a:pos x="16" y="16"/>
                  </a:cxn>
                  <a:cxn ang="0">
                    <a:pos x="41" y="13"/>
                  </a:cxn>
                  <a:cxn ang="0">
                    <a:pos x="102" y="34"/>
                  </a:cxn>
                  <a:cxn ang="0">
                    <a:pos x="45" y="17"/>
                  </a:cxn>
                  <a:cxn ang="0">
                    <a:pos x="48" y="25"/>
                  </a:cxn>
                  <a:cxn ang="0">
                    <a:pos x="100" y="32"/>
                  </a:cxn>
                  <a:cxn ang="0">
                    <a:pos x="68" y="8"/>
                  </a:cxn>
                  <a:cxn ang="0">
                    <a:pos x="102" y="10"/>
                  </a:cxn>
                  <a:cxn ang="0">
                    <a:pos x="73" y="21"/>
                  </a:cxn>
                  <a:cxn ang="0">
                    <a:pos x="73" y="21"/>
                  </a:cxn>
                  <a:cxn ang="0">
                    <a:pos x="73" y="21"/>
                  </a:cxn>
                  <a:cxn ang="0">
                    <a:pos x="73" y="20"/>
                  </a:cxn>
                  <a:cxn ang="0">
                    <a:pos x="73" y="20"/>
                  </a:cxn>
                  <a:cxn ang="0">
                    <a:pos x="73" y="20"/>
                  </a:cxn>
                  <a:cxn ang="0">
                    <a:pos x="73" y="19"/>
                  </a:cxn>
                  <a:cxn ang="0">
                    <a:pos x="99" y="22"/>
                  </a:cxn>
                  <a:cxn ang="0">
                    <a:pos x="90" y="31"/>
                  </a:cxn>
                  <a:cxn ang="0">
                    <a:pos x="73" y="24"/>
                  </a:cxn>
                  <a:cxn ang="0">
                    <a:pos x="73" y="24"/>
                  </a:cxn>
                  <a:cxn ang="0">
                    <a:pos x="73" y="23"/>
                  </a:cxn>
                  <a:cxn ang="0">
                    <a:pos x="73" y="23"/>
                  </a:cxn>
                  <a:cxn ang="0">
                    <a:pos x="73" y="23"/>
                  </a:cxn>
                  <a:cxn ang="0">
                    <a:pos x="73" y="23"/>
                  </a:cxn>
                  <a:cxn ang="0">
                    <a:pos x="73" y="22"/>
                  </a:cxn>
                  <a:cxn ang="0">
                    <a:pos x="73" y="22"/>
                  </a:cxn>
                </a:cxnLst>
                <a:rect l="0" t="0" r="r" b="b"/>
                <a:pathLst>
                  <a:path w="112" h="44">
                    <a:moveTo>
                      <a:pt x="105" y="6"/>
                    </a:moveTo>
                    <a:cubicBezTo>
                      <a:pt x="101" y="2"/>
                      <a:pt x="96" y="0"/>
                      <a:pt x="9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0" y="0"/>
                      <a:pt x="59" y="0"/>
                      <a:pt x="58" y="0"/>
                    </a:cubicBezTo>
                    <a:cubicBezTo>
                      <a:pt x="57" y="0"/>
                      <a:pt x="57" y="0"/>
                      <a:pt x="56" y="0"/>
                    </a:cubicBezTo>
                    <a:cubicBezTo>
                      <a:pt x="54" y="0"/>
                      <a:pt x="52" y="0"/>
                      <a:pt x="5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0" y="2"/>
                      <a:pt x="6" y="6"/>
                    </a:cubicBezTo>
                    <a:cubicBezTo>
                      <a:pt x="2" y="10"/>
                      <a:pt x="0" y="16"/>
                      <a:pt x="0" y="22"/>
                    </a:cubicBezTo>
                    <a:cubicBezTo>
                      <a:pt x="0" y="28"/>
                      <a:pt x="2" y="34"/>
                      <a:pt x="6" y="38"/>
                    </a:cubicBezTo>
                    <a:cubicBezTo>
                      <a:pt x="10" y="42"/>
                      <a:pt x="16" y="44"/>
                      <a:pt x="22" y="44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2" y="44"/>
                      <a:pt x="54" y="44"/>
                      <a:pt x="56" y="44"/>
                    </a:cubicBezTo>
                    <a:cubicBezTo>
                      <a:pt x="57" y="44"/>
                      <a:pt x="59" y="44"/>
                      <a:pt x="61" y="44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6" y="44"/>
                      <a:pt x="101" y="42"/>
                      <a:pt x="105" y="38"/>
                    </a:cubicBezTo>
                    <a:cubicBezTo>
                      <a:pt x="110" y="34"/>
                      <a:pt x="112" y="28"/>
                      <a:pt x="112" y="22"/>
                    </a:cubicBezTo>
                    <a:cubicBezTo>
                      <a:pt x="112" y="16"/>
                      <a:pt x="110" y="10"/>
                      <a:pt x="105" y="6"/>
                    </a:cubicBezTo>
                    <a:close/>
                    <a:moveTo>
                      <a:pt x="22" y="39"/>
                    </a:moveTo>
                    <a:cubicBezTo>
                      <a:pt x="17" y="39"/>
                      <a:pt x="13" y="37"/>
                      <a:pt x="10" y="34"/>
                    </a:cubicBezTo>
                    <a:cubicBezTo>
                      <a:pt x="7" y="31"/>
                      <a:pt x="5" y="27"/>
                      <a:pt x="5" y="22"/>
                    </a:cubicBezTo>
                    <a:cubicBezTo>
                      <a:pt x="5" y="17"/>
                      <a:pt x="7" y="13"/>
                      <a:pt x="10" y="10"/>
                    </a:cubicBezTo>
                    <a:cubicBezTo>
                      <a:pt x="13" y="7"/>
                      <a:pt x="17" y="5"/>
                      <a:pt x="22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5" y="5"/>
                      <a:pt x="60" y="7"/>
                      <a:pt x="63" y="10"/>
                    </a:cubicBezTo>
                    <a:cubicBezTo>
                      <a:pt x="63" y="10"/>
                      <a:pt x="64" y="11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6" y="14"/>
                      <a:pt x="67" y="17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6"/>
                      <a:pt x="66" y="29"/>
                      <a:pt x="65" y="31"/>
                    </a:cubicBezTo>
                    <a:cubicBezTo>
                      <a:pt x="61" y="31"/>
                      <a:pt x="61" y="31"/>
                      <a:pt x="61" y="31"/>
                    </a:cubicBezTo>
                    <a:cubicBezTo>
                      <a:pt x="63" y="28"/>
                      <a:pt x="64" y="25"/>
                      <a:pt x="64" y="22"/>
                    </a:cubicBezTo>
                    <a:cubicBezTo>
                      <a:pt x="64" y="18"/>
                      <a:pt x="63" y="15"/>
                      <a:pt x="60" y="12"/>
                    </a:cubicBezTo>
                    <a:cubicBezTo>
                      <a:pt x="59" y="11"/>
                      <a:pt x="57" y="10"/>
                      <a:pt x="56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4" y="8"/>
                      <a:pt x="52" y="8"/>
                      <a:pt x="50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8" y="8"/>
                      <a:pt x="15" y="10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15"/>
                      <a:pt x="8" y="18"/>
                      <a:pt x="8" y="22"/>
                    </a:cubicBezTo>
                    <a:cubicBezTo>
                      <a:pt x="8" y="26"/>
                      <a:pt x="10" y="29"/>
                      <a:pt x="12" y="32"/>
                    </a:cubicBezTo>
                    <a:cubicBezTo>
                      <a:pt x="15" y="34"/>
                      <a:pt x="18" y="36"/>
                      <a:pt x="22" y="36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36"/>
                      <a:pt x="45" y="37"/>
                      <a:pt x="45" y="38"/>
                    </a:cubicBezTo>
                    <a:cubicBezTo>
                      <a:pt x="46" y="38"/>
                      <a:pt x="46" y="39"/>
                      <a:pt x="47" y="39"/>
                    </a:cubicBezTo>
                    <a:lnTo>
                      <a:pt x="22" y="39"/>
                    </a:lnTo>
                    <a:close/>
                    <a:moveTo>
                      <a:pt x="59" y="22"/>
                    </a:moveTo>
                    <a:cubicBezTo>
                      <a:pt x="59" y="24"/>
                      <a:pt x="58" y="26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6" y="28"/>
                      <a:pt x="56" y="29"/>
                      <a:pt x="56" y="29"/>
                    </a:cubicBezTo>
                    <a:cubicBezTo>
                      <a:pt x="56" y="29"/>
                      <a:pt x="55" y="29"/>
                      <a:pt x="55" y="28"/>
                    </a:cubicBezTo>
                    <a:cubicBezTo>
                      <a:pt x="54" y="27"/>
                      <a:pt x="53" y="26"/>
                      <a:pt x="53" y="24"/>
                    </a:cubicBezTo>
                    <a:cubicBezTo>
                      <a:pt x="52" y="22"/>
                      <a:pt x="52" y="20"/>
                      <a:pt x="53" y="18"/>
                    </a:cubicBezTo>
                    <a:cubicBezTo>
                      <a:pt x="53" y="17"/>
                      <a:pt x="54" y="15"/>
                      <a:pt x="55" y="14"/>
                    </a:cubicBezTo>
                    <a:cubicBezTo>
                      <a:pt x="55" y="15"/>
                      <a:pt x="56" y="15"/>
                      <a:pt x="57" y="16"/>
                    </a:cubicBezTo>
                    <a:cubicBezTo>
                      <a:pt x="58" y="17"/>
                      <a:pt x="59" y="19"/>
                      <a:pt x="59" y="22"/>
                    </a:cubicBezTo>
                    <a:close/>
                    <a:moveTo>
                      <a:pt x="41" y="31"/>
                    </a:moveTo>
                    <a:cubicBezTo>
                      <a:pt x="22" y="31"/>
                      <a:pt x="22" y="31"/>
                      <a:pt x="22" y="31"/>
                    </a:cubicBezTo>
                    <a:cubicBezTo>
                      <a:pt x="19" y="31"/>
                      <a:pt x="17" y="30"/>
                      <a:pt x="16" y="28"/>
                    </a:cubicBezTo>
                    <a:cubicBezTo>
                      <a:pt x="14" y="26"/>
                      <a:pt x="13" y="24"/>
                      <a:pt x="13" y="22"/>
                    </a:cubicBezTo>
                    <a:cubicBezTo>
                      <a:pt x="13" y="19"/>
                      <a:pt x="14" y="17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4"/>
                      <a:pt x="19" y="13"/>
                      <a:pt x="22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0" y="14"/>
                      <a:pt x="40" y="14"/>
                      <a:pt x="40" y="15"/>
                    </a:cubicBezTo>
                    <a:cubicBezTo>
                      <a:pt x="39" y="17"/>
                      <a:pt x="39" y="20"/>
                      <a:pt x="39" y="22"/>
                    </a:cubicBezTo>
                    <a:cubicBezTo>
                      <a:pt x="39" y="25"/>
                      <a:pt x="39" y="28"/>
                      <a:pt x="41" y="31"/>
                    </a:cubicBezTo>
                    <a:close/>
                    <a:moveTo>
                      <a:pt x="102" y="34"/>
                    </a:moveTo>
                    <a:cubicBezTo>
                      <a:pt x="99" y="37"/>
                      <a:pt x="94" y="39"/>
                      <a:pt x="90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3" y="39"/>
                      <a:pt x="45" y="36"/>
                      <a:pt x="44" y="22"/>
                    </a:cubicBezTo>
                    <a:cubicBezTo>
                      <a:pt x="44" y="20"/>
                      <a:pt x="44" y="18"/>
                      <a:pt x="45" y="17"/>
                    </a:cubicBezTo>
                    <a:cubicBezTo>
                      <a:pt x="45" y="15"/>
                      <a:pt x="46" y="14"/>
                      <a:pt x="46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5"/>
                      <a:pt x="48" y="16"/>
                      <a:pt x="48" y="17"/>
                    </a:cubicBezTo>
                    <a:cubicBezTo>
                      <a:pt x="47" y="20"/>
                      <a:pt x="47" y="22"/>
                      <a:pt x="48" y="25"/>
                    </a:cubicBezTo>
                    <a:cubicBezTo>
                      <a:pt x="50" y="34"/>
                      <a:pt x="58" y="36"/>
                      <a:pt x="68" y="3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93" y="36"/>
                      <a:pt x="97" y="34"/>
                      <a:pt x="99" y="32"/>
                    </a:cubicBezTo>
                    <a:cubicBezTo>
                      <a:pt x="99" y="32"/>
                      <a:pt x="100" y="32"/>
                      <a:pt x="100" y="32"/>
                    </a:cubicBezTo>
                    <a:cubicBezTo>
                      <a:pt x="102" y="29"/>
                      <a:pt x="104" y="26"/>
                      <a:pt x="104" y="22"/>
                    </a:cubicBezTo>
                    <a:cubicBezTo>
                      <a:pt x="104" y="18"/>
                      <a:pt x="102" y="15"/>
                      <a:pt x="100" y="12"/>
                    </a:cubicBezTo>
                    <a:cubicBezTo>
                      <a:pt x="97" y="10"/>
                      <a:pt x="94" y="8"/>
                      <a:pt x="90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7" y="7"/>
                      <a:pt x="67" y="7"/>
                      <a:pt x="66" y="6"/>
                    </a:cubicBezTo>
                    <a:cubicBezTo>
                      <a:pt x="66" y="6"/>
                      <a:pt x="65" y="5"/>
                      <a:pt x="65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4" y="5"/>
                      <a:pt x="99" y="7"/>
                      <a:pt x="102" y="10"/>
                    </a:cubicBezTo>
                    <a:cubicBezTo>
                      <a:pt x="105" y="13"/>
                      <a:pt x="107" y="17"/>
                      <a:pt x="107" y="22"/>
                    </a:cubicBezTo>
                    <a:cubicBezTo>
                      <a:pt x="107" y="27"/>
                      <a:pt x="105" y="31"/>
                      <a:pt x="102" y="34"/>
                    </a:cubicBezTo>
                    <a:close/>
                    <a:moveTo>
                      <a:pt x="73" y="21"/>
                    </a:move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17"/>
                      <a:pt x="72" y="15"/>
                      <a:pt x="71" y="13"/>
                    </a:cubicBezTo>
                    <a:cubicBezTo>
                      <a:pt x="90" y="13"/>
                      <a:pt x="90" y="13"/>
                      <a:pt x="90" y="13"/>
                    </a:cubicBezTo>
                    <a:cubicBezTo>
                      <a:pt x="92" y="13"/>
                      <a:pt x="94" y="14"/>
                      <a:pt x="96" y="16"/>
                    </a:cubicBezTo>
                    <a:cubicBezTo>
                      <a:pt x="98" y="17"/>
                      <a:pt x="99" y="19"/>
                      <a:pt x="99" y="22"/>
                    </a:cubicBezTo>
                    <a:cubicBezTo>
                      <a:pt x="99" y="24"/>
                      <a:pt x="98" y="26"/>
                      <a:pt x="9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4" y="30"/>
                      <a:pt x="92" y="31"/>
                      <a:pt x="90" y="31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2" y="29"/>
                      <a:pt x="72" y="27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lnTo>
                      <a:pt x="73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îSļïḋe"/>
              <p:cNvSpPr>
                <a:spLocks/>
              </p:cNvSpPr>
              <p:nvPr/>
            </p:nvSpPr>
            <p:spPr bwMode="auto">
              <a:xfrm>
                <a:off x="3133726" y="2366963"/>
                <a:ext cx="258763" cy="258763"/>
              </a:xfrm>
              <a:custGeom>
                <a:avLst/>
                <a:gdLst/>
                <a:ahLst/>
                <a:cxnLst>
                  <a:cxn ang="0">
                    <a:pos x="35" y="69"/>
                  </a:cxn>
                  <a:cxn ang="0">
                    <a:pos x="67" y="47"/>
                  </a:cxn>
                  <a:cxn ang="0">
                    <a:pos x="59" y="10"/>
                  </a:cxn>
                  <a:cxn ang="0">
                    <a:pos x="22" y="2"/>
                  </a:cxn>
                  <a:cxn ang="0">
                    <a:pos x="0" y="34"/>
                  </a:cxn>
                  <a:cxn ang="0">
                    <a:pos x="37" y="40"/>
                  </a:cxn>
                  <a:cxn ang="0">
                    <a:pos x="51" y="36"/>
                  </a:cxn>
                  <a:cxn ang="0">
                    <a:pos x="43" y="44"/>
                  </a:cxn>
                  <a:cxn ang="0">
                    <a:pos x="42" y="57"/>
                  </a:cxn>
                  <a:cxn ang="0">
                    <a:pos x="42" y="50"/>
                  </a:cxn>
                  <a:cxn ang="0">
                    <a:pos x="55" y="55"/>
                  </a:cxn>
                  <a:cxn ang="0">
                    <a:pos x="48" y="59"/>
                  </a:cxn>
                  <a:cxn ang="0">
                    <a:pos x="55" y="55"/>
                  </a:cxn>
                  <a:cxn ang="0">
                    <a:pos x="62" y="44"/>
                  </a:cxn>
                  <a:cxn ang="0">
                    <a:pos x="54" y="48"/>
                  </a:cxn>
                  <a:cxn ang="0">
                    <a:pos x="60" y="37"/>
                  </a:cxn>
                  <a:cxn ang="0">
                    <a:pos x="63" y="44"/>
                  </a:cxn>
                  <a:cxn ang="0">
                    <a:pos x="63" y="31"/>
                  </a:cxn>
                  <a:cxn ang="0">
                    <a:pos x="60" y="31"/>
                  </a:cxn>
                  <a:cxn ang="0">
                    <a:pos x="55" y="25"/>
                  </a:cxn>
                  <a:cxn ang="0">
                    <a:pos x="58" y="17"/>
                  </a:cxn>
                  <a:cxn ang="0">
                    <a:pos x="53" y="13"/>
                  </a:cxn>
                  <a:cxn ang="0">
                    <a:pos x="47" y="8"/>
                  </a:cxn>
                  <a:cxn ang="0">
                    <a:pos x="38" y="7"/>
                  </a:cxn>
                  <a:cxn ang="0">
                    <a:pos x="42" y="17"/>
                  </a:cxn>
                  <a:cxn ang="0">
                    <a:pos x="37" y="23"/>
                  </a:cxn>
                  <a:cxn ang="0">
                    <a:pos x="51" y="26"/>
                  </a:cxn>
                  <a:cxn ang="0">
                    <a:pos x="50" y="26"/>
                  </a:cxn>
                  <a:cxn ang="0">
                    <a:pos x="37" y="30"/>
                  </a:cxn>
                  <a:cxn ang="0">
                    <a:pos x="21" y="59"/>
                  </a:cxn>
                  <a:cxn ang="0">
                    <a:pos x="18" y="53"/>
                  </a:cxn>
                  <a:cxn ang="0">
                    <a:pos x="21" y="59"/>
                  </a:cxn>
                  <a:cxn ang="0">
                    <a:pos x="32" y="30"/>
                  </a:cxn>
                  <a:cxn ang="0">
                    <a:pos x="20" y="26"/>
                  </a:cxn>
                  <a:cxn ang="0">
                    <a:pos x="32" y="23"/>
                  </a:cxn>
                  <a:cxn ang="0">
                    <a:pos x="25" y="36"/>
                  </a:cxn>
                  <a:cxn ang="0">
                    <a:pos x="32" y="44"/>
                  </a:cxn>
                  <a:cxn ang="0">
                    <a:pos x="19" y="41"/>
                  </a:cxn>
                  <a:cxn ang="0">
                    <a:pos x="27" y="57"/>
                  </a:cxn>
                  <a:cxn ang="0">
                    <a:pos x="32" y="50"/>
                  </a:cxn>
                  <a:cxn ang="0">
                    <a:pos x="27" y="57"/>
                  </a:cxn>
                  <a:cxn ang="0">
                    <a:pos x="32" y="12"/>
                  </a:cxn>
                  <a:cxn ang="0">
                    <a:pos x="24" y="16"/>
                  </a:cxn>
                  <a:cxn ang="0">
                    <a:pos x="23" y="8"/>
                  </a:cxn>
                  <a:cxn ang="0">
                    <a:pos x="17" y="13"/>
                  </a:cxn>
                  <a:cxn ang="0">
                    <a:pos x="8" y="24"/>
                  </a:cxn>
                  <a:cxn ang="0">
                    <a:pos x="16" y="19"/>
                  </a:cxn>
                  <a:cxn ang="0">
                    <a:pos x="9" y="31"/>
                  </a:cxn>
                  <a:cxn ang="0">
                    <a:pos x="10" y="37"/>
                  </a:cxn>
                  <a:cxn ang="0">
                    <a:pos x="15" y="48"/>
                  </a:cxn>
                  <a:cxn ang="0">
                    <a:pos x="8" y="44"/>
                  </a:cxn>
                </a:cxnLst>
                <a:rect l="0" t="0" r="r" b="b"/>
                <a:pathLst>
                  <a:path w="69" h="69">
                    <a:moveTo>
                      <a:pt x="10" y="59"/>
                    </a:moveTo>
                    <a:cubicBezTo>
                      <a:pt x="13" y="62"/>
                      <a:pt x="17" y="64"/>
                      <a:pt x="22" y="66"/>
                    </a:cubicBezTo>
                    <a:cubicBezTo>
                      <a:pt x="26" y="68"/>
                      <a:pt x="30" y="69"/>
                      <a:pt x="35" y="69"/>
                    </a:cubicBezTo>
                    <a:cubicBezTo>
                      <a:pt x="39" y="69"/>
                      <a:pt x="44" y="68"/>
                      <a:pt x="48" y="66"/>
                    </a:cubicBezTo>
                    <a:cubicBezTo>
                      <a:pt x="52" y="64"/>
                      <a:pt x="56" y="62"/>
                      <a:pt x="59" y="59"/>
                    </a:cubicBezTo>
                    <a:cubicBezTo>
                      <a:pt x="62" y="56"/>
                      <a:pt x="65" y="52"/>
                      <a:pt x="67" y="47"/>
                    </a:cubicBezTo>
                    <a:cubicBezTo>
                      <a:pt x="68" y="43"/>
                      <a:pt x="69" y="39"/>
                      <a:pt x="69" y="34"/>
                    </a:cubicBezTo>
                    <a:cubicBezTo>
                      <a:pt x="69" y="30"/>
                      <a:pt x="68" y="25"/>
                      <a:pt x="67" y="21"/>
                    </a:cubicBezTo>
                    <a:cubicBezTo>
                      <a:pt x="65" y="17"/>
                      <a:pt x="62" y="13"/>
                      <a:pt x="59" y="10"/>
                    </a:cubicBezTo>
                    <a:cubicBezTo>
                      <a:pt x="56" y="7"/>
                      <a:pt x="52" y="4"/>
                      <a:pt x="48" y="2"/>
                    </a:cubicBezTo>
                    <a:cubicBezTo>
                      <a:pt x="44" y="1"/>
                      <a:pt x="39" y="0"/>
                      <a:pt x="35" y="0"/>
                    </a:cubicBezTo>
                    <a:cubicBezTo>
                      <a:pt x="30" y="0"/>
                      <a:pt x="26" y="1"/>
                      <a:pt x="22" y="2"/>
                    </a:cubicBezTo>
                    <a:cubicBezTo>
                      <a:pt x="17" y="4"/>
                      <a:pt x="13" y="7"/>
                      <a:pt x="10" y="10"/>
                    </a:cubicBezTo>
                    <a:cubicBezTo>
                      <a:pt x="7" y="13"/>
                      <a:pt x="5" y="17"/>
                      <a:pt x="3" y="21"/>
                    </a:cubicBezTo>
                    <a:cubicBezTo>
                      <a:pt x="1" y="25"/>
                      <a:pt x="0" y="30"/>
                      <a:pt x="0" y="34"/>
                    </a:cubicBezTo>
                    <a:cubicBezTo>
                      <a:pt x="0" y="39"/>
                      <a:pt x="1" y="43"/>
                      <a:pt x="3" y="47"/>
                    </a:cubicBezTo>
                    <a:cubicBezTo>
                      <a:pt x="5" y="52"/>
                      <a:pt x="7" y="56"/>
                      <a:pt x="10" y="59"/>
                    </a:cubicBezTo>
                    <a:close/>
                    <a:moveTo>
                      <a:pt x="37" y="40"/>
                    </a:moveTo>
                    <a:cubicBezTo>
                      <a:pt x="37" y="36"/>
                      <a:pt x="37" y="36"/>
                      <a:pt x="37" y="36"/>
                    </a:cubicBezTo>
                    <a:cubicBezTo>
                      <a:pt x="40" y="36"/>
                      <a:pt x="42" y="36"/>
                      <a:pt x="44" y="36"/>
                    </a:cubicBezTo>
                    <a:cubicBezTo>
                      <a:pt x="46" y="36"/>
                      <a:pt x="48" y="36"/>
                      <a:pt x="51" y="36"/>
                    </a:cubicBezTo>
                    <a:cubicBezTo>
                      <a:pt x="51" y="38"/>
                      <a:pt x="50" y="39"/>
                      <a:pt x="50" y="41"/>
                    </a:cubicBezTo>
                    <a:cubicBezTo>
                      <a:pt x="50" y="43"/>
                      <a:pt x="49" y="44"/>
                      <a:pt x="49" y="46"/>
                    </a:cubicBezTo>
                    <a:cubicBezTo>
                      <a:pt x="47" y="45"/>
                      <a:pt x="45" y="45"/>
                      <a:pt x="43" y="44"/>
                    </a:cubicBezTo>
                    <a:cubicBezTo>
                      <a:pt x="41" y="44"/>
                      <a:pt x="39" y="44"/>
                      <a:pt x="37" y="44"/>
                    </a:cubicBezTo>
                    <a:lnTo>
                      <a:pt x="37" y="40"/>
                    </a:lnTo>
                    <a:close/>
                    <a:moveTo>
                      <a:pt x="42" y="57"/>
                    </a:moveTo>
                    <a:cubicBezTo>
                      <a:pt x="41" y="58"/>
                      <a:pt x="39" y="60"/>
                      <a:pt x="38" y="61"/>
                    </a:cubicBezTo>
                    <a:cubicBezTo>
                      <a:pt x="38" y="57"/>
                      <a:pt x="38" y="53"/>
                      <a:pt x="38" y="50"/>
                    </a:cubicBezTo>
                    <a:cubicBezTo>
                      <a:pt x="39" y="50"/>
                      <a:pt x="41" y="50"/>
                      <a:pt x="42" y="50"/>
                    </a:cubicBezTo>
                    <a:cubicBezTo>
                      <a:pt x="44" y="50"/>
                      <a:pt x="45" y="51"/>
                      <a:pt x="47" y="51"/>
                    </a:cubicBezTo>
                    <a:cubicBezTo>
                      <a:pt x="45" y="53"/>
                      <a:pt x="44" y="55"/>
                      <a:pt x="42" y="57"/>
                    </a:cubicBezTo>
                    <a:close/>
                    <a:moveTo>
                      <a:pt x="55" y="55"/>
                    </a:moveTo>
                    <a:cubicBezTo>
                      <a:pt x="53" y="57"/>
                      <a:pt x="51" y="58"/>
                      <a:pt x="49" y="59"/>
                    </a:cubicBezTo>
                    <a:cubicBezTo>
                      <a:pt x="48" y="60"/>
                      <a:pt x="48" y="60"/>
                      <a:pt x="47" y="60"/>
                    </a:cubicBezTo>
                    <a:cubicBezTo>
                      <a:pt x="47" y="60"/>
                      <a:pt x="48" y="59"/>
                      <a:pt x="48" y="59"/>
                    </a:cubicBezTo>
                    <a:cubicBezTo>
                      <a:pt x="50" y="57"/>
                      <a:pt x="51" y="55"/>
                      <a:pt x="52" y="53"/>
                    </a:cubicBezTo>
                    <a:cubicBezTo>
                      <a:pt x="53" y="53"/>
                      <a:pt x="53" y="54"/>
                      <a:pt x="54" y="54"/>
                    </a:cubicBezTo>
                    <a:cubicBezTo>
                      <a:pt x="54" y="54"/>
                      <a:pt x="55" y="54"/>
                      <a:pt x="55" y="55"/>
                    </a:cubicBezTo>
                    <a:close/>
                    <a:moveTo>
                      <a:pt x="63" y="44"/>
                    </a:move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1" y="46"/>
                      <a:pt x="60" y="48"/>
                      <a:pt x="59" y="50"/>
                    </a:cubicBezTo>
                    <a:cubicBezTo>
                      <a:pt x="58" y="50"/>
                      <a:pt x="57" y="49"/>
                      <a:pt x="57" y="49"/>
                    </a:cubicBezTo>
                    <a:cubicBezTo>
                      <a:pt x="56" y="48"/>
                      <a:pt x="55" y="48"/>
                      <a:pt x="54" y="48"/>
                    </a:cubicBezTo>
                    <a:cubicBezTo>
                      <a:pt x="55" y="46"/>
                      <a:pt x="55" y="44"/>
                      <a:pt x="56" y="42"/>
                    </a:cubicBezTo>
                    <a:cubicBezTo>
                      <a:pt x="56" y="40"/>
                      <a:pt x="56" y="38"/>
                      <a:pt x="56" y="36"/>
                    </a:cubicBezTo>
                    <a:cubicBezTo>
                      <a:pt x="58" y="36"/>
                      <a:pt x="59" y="36"/>
                      <a:pt x="60" y="37"/>
                    </a:cubicBezTo>
                    <a:cubicBezTo>
                      <a:pt x="61" y="37"/>
                      <a:pt x="62" y="37"/>
                      <a:pt x="64" y="37"/>
                    </a:cubicBezTo>
                    <a:cubicBezTo>
                      <a:pt x="63" y="39"/>
                      <a:pt x="63" y="42"/>
                      <a:pt x="62" y="44"/>
                    </a:cubicBezTo>
                    <a:lnTo>
                      <a:pt x="63" y="44"/>
                    </a:lnTo>
                    <a:close/>
                    <a:moveTo>
                      <a:pt x="58" y="17"/>
                    </a:moveTo>
                    <a:cubicBezTo>
                      <a:pt x="60" y="19"/>
                      <a:pt x="61" y="21"/>
                      <a:pt x="62" y="24"/>
                    </a:cubicBezTo>
                    <a:cubicBezTo>
                      <a:pt x="63" y="26"/>
                      <a:pt x="63" y="29"/>
                      <a:pt x="63" y="31"/>
                    </a:cubicBezTo>
                    <a:cubicBezTo>
                      <a:pt x="62" y="31"/>
                      <a:pt x="61" y="31"/>
                      <a:pt x="60" y="31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59" y="31"/>
                      <a:pt x="57" y="31"/>
                      <a:pt x="56" y="31"/>
                    </a:cubicBezTo>
                    <a:cubicBezTo>
                      <a:pt x="56" y="29"/>
                      <a:pt x="56" y="27"/>
                      <a:pt x="55" y="25"/>
                    </a:cubicBezTo>
                    <a:cubicBezTo>
                      <a:pt x="55" y="23"/>
                      <a:pt x="54" y="21"/>
                      <a:pt x="53" y="19"/>
                    </a:cubicBezTo>
                    <a:cubicBezTo>
                      <a:pt x="54" y="19"/>
                      <a:pt x="55" y="19"/>
                      <a:pt x="56" y="18"/>
                    </a:cubicBezTo>
                    <a:cubicBezTo>
                      <a:pt x="56" y="18"/>
                      <a:pt x="57" y="18"/>
                      <a:pt x="58" y="17"/>
                    </a:cubicBezTo>
                    <a:close/>
                    <a:moveTo>
                      <a:pt x="49" y="9"/>
                    </a:moveTo>
                    <a:cubicBezTo>
                      <a:pt x="51" y="10"/>
                      <a:pt x="52" y="11"/>
                      <a:pt x="54" y="13"/>
                    </a:cubicBezTo>
                    <a:cubicBezTo>
                      <a:pt x="54" y="13"/>
                      <a:pt x="53" y="13"/>
                      <a:pt x="53" y="13"/>
                    </a:cubicBezTo>
                    <a:cubicBezTo>
                      <a:pt x="52" y="14"/>
                      <a:pt x="52" y="14"/>
                      <a:pt x="51" y="14"/>
                    </a:cubicBezTo>
                    <a:cubicBezTo>
                      <a:pt x="50" y="12"/>
                      <a:pt x="49" y="11"/>
                      <a:pt x="48" y="9"/>
                    </a:cubicBezTo>
                    <a:cubicBezTo>
                      <a:pt x="47" y="9"/>
                      <a:pt x="47" y="8"/>
                      <a:pt x="47" y="8"/>
                    </a:cubicBezTo>
                    <a:cubicBezTo>
                      <a:pt x="47" y="8"/>
                      <a:pt x="48" y="9"/>
                      <a:pt x="49" y="9"/>
                    </a:cubicBezTo>
                    <a:close/>
                    <a:moveTo>
                      <a:pt x="37" y="12"/>
                    </a:moveTo>
                    <a:cubicBezTo>
                      <a:pt x="37" y="10"/>
                      <a:pt x="38" y="9"/>
                      <a:pt x="38" y="7"/>
                    </a:cubicBezTo>
                    <a:cubicBezTo>
                      <a:pt x="39" y="8"/>
                      <a:pt x="40" y="10"/>
                      <a:pt x="42" y="11"/>
                    </a:cubicBezTo>
                    <a:cubicBezTo>
                      <a:pt x="43" y="12"/>
                      <a:pt x="44" y="14"/>
                      <a:pt x="45" y="16"/>
                    </a:cubicBezTo>
                    <a:cubicBezTo>
                      <a:pt x="44" y="16"/>
                      <a:pt x="43" y="17"/>
                      <a:pt x="42" y="17"/>
                    </a:cubicBezTo>
                    <a:cubicBezTo>
                      <a:pt x="40" y="17"/>
                      <a:pt x="39" y="17"/>
                      <a:pt x="37" y="17"/>
                    </a:cubicBezTo>
                    <a:cubicBezTo>
                      <a:pt x="37" y="15"/>
                      <a:pt x="37" y="14"/>
                      <a:pt x="37" y="12"/>
                    </a:cubicBezTo>
                    <a:close/>
                    <a:moveTo>
                      <a:pt x="37" y="23"/>
                    </a:moveTo>
                    <a:cubicBezTo>
                      <a:pt x="41" y="23"/>
                      <a:pt x="45" y="22"/>
                      <a:pt x="48" y="21"/>
                    </a:cubicBezTo>
                    <a:cubicBezTo>
                      <a:pt x="49" y="23"/>
                      <a:pt x="49" y="24"/>
                      <a:pt x="49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50" y="26"/>
                    </a:cubicBezTo>
                    <a:cubicBezTo>
                      <a:pt x="50" y="27"/>
                      <a:pt x="50" y="29"/>
                      <a:pt x="50" y="30"/>
                    </a:cubicBezTo>
                    <a:cubicBezTo>
                      <a:pt x="48" y="30"/>
                      <a:pt x="46" y="30"/>
                      <a:pt x="44" y="30"/>
                    </a:cubicBezTo>
                    <a:cubicBezTo>
                      <a:pt x="42" y="30"/>
                      <a:pt x="40" y="30"/>
                      <a:pt x="37" y="30"/>
                    </a:cubicBezTo>
                    <a:cubicBezTo>
                      <a:pt x="37" y="26"/>
                      <a:pt x="37" y="26"/>
                      <a:pt x="37" y="26"/>
                    </a:cubicBezTo>
                    <a:lnTo>
                      <a:pt x="37" y="23"/>
                    </a:lnTo>
                    <a:close/>
                    <a:moveTo>
                      <a:pt x="21" y="59"/>
                    </a:moveTo>
                    <a:cubicBezTo>
                      <a:pt x="18" y="58"/>
                      <a:pt x="16" y="57"/>
                      <a:pt x="14" y="55"/>
                    </a:cubicBezTo>
                    <a:cubicBezTo>
                      <a:pt x="15" y="54"/>
                      <a:pt x="15" y="54"/>
                      <a:pt x="16" y="54"/>
                    </a:cubicBezTo>
                    <a:cubicBezTo>
                      <a:pt x="16" y="54"/>
                      <a:pt x="17" y="54"/>
                      <a:pt x="18" y="53"/>
                    </a:cubicBezTo>
                    <a:cubicBezTo>
                      <a:pt x="19" y="55"/>
                      <a:pt x="20" y="57"/>
                      <a:pt x="21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2" y="59"/>
                      <a:pt x="22" y="60"/>
                      <a:pt x="23" y="60"/>
                    </a:cubicBezTo>
                    <a:cubicBezTo>
                      <a:pt x="22" y="60"/>
                      <a:pt x="21" y="60"/>
                      <a:pt x="21" y="59"/>
                    </a:cubicBezTo>
                    <a:close/>
                    <a:moveTo>
                      <a:pt x="32" y="30"/>
                    </a:moveTo>
                    <a:cubicBezTo>
                      <a:pt x="30" y="30"/>
                      <a:pt x="27" y="30"/>
                      <a:pt x="25" y="30"/>
                    </a:cubicBezTo>
                    <a:cubicBezTo>
                      <a:pt x="23" y="30"/>
                      <a:pt x="21" y="30"/>
                      <a:pt x="19" y="30"/>
                    </a:cubicBezTo>
                    <a:cubicBezTo>
                      <a:pt x="19" y="29"/>
                      <a:pt x="20" y="27"/>
                      <a:pt x="20" y="26"/>
                    </a:cubicBezTo>
                    <a:cubicBezTo>
                      <a:pt x="21" y="24"/>
                      <a:pt x="21" y="23"/>
                      <a:pt x="22" y="21"/>
                    </a:cubicBezTo>
                    <a:cubicBezTo>
                      <a:pt x="23" y="22"/>
                      <a:pt x="25" y="22"/>
                      <a:pt x="27" y="22"/>
                    </a:cubicBezTo>
                    <a:cubicBezTo>
                      <a:pt x="28" y="23"/>
                      <a:pt x="30" y="23"/>
                      <a:pt x="32" y="23"/>
                    </a:cubicBezTo>
                    <a:cubicBezTo>
                      <a:pt x="32" y="26"/>
                      <a:pt x="32" y="26"/>
                      <a:pt x="32" y="26"/>
                    </a:cubicBezTo>
                    <a:lnTo>
                      <a:pt x="32" y="30"/>
                    </a:lnTo>
                    <a:close/>
                    <a:moveTo>
                      <a:pt x="25" y="36"/>
                    </a:moveTo>
                    <a:cubicBezTo>
                      <a:pt x="27" y="36"/>
                      <a:pt x="30" y="36"/>
                      <a:pt x="32" y="36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0" y="44"/>
                      <a:pt x="28" y="44"/>
                      <a:pt x="26" y="45"/>
                    </a:cubicBezTo>
                    <a:cubicBezTo>
                      <a:pt x="24" y="45"/>
                      <a:pt x="23" y="45"/>
                      <a:pt x="21" y="46"/>
                    </a:cubicBezTo>
                    <a:cubicBezTo>
                      <a:pt x="20" y="44"/>
                      <a:pt x="20" y="43"/>
                      <a:pt x="19" y="41"/>
                    </a:cubicBezTo>
                    <a:cubicBezTo>
                      <a:pt x="19" y="39"/>
                      <a:pt x="19" y="38"/>
                      <a:pt x="19" y="36"/>
                    </a:cubicBezTo>
                    <a:cubicBezTo>
                      <a:pt x="21" y="36"/>
                      <a:pt x="23" y="36"/>
                      <a:pt x="25" y="36"/>
                    </a:cubicBezTo>
                    <a:close/>
                    <a:moveTo>
                      <a:pt x="27" y="57"/>
                    </a:moveTo>
                    <a:cubicBezTo>
                      <a:pt x="26" y="55"/>
                      <a:pt x="24" y="53"/>
                      <a:pt x="23" y="51"/>
                    </a:cubicBezTo>
                    <a:cubicBezTo>
                      <a:pt x="25" y="51"/>
                      <a:pt x="26" y="51"/>
                      <a:pt x="27" y="50"/>
                    </a:cubicBezTo>
                    <a:cubicBezTo>
                      <a:pt x="29" y="50"/>
                      <a:pt x="30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4"/>
                      <a:pt x="32" y="57"/>
                      <a:pt x="32" y="61"/>
                    </a:cubicBezTo>
                    <a:cubicBezTo>
                      <a:pt x="30" y="60"/>
                      <a:pt x="29" y="58"/>
                      <a:pt x="27" y="57"/>
                    </a:cubicBezTo>
                    <a:close/>
                    <a:moveTo>
                      <a:pt x="28" y="11"/>
                    </a:moveTo>
                    <a:cubicBezTo>
                      <a:pt x="29" y="10"/>
                      <a:pt x="30" y="8"/>
                      <a:pt x="32" y="8"/>
                    </a:cubicBezTo>
                    <a:cubicBezTo>
                      <a:pt x="32" y="9"/>
                      <a:pt x="32" y="10"/>
                      <a:pt x="32" y="12"/>
                    </a:cubicBezTo>
                    <a:cubicBezTo>
                      <a:pt x="32" y="14"/>
                      <a:pt x="32" y="15"/>
                      <a:pt x="32" y="17"/>
                    </a:cubicBezTo>
                    <a:cubicBezTo>
                      <a:pt x="30" y="17"/>
                      <a:pt x="29" y="17"/>
                      <a:pt x="28" y="17"/>
                    </a:cubicBezTo>
                    <a:cubicBezTo>
                      <a:pt x="27" y="16"/>
                      <a:pt x="26" y="16"/>
                      <a:pt x="24" y="16"/>
                    </a:cubicBezTo>
                    <a:cubicBezTo>
                      <a:pt x="25" y="14"/>
                      <a:pt x="27" y="12"/>
                      <a:pt x="28" y="11"/>
                    </a:cubicBezTo>
                    <a:close/>
                    <a:moveTo>
                      <a:pt x="21" y="9"/>
                    </a:moveTo>
                    <a:cubicBezTo>
                      <a:pt x="21" y="9"/>
                      <a:pt x="22" y="8"/>
                      <a:pt x="23" y="8"/>
                    </a:cubicBezTo>
                    <a:cubicBezTo>
                      <a:pt x="23" y="8"/>
                      <a:pt x="22" y="9"/>
                      <a:pt x="22" y="9"/>
                    </a:cubicBezTo>
                    <a:cubicBezTo>
                      <a:pt x="21" y="10"/>
                      <a:pt x="20" y="12"/>
                      <a:pt x="19" y="14"/>
                    </a:cubicBezTo>
                    <a:cubicBezTo>
                      <a:pt x="18" y="14"/>
                      <a:pt x="17" y="13"/>
                      <a:pt x="17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7" y="11"/>
                      <a:pt x="19" y="10"/>
                      <a:pt x="21" y="9"/>
                    </a:cubicBezTo>
                    <a:close/>
                    <a:moveTo>
                      <a:pt x="8" y="24"/>
                    </a:moveTo>
                    <a:cubicBezTo>
                      <a:pt x="9" y="21"/>
                      <a:pt x="10" y="19"/>
                      <a:pt x="12" y="17"/>
                    </a:cubicBezTo>
                    <a:cubicBezTo>
                      <a:pt x="12" y="17"/>
                      <a:pt x="13" y="18"/>
                      <a:pt x="14" y="18"/>
                    </a:cubicBezTo>
                    <a:cubicBezTo>
                      <a:pt x="15" y="19"/>
                      <a:pt x="15" y="19"/>
                      <a:pt x="16" y="19"/>
                    </a:cubicBezTo>
                    <a:cubicBezTo>
                      <a:pt x="16" y="21"/>
                      <a:pt x="15" y="23"/>
                      <a:pt x="14" y="25"/>
                    </a:cubicBezTo>
                    <a:cubicBezTo>
                      <a:pt x="14" y="27"/>
                      <a:pt x="14" y="29"/>
                      <a:pt x="13" y="31"/>
                    </a:cubicBezTo>
                    <a:cubicBezTo>
                      <a:pt x="12" y="31"/>
                      <a:pt x="11" y="31"/>
                      <a:pt x="9" y="31"/>
                    </a:cubicBezTo>
                    <a:cubicBezTo>
                      <a:pt x="8" y="31"/>
                      <a:pt x="7" y="31"/>
                      <a:pt x="6" y="31"/>
                    </a:cubicBezTo>
                    <a:cubicBezTo>
                      <a:pt x="6" y="29"/>
                      <a:pt x="7" y="26"/>
                      <a:pt x="8" y="24"/>
                    </a:cubicBezTo>
                    <a:close/>
                    <a:moveTo>
                      <a:pt x="10" y="37"/>
                    </a:moveTo>
                    <a:cubicBezTo>
                      <a:pt x="11" y="36"/>
                      <a:pt x="12" y="36"/>
                      <a:pt x="13" y="36"/>
                    </a:cubicBezTo>
                    <a:cubicBezTo>
                      <a:pt x="13" y="38"/>
                      <a:pt x="13" y="40"/>
                      <a:pt x="14" y="42"/>
                    </a:cubicBezTo>
                    <a:cubicBezTo>
                      <a:pt x="14" y="44"/>
                      <a:pt x="15" y="46"/>
                      <a:pt x="15" y="48"/>
                    </a:cubicBezTo>
                    <a:cubicBezTo>
                      <a:pt x="15" y="48"/>
                      <a:pt x="14" y="49"/>
                      <a:pt x="13" y="49"/>
                    </a:cubicBezTo>
                    <a:cubicBezTo>
                      <a:pt x="12" y="49"/>
                      <a:pt x="11" y="50"/>
                      <a:pt x="11" y="50"/>
                    </a:cubicBezTo>
                    <a:cubicBezTo>
                      <a:pt x="9" y="48"/>
                      <a:pt x="8" y="46"/>
                      <a:pt x="8" y="44"/>
                    </a:cubicBezTo>
                    <a:cubicBezTo>
                      <a:pt x="7" y="42"/>
                      <a:pt x="6" y="39"/>
                      <a:pt x="6" y="37"/>
                    </a:cubicBezTo>
                    <a:cubicBezTo>
                      <a:pt x="7" y="37"/>
                      <a:pt x="8" y="37"/>
                      <a:pt x="10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íṥliḑè"/>
            <p:cNvGrpSpPr/>
            <p:nvPr/>
          </p:nvGrpSpPr>
          <p:grpSpPr>
            <a:xfrm>
              <a:off x="8709316" y="3309413"/>
              <a:ext cx="390520" cy="300737"/>
              <a:chOff x="6548438" y="2422526"/>
              <a:chExt cx="434975" cy="334963"/>
            </a:xfrm>
            <a:solidFill>
              <a:schemeClr val="bg1"/>
            </a:solidFill>
          </p:grpSpPr>
          <p:sp>
            <p:nvSpPr>
              <p:cNvPr id="47" name="iṣļïḑè"/>
              <p:cNvSpPr>
                <a:spLocks/>
              </p:cNvSpPr>
              <p:nvPr/>
            </p:nvSpPr>
            <p:spPr bwMode="auto">
              <a:xfrm>
                <a:off x="6777038" y="2441576"/>
                <a:ext cx="26988" cy="301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íşḷîḓé"/>
              <p:cNvSpPr>
                <a:spLocks/>
              </p:cNvSpPr>
              <p:nvPr/>
            </p:nvSpPr>
            <p:spPr bwMode="auto">
              <a:xfrm>
                <a:off x="6821488" y="2441576"/>
                <a:ext cx="26988" cy="301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íş1iḋê"/>
              <p:cNvSpPr>
                <a:spLocks/>
              </p:cNvSpPr>
              <p:nvPr/>
            </p:nvSpPr>
            <p:spPr bwMode="auto">
              <a:xfrm>
                <a:off x="6548438" y="2422526"/>
                <a:ext cx="434975" cy="334963"/>
              </a:xfrm>
              <a:custGeom>
                <a:avLst/>
                <a:gdLst/>
                <a:ahLst/>
                <a:cxnLst>
                  <a:cxn ang="0">
                    <a:pos x="113" y="81"/>
                  </a:cxn>
                  <a:cxn ang="0">
                    <a:pos x="69" y="23"/>
                  </a:cxn>
                  <a:cxn ang="0">
                    <a:pos x="68" y="23"/>
                  </a:cxn>
                  <a:cxn ang="0">
                    <a:pos x="67" y="23"/>
                  </a:cxn>
                  <a:cxn ang="0">
                    <a:pos x="66" y="23"/>
                  </a:cxn>
                  <a:cxn ang="0">
                    <a:pos x="65" y="23"/>
                  </a:cxn>
                  <a:cxn ang="0">
                    <a:pos x="64" y="23"/>
                  </a:cxn>
                  <a:cxn ang="0">
                    <a:pos x="64" y="23"/>
                  </a:cxn>
                  <a:cxn ang="0">
                    <a:pos x="63" y="24"/>
                  </a:cxn>
                  <a:cxn ang="0">
                    <a:pos x="62" y="24"/>
                  </a:cxn>
                  <a:cxn ang="0">
                    <a:pos x="61" y="24"/>
                  </a:cxn>
                  <a:cxn ang="0">
                    <a:pos x="61" y="25"/>
                  </a:cxn>
                  <a:cxn ang="0">
                    <a:pos x="60" y="26"/>
                  </a:cxn>
                  <a:cxn ang="0">
                    <a:pos x="60" y="27"/>
                  </a:cxn>
                  <a:cxn ang="0">
                    <a:pos x="60" y="27"/>
                  </a:cxn>
                  <a:cxn ang="0">
                    <a:pos x="72" y="40"/>
                  </a:cxn>
                  <a:cxn ang="0">
                    <a:pos x="73" y="40"/>
                  </a:cxn>
                  <a:cxn ang="0">
                    <a:pos x="73" y="40"/>
                  </a:cxn>
                  <a:cxn ang="0">
                    <a:pos x="73" y="41"/>
                  </a:cxn>
                  <a:cxn ang="0">
                    <a:pos x="73" y="41"/>
                  </a:cxn>
                  <a:cxn ang="0">
                    <a:pos x="73" y="42"/>
                  </a:cxn>
                  <a:cxn ang="0">
                    <a:pos x="73" y="42"/>
                  </a:cxn>
                  <a:cxn ang="0">
                    <a:pos x="72" y="42"/>
                  </a:cxn>
                  <a:cxn ang="0">
                    <a:pos x="66" y="48"/>
                  </a:cxn>
                  <a:cxn ang="0">
                    <a:pos x="53" y="35"/>
                  </a:cxn>
                  <a:cxn ang="0">
                    <a:pos x="52" y="35"/>
                  </a:cxn>
                  <a:cxn ang="0">
                    <a:pos x="51" y="35"/>
                  </a:cxn>
                  <a:cxn ang="0">
                    <a:pos x="50" y="35"/>
                  </a:cxn>
                  <a:cxn ang="0">
                    <a:pos x="49" y="36"/>
                  </a:cxn>
                  <a:cxn ang="0">
                    <a:pos x="49" y="37"/>
                  </a:cxn>
                  <a:cxn ang="0">
                    <a:pos x="49" y="38"/>
                  </a:cxn>
                  <a:cxn ang="0">
                    <a:pos x="49" y="39"/>
                  </a:cxn>
                  <a:cxn ang="0">
                    <a:pos x="48" y="39"/>
                  </a:cxn>
                  <a:cxn ang="0">
                    <a:pos x="48" y="44"/>
                  </a:cxn>
                  <a:cxn ang="0">
                    <a:pos x="79" y="59"/>
                  </a:cxn>
                  <a:cxn ang="0">
                    <a:pos x="78" y="59"/>
                  </a:cxn>
                  <a:cxn ang="0">
                    <a:pos x="77" y="59"/>
                  </a:cxn>
                  <a:cxn ang="0">
                    <a:pos x="76" y="59"/>
                  </a:cxn>
                  <a:cxn ang="0">
                    <a:pos x="75" y="59"/>
                  </a:cxn>
                  <a:cxn ang="0">
                    <a:pos x="75" y="60"/>
                  </a:cxn>
                  <a:cxn ang="0">
                    <a:pos x="74" y="60"/>
                  </a:cxn>
                  <a:cxn ang="0">
                    <a:pos x="73" y="60"/>
                  </a:cxn>
                  <a:cxn ang="0">
                    <a:pos x="75" y="46"/>
                  </a:cxn>
                  <a:cxn ang="0">
                    <a:pos x="76" y="45"/>
                  </a:cxn>
                  <a:cxn ang="0">
                    <a:pos x="77" y="44"/>
                  </a:cxn>
                  <a:cxn ang="0">
                    <a:pos x="77" y="43"/>
                  </a:cxn>
                  <a:cxn ang="0">
                    <a:pos x="77" y="42"/>
                  </a:cxn>
                  <a:cxn ang="0">
                    <a:pos x="77" y="40"/>
                  </a:cxn>
                  <a:cxn ang="0">
                    <a:pos x="77" y="39"/>
                  </a:cxn>
                  <a:cxn ang="0">
                    <a:pos x="77" y="38"/>
                  </a:cxn>
                  <a:cxn ang="0">
                    <a:pos x="76" y="37"/>
                  </a:cxn>
                  <a:cxn ang="0">
                    <a:pos x="75" y="37"/>
                  </a:cxn>
                  <a:cxn ang="0">
                    <a:pos x="67" y="27"/>
                  </a:cxn>
                  <a:cxn ang="0">
                    <a:pos x="68" y="27"/>
                  </a:cxn>
                  <a:cxn ang="0">
                    <a:pos x="86" y="47"/>
                  </a:cxn>
                  <a:cxn ang="0">
                    <a:pos x="86" y="47"/>
                  </a:cxn>
                  <a:cxn ang="0">
                    <a:pos x="86" y="48"/>
                  </a:cxn>
                  <a:cxn ang="0">
                    <a:pos x="85" y="48"/>
                  </a:cxn>
                  <a:cxn ang="0">
                    <a:pos x="85" y="49"/>
                  </a:cxn>
                  <a:cxn ang="0">
                    <a:pos x="85" y="50"/>
                  </a:cxn>
                  <a:cxn ang="0">
                    <a:pos x="86" y="51"/>
                  </a:cxn>
                </a:cxnLst>
                <a:rect l="0" t="0" r="r" b="b"/>
                <a:pathLst>
                  <a:path w="116" h="89">
                    <a:moveTo>
                      <a:pt x="115" y="83"/>
                    </a:moveTo>
                    <a:cubicBezTo>
                      <a:pt x="116" y="81"/>
                      <a:pt x="116" y="80"/>
                      <a:pt x="116" y="78"/>
                    </a:cubicBezTo>
                    <a:cubicBezTo>
                      <a:pt x="116" y="76"/>
                      <a:pt x="116" y="75"/>
                      <a:pt x="115" y="74"/>
                    </a:cubicBezTo>
                    <a:cubicBezTo>
                      <a:pt x="115" y="73"/>
                      <a:pt x="115" y="73"/>
                      <a:pt x="115" y="73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13" y="75"/>
                      <a:pt x="113" y="75"/>
                      <a:pt x="113" y="75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03" y="62"/>
                      <a:pt x="103" y="62"/>
                      <a:pt x="103" y="62"/>
                    </a:cubicBezTo>
                    <a:cubicBezTo>
                      <a:pt x="103" y="17"/>
                      <a:pt x="103" y="17"/>
                      <a:pt x="103" y="17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16"/>
                      <a:pt x="103" y="16"/>
                      <a:pt x="103" y="16"/>
                    </a:cubicBezTo>
                    <a:cubicBezTo>
                      <a:pt x="103" y="2"/>
                      <a:pt x="103" y="2"/>
                      <a:pt x="103" y="2"/>
                    </a:cubicBezTo>
                    <a:cubicBezTo>
                      <a:pt x="103" y="1"/>
                      <a:pt x="102" y="0"/>
                      <a:pt x="10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8"/>
                      <a:pt x="1" y="89"/>
                      <a:pt x="2" y="89"/>
                    </a:cubicBezTo>
                    <a:cubicBezTo>
                      <a:pt x="101" y="89"/>
                      <a:pt x="101" y="89"/>
                      <a:pt x="101" y="89"/>
                    </a:cubicBezTo>
                    <a:cubicBezTo>
                      <a:pt x="101" y="89"/>
                      <a:pt x="102" y="89"/>
                      <a:pt x="102" y="89"/>
                    </a:cubicBezTo>
                    <a:cubicBezTo>
                      <a:pt x="103" y="89"/>
                      <a:pt x="104" y="89"/>
                      <a:pt x="105" y="89"/>
                    </a:cubicBezTo>
                    <a:cubicBezTo>
                      <a:pt x="107" y="89"/>
                      <a:pt x="109" y="89"/>
                      <a:pt x="110" y="87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5" y="83"/>
                      <a:pt x="115" y="83"/>
                      <a:pt x="115" y="83"/>
                    </a:cubicBezTo>
                    <a:cubicBezTo>
                      <a:pt x="115" y="83"/>
                      <a:pt x="115" y="83"/>
                      <a:pt x="115" y="83"/>
                    </a:cubicBezTo>
                    <a:cubicBezTo>
                      <a:pt x="113" y="81"/>
                      <a:pt x="113" y="81"/>
                      <a:pt x="113" y="81"/>
                    </a:cubicBezTo>
                    <a:lnTo>
                      <a:pt x="115" y="83"/>
                    </a:lnTo>
                    <a:close/>
                    <a:moveTo>
                      <a:pt x="4" y="4"/>
                    </a:moveTo>
                    <a:cubicBezTo>
                      <a:pt x="99" y="4"/>
                      <a:pt x="99" y="4"/>
                      <a:pt x="99" y="4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4" y="14"/>
                      <a:pt x="4" y="14"/>
                      <a:pt x="4" y="14"/>
                    </a:cubicBezTo>
                    <a:lnTo>
                      <a:pt x="4" y="4"/>
                    </a:lnTo>
                    <a:close/>
                    <a:moveTo>
                      <a:pt x="4" y="85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90" y="49"/>
                      <a:pt x="90" y="49"/>
                      <a:pt x="90" y="49"/>
                    </a:cubicBezTo>
                    <a:cubicBezTo>
                      <a:pt x="90" y="48"/>
                      <a:pt x="90" y="48"/>
                      <a:pt x="90" y="47"/>
                    </a:cubicBezTo>
                    <a:cubicBezTo>
                      <a:pt x="90" y="46"/>
                      <a:pt x="90" y="45"/>
                      <a:pt x="90" y="44"/>
                    </a:cubicBezTo>
                    <a:cubicBezTo>
                      <a:pt x="90" y="38"/>
                      <a:pt x="88" y="33"/>
                      <a:pt x="84" y="29"/>
                    </a:cubicBezTo>
                    <a:cubicBezTo>
                      <a:pt x="80" y="25"/>
                      <a:pt x="75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5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6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7" y="48"/>
                      <a:pt x="67" y="48"/>
                      <a:pt x="66" y="48"/>
                    </a:cubicBezTo>
                    <a:cubicBezTo>
                      <a:pt x="65" y="48"/>
                      <a:pt x="65" y="48"/>
                      <a:pt x="65" y="47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6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6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1"/>
                      <a:pt x="48" y="43"/>
                      <a:pt x="48" y="44"/>
                    </a:cubicBezTo>
                    <a:cubicBezTo>
                      <a:pt x="48" y="50"/>
                      <a:pt x="50" y="55"/>
                      <a:pt x="54" y="59"/>
                    </a:cubicBezTo>
                    <a:cubicBezTo>
                      <a:pt x="58" y="63"/>
                      <a:pt x="63" y="65"/>
                      <a:pt x="69" y="65"/>
                    </a:cubicBezTo>
                    <a:cubicBezTo>
                      <a:pt x="71" y="65"/>
                      <a:pt x="72" y="65"/>
                      <a:pt x="74" y="65"/>
                    </a:cubicBezTo>
                    <a:cubicBezTo>
                      <a:pt x="75" y="64"/>
                      <a:pt x="76" y="64"/>
                      <a:pt x="77" y="64"/>
                    </a:cubicBezTo>
                    <a:cubicBezTo>
                      <a:pt x="98" y="85"/>
                      <a:pt x="98" y="85"/>
                      <a:pt x="98" y="85"/>
                    </a:cubicBezTo>
                    <a:lnTo>
                      <a:pt x="4" y="85"/>
                    </a:lnTo>
                    <a:close/>
                    <a:moveTo>
                      <a:pt x="111" y="79"/>
                    </a:moveTo>
                    <a:cubicBezTo>
                      <a:pt x="111" y="79"/>
                      <a:pt x="111" y="79"/>
                      <a:pt x="111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06" y="85"/>
                      <a:pt x="106" y="85"/>
                      <a:pt x="105" y="85"/>
                    </a:cubicBezTo>
                    <a:cubicBezTo>
                      <a:pt x="105" y="85"/>
                      <a:pt x="104" y="85"/>
                      <a:pt x="104" y="84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3"/>
                      <a:pt x="102" y="83"/>
                      <a:pt x="102" y="83"/>
                    </a:cubicBezTo>
                    <a:cubicBezTo>
                      <a:pt x="102" y="83"/>
                      <a:pt x="102" y="83"/>
                      <a:pt x="102" y="83"/>
                    </a:cubicBezTo>
                    <a:cubicBezTo>
                      <a:pt x="102" y="83"/>
                      <a:pt x="102" y="83"/>
                      <a:pt x="102" y="83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9" y="59"/>
                      <a:pt x="79" y="59"/>
                      <a:pt x="79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6" y="59"/>
                      <a:pt x="76" y="59"/>
                      <a:pt x="76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2" y="61"/>
                      <a:pt x="70" y="61"/>
                      <a:pt x="69" y="61"/>
                    </a:cubicBezTo>
                    <a:cubicBezTo>
                      <a:pt x="65" y="61"/>
                      <a:pt x="60" y="59"/>
                      <a:pt x="57" y="56"/>
                    </a:cubicBezTo>
                    <a:cubicBezTo>
                      <a:pt x="54" y="53"/>
                      <a:pt x="52" y="48"/>
                      <a:pt x="52" y="44"/>
                    </a:cubicBezTo>
                    <a:cubicBezTo>
                      <a:pt x="52" y="43"/>
                      <a:pt x="52" y="42"/>
                      <a:pt x="53" y="41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3" y="52"/>
                      <a:pt x="64" y="52"/>
                      <a:pt x="66" y="52"/>
                    </a:cubicBezTo>
                    <a:cubicBezTo>
                      <a:pt x="68" y="52"/>
                      <a:pt x="69" y="52"/>
                      <a:pt x="71" y="50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74" y="27"/>
                      <a:pt x="78" y="29"/>
                      <a:pt x="81" y="32"/>
                    </a:cubicBezTo>
                    <a:cubicBezTo>
                      <a:pt x="84" y="35"/>
                      <a:pt x="86" y="39"/>
                      <a:pt x="86" y="44"/>
                    </a:cubicBezTo>
                    <a:cubicBezTo>
                      <a:pt x="86" y="45"/>
                      <a:pt x="86" y="46"/>
                      <a:pt x="86" y="46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7"/>
                      <a:pt x="86" y="47"/>
                      <a:pt x="86" y="47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5" y="49"/>
                      <a:pt x="85" y="49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86" y="52"/>
                      <a:pt x="86" y="52"/>
                      <a:pt x="86" y="52"/>
                    </a:cubicBezTo>
                    <a:cubicBezTo>
                      <a:pt x="99" y="64"/>
                      <a:pt x="99" y="64"/>
                      <a:pt x="99" y="64"/>
                    </a:cubicBezTo>
                    <a:cubicBezTo>
                      <a:pt x="99" y="65"/>
                      <a:pt x="99" y="65"/>
                      <a:pt x="99" y="65"/>
                    </a:cubicBezTo>
                    <a:cubicBezTo>
                      <a:pt x="111" y="76"/>
                      <a:pt x="111" y="76"/>
                      <a:pt x="111" y="76"/>
                    </a:cubicBezTo>
                    <a:cubicBezTo>
                      <a:pt x="111" y="76"/>
                      <a:pt x="111" y="76"/>
                      <a:pt x="111" y="76"/>
                    </a:cubicBezTo>
                    <a:cubicBezTo>
                      <a:pt x="111" y="76"/>
                      <a:pt x="111" y="76"/>
                      <a:pt x="111" y="76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2" y="77"/>
                      <a:pt x="112" y="77"/>
                      <a:pt x="112" y="78"/>
                    </a:cubicBezTo>
                    <a:cubicBezTo>
                      <a:pt x="112" y="79"/>
                      <a:pt x="112" y="79"/>
                      <a:pt x="111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ïśḷïdê"/>
              <p:cNvSpPr>
                <a:spLocks/>
              </p:cNvSpPr>
              <p:nvPr/>
            </p:nvSpPr>
            <p:spPr bwMode="auto">
              <a:xfrm>
                <a:off x="6867526" y="2441576"/>
                <a:ext cx="25400" cy="301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í$ļîḋê"/>
            <p:cNvGrpSpPr/>
            <p:nvPr/>
          </p:nvGrpSpPr>
          <p:grpSpPr>
            <a:xfrm>
              <a:off x="3512947" y="1609483"/>
              <a:ext cx="793923" cy="793924"/>
              <a:chOff x="3512946" y="1609482"/>
              <a:chExt cx="793923" cy="793924"/>
            </a:xfrm>
          </p:grpSpPr>
          <p:sp>
            <p:nvSpPr>
              <p:cNvPr id="41" name="îSlîdé"/>
              <p:cNvSpPr/>
              <p:nvPr/>
            </p:nvSpPr>
            <p:spPr bwMode="auto">
              <a:xfrm flipH="1">
                <a:off x="3512946" y="1609482"/>
                <a:ext cx="793923" cy="793924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2" name="ïśľíḋê"/>
              <p:cNvGrpSpPr/>
              <p:nvPr/>
            </p:nvGrpSpPr>
            <p:grpSpPr>
              <a:xfrm>
                <a:off x="3711080" y="1805471"/>
                <a:ext cx="397654" cy="401931"/>
                <a:chOff x="2163763" y="2366963"/>
                <a:chExt cx="442913" cy="447676"/>
              </a:xfrm>
              <a:solidFill>
                <a:schemeClr val="bg1"/>
              </a:solidFill>
            </p:grpSpPr>
            <p:sp>
              <p:nvSpPr>
                <p:cNvPr id="43" name="ïśľïde"/>
                <p:cNvSpPr>
                  <a:spLocks/>
                </p:cNvSpPr>
                <p:nvPr/>
              </p:nvSpPr>
              <p:spPr bwMode="auto">
                <a:xfrm>
                  <a:off x="2163763" y="2600326"/>
                  <a:ext cx="217488" cy="214313"/>
                </a:xfrm>
                <a:custGeom>
                  <a:avLst/>
                  <a:gdLst/>
                  <a:ahLst/>
                  <a:cxnLst>
                    <a:cxn ang="0">
                      <a:pos x="57" y="12"/>
                    </a:cxn>
                    <a:cxn ang="0">
                      <a:pos x="51" y="7"/>
                    </a:cxn>
                    <a:cxn ang="0">
                      <a:pos x="49" y="9"/>
                    </a:cxn>
                    <a:cxn ang="0">
                      <a:pos x="51" y="7"/>
                    </a:cxn>
                    <a:cxn ang="0">
                      <a:pos x="50" y="7"/>
                    </a:cxn>
                    <a:cxn ang="0">
                      <a:pos x="46" y="1"/>
                    </a:cxn>
                    <a:cxn ang="0">
                      <a:pos x="43" y="3"/>
                    </a:cxn>
                    <a:cxn ang="0">
                      <a:pos x="46" y="1"/>
                    </a:cxn>
                    <a:cxn ang="0">
                      <a:pos x="42" y="1"/>
                    </a:cxn>
                    <a:cxn ang="0">
                      <a:pos x="41" y="1"/>
                    </a:cxn>
                    <a:cxn ang="0">
                      <a:pos x="31" y="11"/>
                    </a:cxn>
                    <a:cxn ang="0">
                      <a:pos x="31" y="11"/>
                    </a:cxn>
                    <a:cxn ang="0">
                      <a:pos x="31" y="11"/>
                    </a:cxn>
                    <a:cxn ang="0">
                      <a:pos x="27" y="16"/>
                    </a:cxn>
                    <a:cxn ang="0">
                      <a:pos x="0" y="54"/>
                    </a:cxn>
                    <a:cxn ang="0">
                      <a:pos x="0" y="54"/>
                    </a:cxn>
                    <a:cxn ang="0">
                      <a:pos x="2" y="57"/>
                    </a:cxn>
                    <a:cxn ang="0">
                      <a:pos x="3" y="57"/>
                    </a:cxn>
                    <a:cxn ang="0">
                      <a:pos x="24" y="47"/>
                    </a:cxn>
                    <a:cxn ang="0">
                      <a:pos x="47" y="27"/>
                    </a:cxn>
                    <a:cxn ang="0">
                      <a:pos x="53" y="21"/>
                    </a:cxn>
                    <a:cxn ang="0">
                      <a:pos x="57" y="16"/>
                    </a:cxn>
                    <a:cxn ang="0">
                      <a:pos x="57" y="16"/>
                    </a:cxn>
                    <a:cxn ang="0">
                      <a:pos x="57" y="12"/>
                    </a:cxn>
                    <a:cxn ang="0">
                      <a:pos x="57" y="12"/>
                    </a:cxn>
                    <a:cxn ang="0">
                      <a:pos x="49" y="17"/>
                    </a:cxn>
                    <a:cxn ang="0">
                      <a:pos x="43" y="23"/>
                    </a:cxn>
                    <a:cxn ang="0">
                      <a:pos x="21" y="43"/>
                    </a:cxn>
                    <a:cxn ang="0">
                      <a:pos x="6" y="51"/>
                    </a:cxn>
                    <a:cxn ang="0">
                      <a:pos x="31" y="19"/>
                    </a:cxn>
                    <a:cxn ang="0">
                      <a:pos x="35" y="15"/>
                    </a:cxn>
                    <a:cxn ang="0">
                      <a:pos x="35" y="15"/>
                    </a:cxn>
                    <a:cxn ang="0">
                      <a:pos x="35" y="15"/>
                    </a:cxn>
                    <a:cxn ang="0">
                      <a:pos x="35" y="15"/>
                    </a:cxn>
                    <a:cxn ang="0">
                      <a:pos x="43" y="7"/>
                    </a:cxn>
                    <a:cxn ang="0">
                      <a:pos x="47" y="11"/>
                    </a:cxn>
                    <a:cxn ang="0">
                      <a:pos x="47" y="11"/>
                    </a:cxn>
                    <a:cxn ang="0">
                      <a:pos x="47" y="11"/>
                    </a:cxn>
                    <a:cxn ang="0">
                      <a:pos x="52" y="15"/>
                    </a:cxn>
                    <a:cxn ang="0">
                      <a:pos x="49" y="17"/>
                    </a:cxn>
                  </a:cxnLst>
                  <a:rect l="0" t="0" r="r" b="b"/>
                  <a:pathLst>
                    <a:path w="58" h="57">
                      <a:moveTo>
                        <a:pt x="57" y="12"/>
                      </a:moveTo>
                      <a:cubicBezTo>
                        <a:pt x="55" y="11"/>
                        <a:pt x="53" y="9"/>
                        <a:pt x="51" y="7"/>
                      </a:cubicBezTo>
                      <a:cubicBezTo>
                        <a:pt x="49" y="9"/>
                        <a:pt x="49" y="9"/>
                        <a:pt x="49" y="9"/>
                      </a:cubicBezTo>
                      <a:cubicBezTo>
                        <a:pt x="51" y="7"/>
                        <a:pt x="51" y="7"/>
                        <a:pt x="51" y="7"/>
                      </a:cubicBezTo>
                      <a:cubicBezTo>
                        <a:pt x="51" y="7"/>
                        <a:pt x="51" y="7"/>
                        <a:pt x="50" y="7"/>
                      </a:cubicBezTo>
                      <a:cubicBezTo>
                        <a:pt x="49" y="5"/>
                        <a:pt x="47" y="4"/>
                        <a:pt x="46" y="1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6" y="1"/>
                        <a:pt x="46" y="1"/>
                        <a:pt x="46" y="1"/>
                      </a:cubicBezTo>
                      <a:cubicBezTo>
                        <a:pt x="45" y="0"/>
                        <a:pt x="43" y="0"/>
                        <a:pt x="42" y="1"/>
                      </a:cubicBezTo>
                      <a:cubicBezTo>
                        <a:pt x="42" y="1"/>
                        <a:pt x="42" y="1"/>
                        <a:pt x="41" y="1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0" y="13"/>
                        <a:pt x="28" y="14"/>
                        <a:pt x="27" y="16"/>
                      </a:cubicBezTo>
                      <a:cubicBezTo>
                        <a:pt x="15" y="28"/>
                        <a:pt x="1" y="42"/>
                        <a:pt x="0" y="54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6"/>
                        <a:pt x="1" y="57"/>
                        <a:pt x="2" y="57"/>
                      </a:cubicBezTo>
                      <a:cubicBezTo>
                        <a:pt x="3" y="57"/>
                        <a:pt x="3" y="57"/>
                        <a:pt x="3" y="57"/>
                      </a:cubicBezTo>
                      <a:cubicBezTo>
                        <a:pt x="10" y="56"/>
                        <a:pt x="17" y="52"/>
                        <a:pt x="24" y="47"/>
                      </a:cubicBezTo>
                      <a:cubicBezTo>
                        <a:pt x="32" y="41"/>
                        <a:pt x="39" y="34"/>
                        <a:pt x="47" y="27"/>
                      </a:cubicBezTo>
                      <a:cubicBezTo>
                        <a:pt x="53" y="21"/>
                        <a:pt x="53" y="21"/>
                        <a:pt x="53" y="21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8" y="15"/>
                        <a:pt x="58" y="13"/>
                        <a:pt x="57" y="12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lose/>
                      <a:moveTo>
                        <a:pt x="49" y="17"/>
                      </a:moveTo>
                      <a:cubicBezTo>
                        <a:pt x="43" y="23"/>
                        <a:pt x="43" y="23"/>
                        <a:pt x="43" y="23"/>
                      </a:cubicBezTo>
                      <a:cubicBezTo>
                        <a:pt x="36" y="30"/>
                        <a:pt x="28" y="37"/>
                        <a:pt x="21" y="43"/>
                      </a:cubicBezTo>
                      <a:cubicBezTo>
                        <a:pt x="16" y="47"/>
                        <a:pt x="11" y="50"/>
                        <a:pt x="6" y="51"/>
                      </a:cubicBezTo>
                      <a:cubicBezTo>
                        <a:pt x="9" y="41"/>
                        <a:pt x="21" y="29"/>
                        <a:pt x="31" y="19"/>
                      </a:cubicBezTo>
                      <a:cubicBezTo>
                        <a:pt x="32" y="18"/>
                        <a:pt x="33" y="16"/>
                        <a:pt x="35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44" y="8"/>
                        <a:pt x="46" y="10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9" y="12"/>
                        <a:pt x="50" y="14"/>
                        <a:pt x="52" y="15"/>
                      </a:cubicBezTo>
                      <a:lnTo>
                        <a:pt x="49" y="1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îṡḻíḑê"/>
                <p:cNvSpPr>
                  <a:spLocks/>
                </p:cNvSpPr>
                <p:nvPr/>
              </p:nvSpPr>
              <p:spPr bwMode="auto">
                <a:xfrm>
                  <a:off x="2317751" y="2366963"/>
                  <a:ext cx="288925" cy="293688"/>
                </a:xfrm>
                <a:custGeom>
                  <a:avLst/>
                  <a:gdLst/>
                  <a:ahLst/>
                  <a:cxnLst>
                    <a:cxn ang="0">
                      <a:pos x="66" y="11"/>
                    </a:cxn>
                    <a:cxn ang="0">
                      <a:pos x="38" y="0"/>
                    </a:cxn>
                    <a:cxn ang="0">
                      <a:pos x="11" y="11"/>
                    </a:cxn>
                    <a:cxn ang="0">
                      <a:pos x="0" y="39"/>
                    </a:cxn>
                    <a:cxn ang="0">
                      <a:pos x="11" y="66"/>
                    </a:cxn>
                    <a:cxn ang="0">
                      <a:pos x="38" y="78"/>
                    </a:cxn>
                    <a:cxn ang="0">
                      <a:pos x="66" y="66"/>
                    </a:cxn>
                    <a:cxn ang="0">
                      <a:pos x="77" y="39"/>
                    </a:cxn>
                    <a:cxn ang="0">
                      <a:pos x="66" y="11"/>
                    </a:cxn>
                    <a:cxn ang="0">
                      <a:pos x="62" y="63"/>
                    </a:cxn>
                    <a:cxn ang="0">
                      <a:pos x="38" y="73"/>
                    </a:cxn>
                    <a:cxn ang="0">
                      <a:pos x="15" y="63"/>
                    </a:cxn>
                    <a:cxn ang="0">
                      <a:pos x="5" y="39"/>
                    </a:cxn>
                    <a:cxn ang="0">
                      <a:pos x="15" y="15"/>
                    </a:cxn>
                    <a:cxn ang="0">
                      <a:pos x="38" y="5"/>
                    </a:cxn>
                    <a:cxn ang="0">
                      <a:pos x="62" y="15"/>
                    </a:cxn>
                    <a:cxn ang="0">
                      <a:pos x="72" y="39"/>
                    </a:cxn>
                    <a:cxn ang="0">
                      <a:pos x="62" y="63"/>
                    </a:cxn>
                  </a:cxnLst>
                  <a:rect l="0" t="0" r="r" b="b"/>
                  <a:pathLst>
                    <a:path w="77" h="78">
                      <a:moveTo>
                        <a:pt x="66" y="11"/>
                      </a:moveTo>
                      <a:cubicBezTo>
                        <a:pt x="59" y="4"/>
                        <a:pt x="49" y="0"/>
                        <a:pt x="38" y="0"/>
                      </a:cubicBezTo>
                      <a:cubicBezTo>
                        <a:pt x="28" y="0"/>
                        <a:pt x="18" y="4"/>
                        <a:pt x="11" y="11"/>
                      </a:cubicBezTo>
                      <a:cubicBezTo>
                        <a:pt x="4" y="18"/>
                        <a:pt x="0" y="28"/>
                        <a:pt x="0" y="39"/>
                      </a:cubicBezTo>
                      <a:cubicBezTo>
                        <a:pt x="0" y="50"/>
                        <a:pt x="4" y="59"/>
                        <a:pt x="11" y="66"/>
                      </a:cubicBezTo>
                      <a:cubicBezTo>
                        <a:pt x="18" y="73"/>
                        <a:pt x="28" y="78"/>
                        <a:pt x="38" y="78"/>
                      </a:cubicBezTo>
                      <a:cubicBezTo>
                        <a:pt x="49" y="78"/>
                        <a:pt x="59" y="73"/>
                        <a:pt x="66" y="66"/>
                      </a:cubicBezTo>
                      <a:cubicBezTo>
                        <a:pt x="73" y="59"/>
                        <a:pt x="77" y="50"/>
                        <a:pt x="77" y="39"/>
                      </a:cubicBezTo>
                      <a:cubicBezTo>
                        <a:pt x="77" y="28"/>
                        <a:pt x="73" y="18"/>
                        <a:pt x="66" y="11"/>
                      </a:cubicBezTo>
                      <a:close/>
                      <a:moveTo>
                        <a:pt x="62" y="63"/>
                      </a:moveTo>
                      <a:cubicBezTo>
                        <a:pt x="56" y="69"/>
                        <a:pt x="48" y="73"/>
                        <a:pt x="38" y="73"/>
                      </a:cubicBezTo>
                      <a:cubicBezTo>
                        <a:pt x="29" y="73"/>
                        <a:pt x="21" y="69"/>
                        <a:pt x="15" y="63"/>
                      </a:cubicBezTo>
                      <a:cubicBezTo>
                        <a:pt x="8" y="57"/>
                        <a:pt x="5" y="48"/>
                        <a:pt x="5" y="39"/>
                      </a:cubicBezTo>
                      <a:cubicBezTo>
                        <a:pt x="5" y="29"/>
                        <a:pt x="8" y="21"/>
                        <a:pt x="15" y="15"/>
                      </a:cubicBezTo>
                      <a:cubicBezTo>
                        <a:pt x="21" y="9"/>
                        <a:pt x="29" y="5"/>
                        <a:pt x="38" y="5"/>
                      </a:cubicBezTo>
                      <a:cubicBezTo>
                        <a:pt x="48" y="5"/>
                        <a:pt x="56" y="9"/>
                        <a:pt x="62" y="15"/>
                      </a:cubicBezTo>
                      <a:cubicBezTo>
                        <a:pt x="69" y="21"/>
                        <a:pt x="72" y="29"/>
                        <a:pt x="72" y="39"/>
                      </a:cubicBezTo>
                      <a:cubicBezTo>
                        <a:pt x="72" y="48"/>
                        <a:pt x="69" y="57"/>
                        <a:pt x="62" y="6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îşlíḓè"/>
                <p:cNvSpPr>
                  <a:spLocks/>
                </p:cNvSpPr>
                <p:nvPr/>
              </p:nvSpPr>
              <p:spPr bwMode="auto">
                <a:xfrm>
                  <a:off x="2400301" y="2446338"/>
                  <a:ext cx="87313" cy="85725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19" y="0"/>
                    </a:cxn>
                    <a:cxn ang="0">
                      <a:pos x="7" y="5"/>
                    </a:cxn>
                    <a:cxn ang="0">
                      <a:pos x="0" y="18"/>
                    </a:cxn>
                    <a:cxn ang="0">
                      <a:pos x="0" y="18"/>
                    </a:cxn>
                    <a:cxn ang="0">
                      <a:pos x="3" y="19"/>
                    </a:cxn>
                    <a:cxn ang="0">
                      <a:pos x="0" y="18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5" y="20"/>
                    </a:cxn>
                    <a:cxn ang="0">
                      <a:pos x="5" y="19"/>
                    </a:cxn>
                    <a:cxn ang="0">
                      <a:pos x="5" y="19"/>
                    </a:cxn>
                    <a:cxn ang="0">
                      <a:pos x="5" y="19"/>
                    </a:cxn>
                    <a:cxn ang="0">
                      <a:pos x="10" y="9"/>
                    </a:cxn>
                    <a:cxn ang="0">
                      <a:pos x="19" y="5"/>
                    </a:cxn>
                    <a:cxn ang="0">
                      <a:pos x="20" y="5"/>
                    </a:cxn>
                    <a:cxn ang="0">
                      <a:pos x="23" y="3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23">
                      <a:moveTo>
                        <a:pt x="20" y="0"/>
                      </a:moveTo>
                      <a:cubicBezTo>
                        <a:pt x="20" y="0"/>
                        <a:pt x="20" y="0"/>
                        <a:pt x="19" y="0"/>
                      </a:cubicBezTo>
                      <a:cubicBezTo>
                        <a:pt x="15" y="0"/>
                        <a:pt x="11" y="2"/>
                        <a:pt x="7" y="5"/>
                      </a:cubicBezTo>
                      <a:cubicBezTo>
                        <a:pt x="3" y="8"/>
                        <a:pt x="1" y="12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19"/>
                        <a:pt x="0" y="20"/>
                      </a:cubicBezTo>
                      <a:cubicBezTo>
                        <a:pt x="0" y="22"/>
                        <a:pt x="1" y="23"/>
                        <a:pt x="3" y="23"/>
                      </a:cubicBezTo>
                      <a:cubicBezTo>
                        <a:pt x="4" y="23"/>
                        <a:pt x="5" y="22"/>
                        <a:pt x="5" y="20"/>
                      </a:cubicBezTo>
                      <a:cubicBezTo>
                        <a:pt x="5" y="20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6" y="14"/>
                        <a:pt x="8" y="11"/>
                        <a:pt x="10" y="9"/>
                      </a:cubicBezTo>
                      <a:cubicBezTo>
                        <a:pt x="13" y="6"/>
                        <a:pt x="16" y="5"/>
                        <a:pt x="19" y="5"/>
                      </a:cubicBezTo>
                      <a:cubicBezTo>
                        <a:pt x="19" y="5"/>
                        <a:pt x="19" y="5"/>
                        <a:pt x="20" y="5"/>
                      </a:cubicBezTo>
                      <a:cubicBezTo>
                        <a:pt x="21" y="6"/>
                        <a:pt x="22" y="5"/>
                        <a:pt x="23" y="3"/>
                      </a:cubicBezTo>
                      <a:cubicBezTo>
                        <a:pt x="23" y="2"/>
                        <a:pt x="22" y="1"/>
                        <a:pt x="2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íṩḷîďê"/>
                <p:cNvSpPr>
                  <a:spLocks/>
                </p:cNvSpPr>
                <p:nvPr/>
              </p:nvSpPr>
              <p:spPr bwMode="auto">
                <a:xfrm>
                  <a:off x="2351088" y="2400301"/>
                  <a:ext cx="222250" cy="222250"/>
                </a:xfrm>
                <a:custGeom>
                  <a:avLst/>
                  <a:gdLst/>
                  <a:ahLst/>
                  <a:cxnLst>
                    <a:cxn ang="0">
                      <a:pos x="50" y="9"/>
                    </a:cxn>
                    <a:cxn ang="0">
                      <a:pos x="29" y="0"/>
                    </a:cxn>
                    <a:cxn ang="0">
                      <a:pos x="9" y="9"/>
                    </a:cxn>
                    <a:cxn ang="0">
                      <a:pos x="0" y="30"/>
                    </a:cxn>
                    <a:cxn ang="0">
                      <a:pos x="9" y="51"/>
                    </a:cxn>
                    <a:cxn ang="0">
                      <a:pos x="29" y="59"/>
                    </a:cxn>
                    <a:cxn ang="0">
                      <a:pos x="50" y="51"/>
                    </a:cxn>
                    <a:cxn ang="0">
                      <a:pos x="59" y="30"/>
                    </a:cxn>
                    <a:cxn ang="0">
                      <a:pos x="50" y="9"/>
                    </a:cxn>
                    <a:cxn ang="0">
                      <a:pos x="47" y="47"/>
                    </a:cxn>
                    <a:cxn ang="0">
                      <a:pos x="29" y="54"/>
                    </a:cxn>
                    <a:cxn ang="0">
                      <a:pos x="12" y="47"/>
                    </a:cxn>
                    <a:cxn ang="0">
                      <a:pos x="5" y="30"/>
                    </a:cxn>
                    <a:cxn ang="0">
                      <a:pos x="12" y="12"/>
                    </a:cxn>
                    <a:cxn ang="0">
                      <a:pos x="29" y="5"/>
                    </a:cxn>
                    <a:cxn ang="0">
                      <a:pos x="47" y="12"/>
                    </a:cxn>
                    <a:cxn ang="0">
                      <a:pos x="54" y="30"/>
                    </a:cxn>
                    <a:cxn ang="0">
                      <a:pos x="47" y="47"/>
                    </a:cxn>
                  </a:cxnLst>
                  <a:rect l="0" t="0" r="r" b="b"/>
                  <a:pathLst>
                    <a:path w="59" h="59">
                      <a:moveTo>
                        <a:pt x="50" y="9"/>
                      </a:moveTo>
                      <a:cubicBezTo>
                        <a:pt x="45" y="4"/>
                        <a:pt x="38" y="0"/>
                        <a:pt x="29" y="0"/>
                      </a:cubicBezTo>
                      <a:cubicBezTo>
                        <a:pt x="21" y="0"/>
                        <a:pt x="14" y="4"/>
                        <a:pt x="9" y="9"/>
                      </a:cubicBezTo>
                      <a:cubicBezTo>
                        <a:pt x="3" y="14"/>
                        <a:pt x="0" y="22"/>
                        <a:pt x="0" y="30"/>
                      </a:cubicBezTo>
                      <a:cubicBezTo>
                        <a:pt x="0" y="38"/>
                        <a:pt x="3" y="45"/>
                        <a:pt x="9" y="51"/>
                      </a:cubicBezTo>
                      <a:cubicBezTo>
                        <a:pt x="14" y="56"/>
                        <a:pt x="21" y="59"/>
                        <a:pt x="29" y="59"/>
                      </a:cubicBezTo>
                      <a:cubicBezTo>
                        <a:pt x="38" y="59"/>
                        <a:pt x="45" y="56"/>
                        <a:pt x="50" y="51"/>
                      </a:cubicBezTo>
                      <a:cubicBezTo>
                        <a:pt x="56" y="45"/>
                        <a:pt x="59" y="38"/>
                        <a:pt x="59" y="30"/>
                      </a:cubicBezTo>
                      <a:cubicBezTo>
                        <a:pt x="59" y="22"/>
                        <a:pt x="56" y="14"/>
                        <a:pt x="50" y="9"/>
                      </a:cubicBezTo>
                      <a:close/>
                      <a:moveTo>
                        <a:pt x="47" y="47"/>
                      </a:moveTo>
                      <a:cubicBezTo>
                        <a:pt x="42" y="51"/>
                        <a:pt x="36" y="54"/>
                        <a:pt x="29" y="54"/>
                      </a:cubicBezTo>
                      <a:cubicBezTo>
                        <a:pt x="23" y="54"/>
                        <a:pt x="17" y="51"/>
                        <a:pt x="12" y="47"/>
                      </a:cubicBezTo>
                      <a:cubicBezTo>
                        <a:pt x="8" y="43"/>
                        <a:pt x="5" y="37"/>
                        <a:pt x="5" y="30"/>
                      </a:cubicBezTo>
                      <a:cubicBezTo>
                        <a:pt x="5" y="23"/>
                        <a:pt x="8" y="17"/>
                        <a:pt x="12" y="12"/>
                      </a:cubicBezTo>
                      <a:cubicBezTo>
                        <a:pt x="17" y="8"/>
                        <a:pt x="23" y="5"/>
                        <a:pt x="29" y="5"/>
                      </a:cubicBezTo>
                      <a:cubicBezTo>
                        <a:pt x="36" y="5"/>
                        <a:pt x="42" y="8"/>
                        <a:pt x="47" y="12"/>
                      </a:cubicBezTo>
                      <a:cubicBezTo>
                        <a:pt x="51" y="17"/>
                        <a:pt x="54" y="23"/>
                        <a:pt x="54" y="30"/>
                      </a:cubicBezTo>
                      <a:cubicBezTo>
                        <a:pt x="54" y="37"/>
                        <a:pt x="51" y="43"/>
                        <a:pt x="47" y="4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ïṡḻïďè"/>
            <p:cNvGrpSpPr/>
            <p:nvPr/>
          </p:nvGrpSpPr>
          <p:grpSpPr>
            <a:xfrm>
              <a:off x="1051293" y="4534696"/>
              <a:ext cx="2299240" cy="866137"/>
              <a:chOff x="793990" y="1227225"/>
              <a:chExt cx="2299240" cy="866137"/>
            </a:xfrm>
          </p:grpSpPr>
          <p:sp>
            <p:nvSpPr>
              <p:cNvPr id="39" name="íṡļîḋè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0" name="iŝḻiďè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4" name="íşļïḓé"/>
            <p:cNvGrpSpPr/>
            <p:nvPr/>
          </p:nvGrpSpPr>
          <p:grpSpPr>
            <a:xfrm>
              <a:off x="1051293" y="1616486"/>
              <a:ext cx="2299240" cy="866137"/>
              <a:chOff x="793990" y="1227225"/>
              <a:chExt cx="2299240" cy="866137"/>
            </a:xfrm>
          </p:grpSpPr>
          <p:sp>
            <p:nvSpPr>
              <p:cNvPr id="37" name="iṥḻïḍê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8" name="iṣḷïḋe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5" name="íṥļíḓè"/>
            <p:cNvGrpSpPr/>
            <p:nvPr/>
          </p:nvGrpSpPr>
          <p:grpSpPr>
            <a:xfrm>
              <a:off x="572227" y="3165324"/>
              <a:ext cx="2299240" cy="866137"/>
              <a:chOff x="793990" y="1227225"/>
              <a:chExt cx="2299240" cy="866137"/>
            </a:xfrm>
          </p:grpSpPr>
          <p:sp>
            <p:nvSpPr>
              <p:cNvPr id="35" name="îślïḋé"/>
              <p:cNvSpPr txBox="1">
                <a:spLocks/>
              </p:cNvSpPr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6" name="ïsľíḑé"/>
              <p:cNvSpPr txBox="1">
                <a:spLocks/>
              </p:cNvSpPr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6" name="îsľîḍe"/>
            <p:cNvGrpSpPr/>
            <p:nvPr/>
          </p:nvGrpSpPr>
          <p:grpSpPr>
            <a:xfrm>
              <a:off x="8712879" y="1616486"/>
              <a:ext cx="2732267" cy="856637"/>
              <a:chOff x="1415480" y="1651350"/>
              <a:chExt cx="2913191" cy="856637"/>
            </a:xfrm>
          </p:grpSpPr>
          <p:sp>
            <p:nvSpPr>
              <p:cNvPr id="33" name="îS1íḋê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4" name="ïṩḻîdè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7" name="işļîdê"/>
            <p:cNvGrpSpPr/>
            <p:nvPr/>
          </p:nvGrpSpPr>
          <p:grpSpPr>
            <a:xfrm>
              <a:off x="9372363" y="3170072"/>
              <a:ext cx="2732267" cy="856637"/>
              <a:chOff x="1415480" y="1651350"/>
              <a:chExt cx="2913191" cy="856637"/>
            </a:xfrm>
          </p:grpSpPr>
          <p:sp>
            <p:nvSpPr>
              <p:cNvPr id="31" name="íṥ1ïḑè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2" name="iṩ1íďê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8" name="îsliḋê"/>
            <p:cNvGrpSpPr/>
            <p:nvPr/>
          </p:nvGrpSpPr>
          <p:grpSpPr>
            <a:xfrm>
              <a:off x="8598184" y="4539444"/>
              <a:ext cx="2732267" cy="856637"/>
              <a:chOff x="1415480" y="1651350"/>
              <a:chExt cx="2913191" cy="856637"/>
            </a:xfrm>
          </p:grpSpPr>
          <p:sp>
            <p:nvSpPr>
              <p:cNvPr id="29" name="iśļíḋê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0" name="iŝḻídè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0026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null.png" descr="descr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685532">
            <a:off x="9736494" y="2855177"/>
            <a:ext cx="1698004" cy="29434"/>
          </a:xfrm>
          <a:prstGeom prst="rect">
            <a:avLst/>
          </a:prstGeom>
        </p:spPr>
      </p:pic>
      <p:pic>
        <p:nvPicPr>
          <p:cNvPr id="4" name="null.png" descr="descr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8">
            <a:off x="9485397" y="1362323"/>
            <a:ext cx="201877" cy="2148885"/>
          </a:xfrm>
          <a:prstGeom prst="rect">
            <a:avLst/>
          </a:prstGeom>
        </p:spPr>
      </p:pic>
      <p:pic>
        <p:nvPicPr>
          <p:cNvPr id="5" name="null.png" descr="descr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599987">
            <a:off x="11488457" y="696776"/>
            <a:ext cx="122448" cy="122448"/>
          </a:xfrm>
          <a:prstGeom prst="rect">
            <a:avLst/>
          </a:prstGeom>
        </p:spPr>
      </p:pic>
      <p:pic>
        <p:nvPicPr>
          <p:cNvPr id="6" name="null.png" descr="descr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364777" y="600913"/>
            <a:ext cx="339889" cy="339889"/>
          </a:xfrm>
          <a:prstGeom prst="rect">
            <a:avLst/>
          </a:prstGeom>
        </p:spPr>
      </p:pic>
      <p:pic>
        <p:nvPicPr>
          <p:cNvPr id="7" name="null.png" descr="descr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577394" y="649398"/>
            <a:ext cx="1651227" cy="29434"/>
          </a:xfrm>
          <a:prstGeom prst="rect">
            <a:avLst/>
          </a:prstGeom>
        </p:spPr>
      </p:pic>
      <p:pic>
        <p:nvPicPr>
          <p:cNvPr id="8" name="null.png" descr="descr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13296">
            <a:off x="9314063" y="929121"/>
            <a:ext cx="547146" cy="29434"/>
          </a:xfrm>
          <a:prstGeom prst="rect">
            <a:avLst/>
          </a:prstGeom>
        </p:spPr>
      </p:pic>
      <p:pic>
        <p:nvPicPr>
          <p:cNvPr id="9" name="null.png" descr="descr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5397854">
            <a:off x="10009187" y="2682628"/>
            <a:ext cx="3084457" cy="29434"/>
          </a:xfrm>
          <a:prstGeom prst="rect">
            <a:avLst/>
          </a:prstGeom>
        </p:spPr>
      </p:pic>
      <p:pic>
        <p:nvPicPr>
          <p:cNvPr id="10" name="null.png" descr="descr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9">
            <a:off x="11141883" y="4421446"/>
            <a:ext cx="785679" cy="254687"/>
          </a:xfrm>
          <a:prstGeom prst="rect">
            <a:avLst/>
          </a:prstGeom>
        </p:spPr>
      </p:pic>
      <p:pic>
        <p:nvPicPr>
          <p:cNvPr id="11" name="null.png" descr="descr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1599997">
            <a:off x="9572682" y="5049314"/>
            <a:ext cx="1995090" cy="29434"/>
          </a:xfrm>
          <a:prstGeom prst="rect">
            <a:avLst/>
          </a:prstGeom>
        </p:spPr>
      </p:pic>
      <p:pic>
        <p:nvPicPr>
          <p:cNvPr id="12" name="null.png" descr="descr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5402046">
            <a:off x="8925670" y="4378565"/>
            <a:ext cx="1322599" cy="29434"/>
          </a:xfrm>
          <a:prstGeom prst="rect">
            <a:avLst/>
          </a:prstGeom>
        </p:spPr>
      </p:pic>
      <p:pic>
        <p:nvPicPr>
          <p:cNvPr id="13" name="null.png" descr="descr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5368068">
            <a:off x="11452959" y="4942836"/>
            <a:ext cx="207452" cy="29434"/>
          </a:xfrm>
          <a:prstGeom prst="rect">
            <a:avLst/>
          </a:prstGeom>
        </p:spPr>
      </p:pic>
      <p:pic>
        <p:nvPicPr>
          <p:cNvPr id="14" name="null.png" descr="descr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1599997">
            <a:off x="11178263" y="4409872"/>
            <a:ext cx="719381" cy="30351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745088" y="1285863"/>
            <a:ext cx="954107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5000" spc="600" smtClean="0">
                <a:solidFill>
                  <a:srgbClr val="D49D76"/>
                </a:solidFill>
                <a:cs typeface="+mn-ea"/>
                <a:sym typeface="+mn-lt"/>
              </a:rPr>
              <a:t>中药</a:t>
            </a:r>
            <a:endParaRPr lang="zh-CN" altLang="en-US" sz="5000" spc="6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512320" y="2910980"/>
            <a:ext cx="769441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800" spc="600" smtClean="0">
                <a:solidFill>
                  <a:srgbClr val="D49D76"/>
                </a:solidFill>
                <a:cs typeface="+mn-ea"/>
                <a:sym typeface="+mn-lt"/>
              </a:rPr>
              <a:t>艾条</a:t>
            </a:r>
            <a:endParaRPr lang="zh-CN" altLang="en-US" sz="3800" spc="6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01431" y="1427578"/>
            <a:ext cx="369332" cy="21682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cs typeface="+mn-ea"/>
                <a:sym typeface="+mn-lt"/>
              </a:rPr>
              <a:t>Chinese medicine conditioning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52985" y="5265960"/>
            <a:ext cx="34772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smtClean="0">
                <a:solidFill>
                  <a:srgbClr val="D49D76"/>
                </a:solidFill>
                <a:cs typeface="+mn-ea"/>
                <a:sym typeface="+mn-lt"/>
              </a:rPr>
              <a:t>演示完毕  谢谢观看</a:t>
            </a:r>
            <a:endParaRPr lang="zh-CN" altLang="en-US" sz="3000">
              <a:solidFill>
                <a:srgbClr val="D49D76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18746" y="5855905"/>
            <a:ext cx="4108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艾灸疗法是中医学的重要组成部分，也是传统医学中最古老的医疗方法之一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。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艾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绒制成的艾条点燃后，熏灸身体相应的穴位，能治病防病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，病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症无论寒热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、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虚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实、阴阳、表里均可施灸，特备适合于家庭治疗和保健。可以说</a:t>
            </a:r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，</a:t>
            </a:r>
            <a:endParaRPr lang="en-US" altLang="zh-CN" sz="900" smtClean="0">
              <a:solidFill>
                <a:srgbClr val="D49D76"/>
              </a:solidFill>
              <a:cs typeface="+mn-ea"/>
              <a:sym typeface="+mn-lt"/>
            </a:endParaRPr>
          </a:p>
          <a:p>
            <a:r>
              <a:rPr lang="zh-CN" altLang="en-US" sz="900" smtClean="0">
                <a:solidFill>
                  <a:srgbClr val="D49D76"/>
                </a:solidFill>
                <a:cs typeface="+mn-ea"/>
                <a:sym typeface="+mn-lt"/>
              </a:rPr>
              <a:t>艾</a:t>
            </a:r>
            <a:r>
              <a:rPr lang="zh-CN" altLang="en-US" sz="900">
                <a:solidFill>
                  <a:srgbClr val="D49D76"/>
                </a:solidFill>
                <a:cs typeface="+mn-ea"/>
                <a:sym typeface="+mn-lt"/>
              </a:rPr>
              <a:t>条广泛地应用于各种疾病治疗和保健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869312" y="5831710"/>
            <a:ext cx="3885920" cy="0"/>
          </a:xfrm>
          <a:prstGeom prst="line">
            <a:avLst/>
          </a:prstGeom>
          <a:ln>
            <a:solidFill>
              <a:srgbClr val="D49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66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医学艾灸疗法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fae50c0-89e5-43bc-b8b5-8571e8dc328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dad0f4-11f9-47a2-aec1-623aa351e08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774467d-7deb-4795-9e41-cc9c3b932b3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da1eb20-c871-4c12-9f58-39a1b52c926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32d86e3-7a1d-4b20-b2b7-f71186b43a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0ee6fec-4749-4ef8-9afb-bb3e9049ba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fe1f664-17ef-4856-aa84-dc49753f0ef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6020f7-4a7d-4b48-8131-13dd5e5ec2b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caa7ef-1ee3-4299-aab6-59a4ccab61c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16caf30-964c-44d5-8778-60f66ba872f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f92ac3b-1ba3-4136-85a4-4be4908ffee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519349e-ba20-436a-a98c-9f1401da76f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f2e43a-aa63-449d-8aa9-3b308d49a0c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d6ca84-039d-49a9-b159-6ae227a4f16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51679b0-544a-4c9b-ba11-3a42efb495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44198b7-2b2d-42a5-894a-27b146e21cd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18bf634-3146-4fa6-9f13-c0fcba1b759c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F28B3E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qbm2bequ">
      <a:majorFont>
        <a:latin typeface="Arial" panose="020F0302020204030204"/>
        <a:ea typeface="汉仪楷体简"/>
        <a:cs typeface=""/>
      </a:majorFont>
      <a:minorFont>
        <a:latin typeface="Arial" panose="020F0502020204030204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1577</Words>
  <Application>Microsoft Office PowerPoint</Application>
  <PresentationFormat>宽屏</PresentationFormat>
  <Paragraphs>311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等线</vt:lpstr>
      <vt:lpstr>方正行楷_GBK</vt:lpstr>
      <vt:lpstr>汉仪楷体简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中医学艾灸疗法PPT模板</dc:title>
  <dc:creator>lxl</dc:creator>
  <cp:lastModifiedBy>小芥末素材</cp:lastModifiedBy>
  <cp:revision>17</cp:revision>
  <dcterms:created xsi:type="dcterms:W3CDTF">2017-10-08T01:57:43Z</dcterms:created>
  <dcterms:modified xsi:type="dcterms:W3CDTF">2017-12-09T03:14:21Z</dcterms:modified>
</cp:coreProperties>
</file>