
<file path=[Content_Types].xml><?xml version="1.0" encoding="utf-8"?>
<Types xmlns="http://schemas.openxmlformats.org/package/2006/content-types">
  <Default Extension="mp3" ContentType="audio/mpeg"/>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5.jpg" ContentType="image/png"/>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00" r:id="rId2"/>
    <p:sldId id="316" r:id="rId3"/>
    <p:sldId id="317" r:id="rId4"/>
    <p:sldId id="322" r:id="rId5"/>
    <p:sldId id="311" r:id="rId6"/>
    <p:sldId id="333" r:id="rId7"/>
    <p:sldId id="334" r:id="rId8"/>
    <p:sldId id="336" r:id="rId9"/>
    <p:sldId id="318" r:id="rId10"/>
    <p:sldId id="335" r:id="rId11"/>
    <p:sldId id="337" r:id="rId12"/>
    <p:sldId id="342" r:id="rId13"/>
    <p:sldId id="338" r:id="rId14"/>
    <p:sldId id="319" r:id="rId15"/>
    <p:sldId id="340" r:id="rId16"/>
    <p:sldId id="341" r:id="rId17"/>
    <p:sldId id="344" r:id="rId18"/>
    <p:sldId id="339" r:id="rId19"/>
    <p:sldId id="320" r:id="rId20"/>
    <p:sldId id="345" r:id="rId21"/>
    <p:sldId id="346" r:id="rId22"/>
    <p:sldId id="343" r:id="rId23"/>
    <p:sldId id="347" r:id="rId24"/>
    <p:sldId id="348"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817" autoAdjust="0"/>
    <p:restoredTop sz="94660"/>
  </p:normalViewPr>
  <p:slideViewPr>
    <p:cSldViewPr>
      <p:cViewPr varScale="1">
        <p:scale>
          <a:sx n="120" d="100"/>
          <a:sy n="120" d="100"/>
        </p:scale>
        <p:origin x="108" y="234"/>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9B3BE9-4CE8-4983-BFE8-BF5EC20240E0}" type="datetimeFigureOut">
              <a:rPr lang="zh-CN" altLang="en-US" smtClean="0"/>
              <a:pPr/>
              <a:t>2017/11/13</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3DBCE2-0544-4E74-8576-9C7A2E4D470F}"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pPr/>
              <a:t>2</a:t>
            </a:fld>
            <a:endParaRPr lang="zh-CN" altLang="en-US"/>
          </a:p>
        </p:txBody>
      </p:sp>
    </p:spTree>
    <p:extLst>
      <p:ext uri="{BB962C8B-B14F-4D97-AF65-F5344CB8AC3E}">
        <p14:creationId xmlns:p14="http://schemas.microsoft.com/office/powerpoint/2010/main" val="1934539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28161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pPr/>
              <a:t>4</a:t>
            </a:fld>
            <a:endParaRPr lang="zh-CN" altLang="en-US"/>
          </a:p>
        </p:txBody>
      </p:sp>
    </p:spTree>
    <p:extLst>
      <p:ext uri="{BB962C8B-B14F-4D97-AF65-F5344CB8AC3E}">
        <p14:creationId xmlns:p14="http://schemas.microsoft.com/office/powerpoint/2010/main" val="38909355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t>6</a:t>
            </a:fld>
            <a:endParaRPr lang="zh-CN" altLang="en-US"/>
          </a:p>
        </p:txBody>
      </p:sp>
    </p:spTree>
    <p:extLst>
      <p:ext uri="{BB962C8B-B14F-4D97-AF65-F5344CB8AC3E}">
        <p14:creationId xmlns:p14="http://schemas.microsoft.com/office/powerpoint/2010/main" val="1607936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3145088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506519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2704123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dirty="0"/>
          </a:p>
        </p:txBody>
      </p:sp>
    </p:spTree>
    <p:extLst>
      <p:ext uri="{BB962C8B-B14F-4D97-AF65-F5344CB8AC3E}">
        <p14:creationId xmlns:p14="http://schemas.microsoft.com/office/powerpoint/2010/main" val="3572845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25645110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DCB15-CFF4-4A5A-A7DC-E722F6C90312}" type="slidenum">
              <a:rPr lang="zh-CN" altLang="en-US" smtClean="0"/>
              <a:t>12</a:t>
            </a:fld>
            <a:endParaRPr lang="zh-CN" altLang="en-US"/>
          </a:p>
        </p:txBody>
      </p:sp>
    </p:spTree>
    <p:extLst>
      <p:ext uri="{BB962C8B-B14F-4D97-AF65-F5344CB8AC3E}">
        <p14:creationId xmlns:p14="http://schemas.microsoft.com/office/powerpoint/2010/main" val="28011985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15076518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DCB15-CFF4-4A5A-A7DC-E722F6C90312}" type="slidenum">
              <a:rPr lang="zh-CN" altLang="en-US" smtClean="0"/>
              <a:t>16</a:t>
            </a:fld>
            <a:endParaRPr lang="zh-CN" altLang="en-US"/>
          </a:p>
        </p:txBody>
      </p:sp>
    </p:spTree>
    <p:extLst>
      <p:ext uri="{BB962C8B-B14F-4D97-AF65-F5344CB8AC3E}">
        <p14:creationId xmlns:p14="http://schemas.microsoft.com/office/powerpoint/2010/main" val="32892362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28881894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21910318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0EDBA6-3167-4CE9-B928-339579E207F0}" type="slidenum">
              <a:rPr lang="zh-CN" altLang="en-US" smtClean="0"/>
              <a:pPr/>
              <a:t>20</a:t>
            </a:fld>
            <a:endParaRPr lang="zh-CN" altLang="en-US"/>
          </a:p>
        </p:txBody>
      </p:sp>
    </p:spTree>
    <p:extLst>
      <p:ext uri="{BB962C8B-B14F-4D97-AF65-F5344CB8AC3E}">
        <p14:creationId xmlns:p14="http://schemas.microsoft.com/office/powerpoint/2010/main" val="24384371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21</a:t>
            </a:fld>
            <a:endParaRPr lang="zh-CN" altLang="en-US"/>
          </a:p>
        </p:txBody>
      </p:sp>
    </p:spTree>
    <p:extLst>
      <p:ext uri="{BB962C8B-B14F-4D97-AF65-F5344CB8AC3E}">
        <p14:creationId xmlns:p14="http://schemas.microsoft.com/office/powerpoint/2010/main" val="34459159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DCB15-CFF4-4A5A-A7DC-E722F6C90312}" type="slidenum">
              <a:rPr lang="zh-CN" altLang="en-US" smtClean="0"/>
              <a:t>22</a:t>
            </a:fld>
            <a:endParaRPr lang="zh-CN" altLang="en-US"/>
          </a:p>
        </p:txBody>
      </p:sp>
    </p:spTree>
    <p:extLst>
      <p:ext uri="{BB962C8B-B14F-4D97-AF65-F5344CB8AC3E}">
        <p14:creationId xmlns:p14="http://schemas.microsoft.com/office/powerpoint/2010/main" val="3549343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23</a:t>
            </a:fld>
            <a:endParaRPr lang="zh-CN" altLang="en-US"/>
          </a:p>
        </p:txBody>
      </p:sp>
    </p:spTree>
    <p:extLst>
      <p:ext uri="{BB962C8B-B14F-4D97-AF65-F5344CB8AC3E}">
        <p14:creationId xmlns:p14="http://schemas.microsoft.com/office/powerpoint/2010/main" val="9321096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07A946E-B064-4211-A11D-E702AF025A18}" type="datetimeFigureOut">
              <a:rPr lang="zh-CN" altLang="en-US" smtClean="0"/>
              <a:pPr/>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7ECCD5-501B-4F30-908A-642832F21398}" type="slidenum">
              <a:rPr lang="zh-CN" altLang="en-US" smtClean="0"/>
              <a:pPr/>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07A946E-B064-4211-A11D-E702AF025A18}" type="datetimeFigureOut">
              <a:rPr lang="zh-CN" altLang="en-US" smtClean="0"/>
              <a:pPr/>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7ECCD5-501B-4F30-908A-642832F21398}" type="slidenum">
              <a:rPr lang="zh-CN" altLang="en-US" smtClean="0"/>
              <a:pPr/>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07A946E-B064-4211-A11D-E702AF025A18}" type="datetimeFigureOut">
              <a:rPr lang="zh-CN" altLang="en-US" smtClean="0"/>
              <a:pPr/>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7ECCD5-501B-4F30-908A-642832F21398}" type="slidenum">
              <a:rPr lang="zh-CN" altLang="en-US" smtClean="0"/>
              <a:pPr/>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07A946E-B064-4211-A11D-E702AF025A18}" type="datetimeFigureOut">
              <a:rPr lang="zh-CN" altLang="en-US" smtClean="0"/>
              <a:pPr/>
              <a:t>2017/11/13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7ECCD5-501B-4F30-908A-642832F21398}" type="slidenum">
              <a:rPr lang="zh-CN" altLang="en-US" smtClean="0"/>
              <a:pPr/>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07A946E-B064-4211-A11D-E702AF025A18}" type="datetimeFigureOut">
              <a:rPr lang="zh-CN" altLang="en-US" smtClean="0"/>
              <a:pPr/>
              <a:t>2017/11/13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47ECCD5-501B-4F30-908A-642832F21398}" type="slidenum">
              <a:rPr lang="zh-CN" altLang="en-US" smtClean="0"/>
              <a:pPr/>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07A946E-B064-4211-A11D-E702AF025A18}" type="datetimeFigureOut">
              <a:rPr lang="zh-CN" altLang="en-US" smtClean="0"/>
              <a:pPr/>
              <a:t>2017/11/13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47ECCD5-501B-4F30-908A-642832F21398}" type="slidenum">
              <a:rPr lang="zh-CN" altLang="en-US" smtClean="0"/>
              <a:pPr/>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pPr lvl="0"/>
            <a:r>
              <a:rPr lang="zh-CN" altLang="zh-CN" sz="1400" b="1" dirty="0">
                <a:solidFill>
                  <a:schemeClr val="accent1"/>
                </a:solidFill>
                <a:latin typeface="微软雅黑" pitchFamily="34" charset="-122"/>
                <a:ea typeface="微软雅黑" pitchFamily="34" charset="-122"/>
              </a:rPr>
              <a:t>年度工作概述</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4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6"/>
                                        </p:tgtEl>
                                        <p:attrNameLst>
                                          <p:attrName>ppt_y</p:attrName>
                                        </p:attrNameLst>
                                      </p:cBhvr>
                                      <p:tavLst>
                                        <p:tav tm="0">
                                          <p:val>
                                            <p:strVal val="#ppt_y"/>
                                          </p:val>
                                        </p:tav>
                                        <p:tav tm="100000">
                                          <p:val>
                                            <p:strVal val="#ppt_y"/>
                                          </p:val>
                                        </p:tav>
                                      </p:tavLst>
                                    </p:anim>
                                    <p:anim calcmode="lin" valueType="num">
                                      <p:cBhvr>
                                        <p:cTn id="9" dur="4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6"/>
                                        </p:tgtEl>
                                      </p:cBhvr>
                                    </p:animEffect>
                                  </p:childTnLst>
                                </p:cTn>
                              </p:par>
                            </p:childTnLst>
                          </p:cTn>
                        </p:par>
                        <p:par>
                          <p:cTn id="12" fill="hold">
                            <p:stCondLst>
                              <p:cond delay="6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pPr lvl="0"/>
            <a:r>
              <a:rPr lang="zh-CN" altLang="zh-CN" sz="1400" b="1" dirty="0">
                <a:solidFill>
                  <a:schemeClr val="accent1"/>
                </a:solidFill>
                <a:latin typeface="微软雅黑" pitchFamily="34" charset="-122"/>
                <a:ea typeface="微软雅黑" pitchFamily="34" charset="-122"/>
              </a:rPr>
              <a:t>工作完成情况</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4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6"/>
                                        </p:tgtEl>
                                        <p:attrNameLst>
                                          <p:attrName>ppt_y</p:attrName>
                                        </p:attrNameLst>
                                      </p:cBhvr>
                                      <p:tavLst>
                                        <p:tav tm="0">
                                          <p:val>
                                            <p:strVal val="#ppt_y"/>
                                          </p:val>
                                        </p:tav>
                                        <p:tav tm="100000">
                                          <p:val>
                                            <p:strVal val="#ppt_y"/>
                                          </p:val>
                                        </p:tav>
                                      </p:tavLst>
                                    </p:anim>
                                    <p:anim calcmode="lin" valueType="num">
                                      <p:cBhvr>
                                        <p:cTn id="9" dur="4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6"/>
                                        </p:tgtEl>
                                      </p:cBhvr>
                                    </p:animEffect>
                                  </p:childTnLst>
                                </p:cTn>
                              </p:par>
                            </p:childTnLst>
                          </p:cTn>
                        </p:par>
                        <p:par>
                          <p:cTn id="12" fill="hold">
                            <p:stCondLst>
                              <p:cond delay="6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pPr lvl="0"/>
            <a:r>
              <a:rPr lang="zh-CN" altLang="zh-CN" sz="1400" b="1" dirty="0">
                <a:solidFill>
                  <a:schemeClr val="accent1"/>
                </a:solidFill>
                <a:latin typeface="微软雅黑" pitchFamily="34" charset="-122"/>
                <a:ea typeface="微软雅黑" pitchFamily="34" charset="-122"/>
              </a:rPr>
              <a:t>成功项目展示</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4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6"/>
                                        </p:tgtEl>
                                        <p:attrNameLst>
                                          <p:attrName>ppt_y</p:attrName>
                                        </p:attrNameLst>
                                      </p:cBhvr>
                                      <p:tavLst>
                                        <p:tav tm="0">
                                          <p:val>
                                            <p:strVal val="#ppt_y"/>
                                          </p:val>
                                        </p:tav>
                                        <p:tav tm="100000">
                                          <p:val>
                                            <p:strVal val="#ppt_y"/>
                                          </p:val>
                                        </p:tav>
                                      </p:tavLst>
                                    </p:anim>
                                    <p:anim calcmode="lin" valueType="num">
                                      <p:cBhvr>
                                        <p:cTn id="9" dur="4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6"/>
                                        </p:tgtEl>
                                      </p:cBhvr>
                                    </p:animEffect>
                                  </p:childTnLst>
                                </p:cTn>
                              </p:par>
                            </p:childTnLst>
                          </p:cTn>
                        </p:par>
                        <p:par>
                          <p:cTn id="12" fill="hold">
                            <p:stCondLst>
                              <p:cond delay="6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r>
              <a:rPr lang="zh-CN" altLang="zh-CN" sz="1400" b="1" dirty="0">
                <a:solidFill>
                  <a:schemeClr val="accent1"/>
                </a:solidFill>
                <a:latin typeface="微软雅黑" pitchFamily="34" charset="-122"/>
                <a:ea typeface="微软雅黑" pitchFamily="34" charset="-122"/>
              </a:rPr>
              <a:t>明年工作计划</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4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6"/>
                                        </p:tgtEl>
                                        <p:attrNameLst>
                                          <p:attrName>ppt_y</p:attrName>
                                        </p:attrNameLst>
                                      </p:cBhvr>
                                      <p:tavLst>
                                        <p:tav tm="0">
                                          <p:val>
                                            <p:strVal val="#ppt_y"/>
                                          </p:val>
                                        </p:tav>
                                        <p:tav tm="100000">
                                          <p:val>
                                            <p:strVal val="#ppt_y"/>
                                          </p:val>
                                        </p:tav>
                                      </p:tavLst>
                                    </p:anim>
                                    <p:anim calcmode="lin" valueType="num">
                                      <p:cBhvr>
                                        <p:cTn id="9" dur="4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6"/>
                                        </p:tgtEl>
                                      </p:cBhvr>
                                    </p:animEffect>
                                  </p:childTnLst>
                                </p:cTn>
                              </p:par>
                            </p:childTnLst>
                          </p:cTn>
                        </p:par>
                        <p:par>
                          <p:cTn id="12" fill="hold">
                            <p:stCondLst>
                              <p:cond delay="6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07A946E-B064-4211-A11D-E702AF025A18}" type="datetimeFigureOut">
              <a:rPr lang="zh-CN" altLang="en-US" smtClean="0"/>
              <a:pPr/>
              <a:t>2017/11/13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7ECCD5-501B-4F30-908A-642832F21398}" type="slidenum">
              <a:rPr lang="zh-CN" altLang="en-US" smtClean="0"/>
              <a:pPr/>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07A946E-B064-4211-A11D-E702AF025A18}" type="datetimeFigureOut">
              <a:rPr lang="zh-CN" altLang="en-US" smtClean="0"/>
              <a:pPr/>
              <a:t>2017/11/13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7ECCD5-501B-4F30-908A-642832F21398}" type="slidenum">
              <a:rPr lang="zh-CN" altLang="en-US" smtClean="0"/>
              <a:pPr/>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07A946E-B064-4211-A11D-E702AF025A18}" type="datetimeFigureOut">
              <a:rPr lang="zh-CN" altLang="en-US" smtClean="0"/>
              <a:pPr/>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7ECCD5-501B-4F30-908A-642832F21398}" type="slidenum">
              <a:rPr lang="zh-CN" altLang="en-US" smtClean="0"/>
              <a:pPr/>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07A946E-B064-4211-A11D-E702AF025A18}" type="datetimeFigureOut">
              <a:rPr lang="zh-CN" altLang="en-US" smtClean="0"/>
              <a:pPr/>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7ECCD5-501B-4F30-908A-642832F21398}" type="slidenum">
              <a:rPr lang="zh-CN" altLang="en-US" smtClean="0"/>
              <a:pPr/>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63531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15" name="任意多边形 14"/>
          <p:cNvSpPr/>
          <p:nvPr userDrawn="1"/>
        </p:nvSpPr>
        <p:spPr>
          <a:xfrm>
            <a:off x="8711160" y="4723360"/>
            <a:ext cx="432841" cy="432974"/>
          </a:xfrm>
          <a:custGeom>
            <a:avLst/>
            <a:gdLst>
              <a:gd name="connsiteX0" fmla="*/ 689548 w 1064301"/>
              <a:gd name="connsiteY0" fmla="*/ 0 h 1064301"/>
              <a:gd name="connsiteX1" fmla="*/ 957951 w 1064301"/>
              <a:gd name="connsiteY1" fmla="*/ 54188 h 1064301"/>
              <a:gd name="connsiteX2" fmla="*/ 1064301 w 1064301"/>
              <a:gd name="connsiteY2" fmla="*/ 111913 h 1064301"/>
              <a:gd name="connsiteX3" fmla="*/ 1064301 w 1064301"/>
              <a:gd name="connsiteY3" fmla="*/ 1064301 h 1064301"/>
              <a:gd name="connsiteX4" fmla="*/ 111913 w 1064301"/>
              <a:gd name="connsiteY4" fmla="*/ 1064301 h 1064301"/>
              <a:gd name="connsiteX5" fmla="*/ 54188 w 1064301"/>
              <a:gd name="connsiteY5" fmla="*/ 957951 h 1064301"/>
              <a:gd name="connsiteX6" fmla="*/ 0 w 1064301"/>
              <a:gd name="connsiteY6" fmla="*/ 689548 h 1064301"/>
              <a:gd name="connsiteX7" fmla="*/ 689548 w 1064301"/>
              <a:gd name="connsiteY7" fmla="*/ 0 h 106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4301" h="1064301">
                <a:moveTo>
                  <a:pt x="689548" y="0"/>
                </a:moveTo>
                <a:cubicBezTo>
                  <a:pt x="784755" y="0"/>
                  <a:pt x="875455" y="19295"/>
                  <a:pt x="957951" y="54188"/>
                </a:cubicBezTo>
                <a:lnTo>
                  <a:pt x="1064301" y="111913"/>
                </a:lnTo>
                <a:lnTo>
                  <a:pt x="1064301" y="1064301"/>
                </a:lnTo>
                <a:lnTo>
                  <a:pt x="111913" y="1064301"/>
                </a:lnTo>
                <a:lnTo>
                  <a:pt x="54188" y="957951"/>
                </a:lnTo>
                <a:cubicBezTo>
                  <a:pt x="19295" y="875455"/>
                  <a:pt x="0" y="784755"/>
                  <a:pt x="0" y="689548"/>
                </a:cubicBezTo>
                <a:cubicBezTo>
                  <a:pt x="0" y="308721"/>
                  <a:pt x="308721" y="0"/>
                  <a:pt x="68954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15"/>
          <p:cNvSpPr txBox="1"/>
          <p:nvPr userDrawn="1"/>
        </p:nvSpPr>
        <p:spPr>
          <a:xfrm>
            <a:off x="8785275" y="4860172"/>
            <a:ext cx="340825" cy="221197"/>
          </a:xfrm>
          <a:prstGeom prst="rect">
            <a:avLst/>
          </a:prstGeom>
          <a:noFill/>
        </p:spPr>
        <p:txBody>
          <a:bodyPr wrap="square" lIns="51419" tIns="25709" rIns="51419" bIns="25709" rtlCol="0">
            <a:spAutoFit/>
          </a:bodyPr>
          <a:lstStyle/>
          <a:p>
            <a:pPr algn="ctr"/>
            <a:fld id="{2EEF1883-7A0E-4F66-9932-E581691AD397}" type="slidenum">
              <a:rPr lang="zh-CN" altLang="en-US" sz="1100" smtClean="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100" dirty="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100" b="0" dirty="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4067905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5801771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507A946E-B064-4211-A11D-E702AF025A18}" type="datetimeFigureOut">
              <a:rPr lang="zh-CN" altLang="en-US" smtClean="0"/>
              <a:pPr/>
              <a:t>2017/11/13</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347ECCD5-501B-4F30-908A-642832F21398}"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1" r:id="rId8"/>
    <p:sldLayoutId id="2147483662" r:id="rId9"/>
    <p:sldLayoutId id="2147483663" r:id="rId10"/>
    <p:sldLayoutId id="2147483656" r:id="rId11"/>
    <p:sldLayoutId id="2147483657" r:id="rId12"/>
    <p:sldLayoutId id="2147483658" r:id="rId13"/>
    <p:sldLayoutId id="2147483659" r:id="rId14"/>
    <p:sldLayoutId id="2147483665" r:id="rId15"/>
    <p:sldLayoutId id="2147483666" r:id="rId16"/>
    <p:sldLayoutId id="2147483667" r:id="rId17"/>
  </p:sldLayoutIdLst>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0.xml"/><Relationship Id="rId1" Type="http://schemas.openxmlformats.org/officeDocument/2006/relationships/tags" Target="../tags/tag1.xml"/></Relationships>
</file>

<file path=ppt/slides/_rels/slide2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54EAE8A-14F0-49A1-B0E1-6B1600A35957}"/>
              </a:ext>
            </a:extLst>
          </p:cNvPr>
          <p:cNvPicPr>
            <a:picLocks noChangeAspect="1"/>
          </p:cNvPicPr>
          <p:nvPr/>
        </p:nvPicPr>
        <p:blipFill>
          <a:blip r:embed="rId4"/>
          <a:stretch>
            <a:fillRect/>
          </a:stretch>
        </p:blipFill>
        <p:spPr>
          <a:xfrm>
            <a:off x="7163" y="-19744"/>
            <a:ext cx="9144018" cy="5148082"/>
          </a:xfrm>
          <a:prstGeom prst="rect">
            <a:avLst/>
          </a:prstGeom>
        </p:spPr>
      </p:pic>
      <p:sp>
        <p:nvSpPr>
          <p:cNvPr id="5" name="任意多边形: 形状 4">
            <a:extLst>
              <a:ext uri="{FF2B5EF4-FFF2-40B4-BE49-F238E27FC236}">
                <a16:creationId xmlns:a16="http://schemas.microsoft.com/office/drawing/2014/main" id="{5C4BD9E2-8FE3-47A5-B1EA-BEF34149E6F7}"/>
              </a:ext>
            </a:extLst>
          </p:cNvPr>
          <p:cNvSpPr/>
          <p:nvPr/>
        </p:nvSpPr>
        <p:spPr>
          <a:xfrm>
            <a:off x="-35169" y="-17585"/>
            <a:ext cx="6767409" cy="5145923"/>
          </a:xfrm>
          <a:custGeom>
            <a:avLst/>
            <a:gdLst>
              <a:gd name="connsiteX0" fmla="*/ 35169 w 5539154"/>
              <a:gd name="connsiteY0" fmla="*/ 0 h 5178670"/>
              <a:gd name="connsiteX1" fmla="*/ 5539154 w 5539154"/>
              <a:gd name="connsiteY1" fmla="*/ 8793 h 5178670"/>
              <a:gd name="connsiteX2" fmla="*/ 3235569 w 5539154"/>
              <a:gd name="connsiteY2" fmla="*/ 5178670 h 5178670"/>
              <a:gd name="connsiteX3" fmla="*/ 0 w 5539154"/>
              <a:gd name="connsiteY3" fmla="*/ 5169877 h 5178670"/>
              <a:gd name="connsiteX4" fmla="*/ 35169 w 5539154"/>
              <a:gd name="connsiteY4" fmla="*/ 0 h 5178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9154" h="5178670">
                <a:moveTo>
                  <a:pt x="35169" y="0"/>
                </a:moveTo>
                <a:lnTo>
                  <a:pt x="5539154" y="8793"/>
                </a:lnTo>
                <a:lnTo>
                  <a:pt x="3235569" y="5178670"/>
                </a:lnTo>
                <a:lnTo>
                  <a:pt x="0" y="5169877"/>
                </a:lnTo>
                <a:lnTo>
                  <a:pt x="35169"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6">
            <a:extLst>
              <a:ext uri="{FF2B5EF4-FFF2-40B4-BE49-F238E27FC236}">
                <a16:creationId xmlns:a16="http://schemas.microsoft.com/office/drawing/2014/main" id="{653FDD85-9BB4-49CA-B423-0FA2A9FE91C3}"/>
              </a:ext>
            </a:extLst>
          </p:cNvPr>
          <p:cNvSpPr txBox="1"/>
          <p:nvPr/>
        </p:nvSpPr>
        <p:spPr>
          <a:xfrm>
            <a:off x="1727684" y="953800"/>
            <a:ext cx="3492388" cy="1107996"/>
          </a:xfrm>
          <a:prstGeom prst="rect">
            <a:avLst/>
          </a:prstGeom>
          <a:noFill/>
          <a:ln>
            <a:noFill/>
          </a:ln>
          <a:effectLst/>
        </p:spPr>
        <p:txBody>
          <a:bodyPr wrap="square" rtlCol="0">
            <a:spAutoFit/>
          </a:bodyPr>
          <a:lstStyle/>
          <a:p>
            <a:pPr algn="ctr"/>
            <a:r>
              <a:rPr lang="en-US" altLang="zh-CN" sz="6600" b="1" dirty="0">
                <a:solidFill>
                  <a:schemeClr val="accent1"/>
                </a:solidFill>
                <a:latin typeface="楷体" pitchFamily="49" charset="-122"/>
                <a:ea typeface="楷体" pitchFamily="49" charset="-122"/>
              </a:rPr>
              <a:t>2018</a:t>
            </a:r>
            <a:endParaRPr lang="zh-CN" altLang="en-US" sz="6600" b="1" dirty="0">
              <a:solidFill>
                <a:schemeClr val="accent1"/>
              </a:solidFill>
              <a:latin typeface="楷体" pitchFamily="49" charset="-122"/>
              <a:ea typeface="楷体" pitchFamily="49" charset="-122"/>
            </a:endParaRPr>
          </a:p>
        </p:txBody>
      </p:sp>
      <p:sp>
        <p:nvSpPr>
          <p:cNvPr id="9" name="TextBox 7">
            <a:extLst>
              <a:ext uri="{FF2B5EF4-FFF2-40B4-BE49-F238E27FC236}">
                <a16:creationId xmlns:a16="http://schemas.microsoft.com/office/drawing/2014/main" id="{FD9BA74B-0E36-4B45-B169-CEA62C23E30D}"/>
              </a:ext>
            </a:extLst>
          </p:cNvPr>
          <p:cNvSpPr txBox="1"/>
          <p:nvPr/>
        </p:nvSpPr>
        <p:spPr>
          <a:xfrm>
            <a:off x="-216532" y="2466273"/>
            <a:ext cx="5508612" cy="646331"/>
          </a:xfrm>
          <a:prstGeom prst="rect">
            <a:avLst/>
          </a:prstGeom>
          <a:noFill/>
        </p:spPr>
        <p:txBody>
          <a:bodyPr wrap="square" rtlCol="0">
            <a:spAutoFit/>
          </a:bodyPr>
          <a:lstStyle/>
          <a:p>
            <a:pPr algn="ctr"/>
            <a:r>
              <a:rPr lang="zh-CN" altLang="en-US" sz="3600" dirty="0">
                <a:solidFill>
                  <a:schemeClr val="bg1"/>
                </a:solidFill>
                <a:latin typeface="微软雅黑" panose="020B0503020204020204" pitchFamily="34" charset="-122"/>
                <a:ea typeface="微软雅黑" panose="020B0503020204020204" pitchFamily="34" charset="-122"/>
              </a:rPr>
              <a:t>室内装潢设计</a:t>
            </a:r>
            <a:r>
              <a:rPr lang="en-US" altLang="zh-CN" sz="3600" dirty="0">
                <a:solidFill>
                  <a:schemeClr val="bg1"/>
                </a:solidFill>
                <a:latin typeface="微软雅黑" panose="020B0503020204020204" pitchFamily="34" charset="-122"/>
                <a:ea typeface="微软雅黑" panose="020B0503020204020204" pitchFamily="34" charset="-122"/>
              </a:rPr>
              <a:t>PPT</a:t>
            </a:r>
            <a:r>
              <a:rPr lang="zh-CN" altLang="en-US" sz="3600" dirty="0">
                <a:solidFill>
                  <a:schemeClr val="bg1"/>
                </a:solidFill>
                <a:latin typeface="微软雅黑" panose="020B0503020204020204" pitchFamily="34" charset="-122"/>
                <a:ea typeface="微软雅黑" panose="020B0503020204020204" pitchFamily="34" charset="-122"/>
              </a:rPr>
              <a:t>模板</a:t>
            </a:r>
          </a:p>
        </p:txBody>
      </p:sp>
      <p:sp>
        <p:nvSpPr>
          <p:cNvPr id="10" name="标题 4">
            <a:extLst>
              <a:ext uri="{FF2B5EF4-FFF2-40B4-BE49-F238E27FC236}">
                <a16:creationId xmlns:a16="http://schemas.microsoft.com/office/drawing/2014/main" id="{988B43EF-B4B7-4ED0-8BDF-A560944984A6}"/>
              </a:ext>
            </a:extLst>
          </p:cNvPr>
          <p:cNvSpPr txBox="1"/>
          <p:nvPr/>
        </p:nvSpPr>
        <p:spPr>
          <a:xfrm>
            <a:off x="791580" y="3076600"/>
            <a:ext cx="3240360" cy="38635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solidFill>
                <a:latin typeface="微软雅黑" panose="020B0503020204020204" pitchFamily="34" charset="-122"/>
                <a:ea typeface="微软雅黑" panose="020B0503020204020204" pitchFamily="34" charset="-122"/>
              </a:rPr>
              <a:t>简洁实用</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适用于投资合作</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项目推广</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企业宣传</a:t>
            </a:r>
          </a:p>
        </p:txBody>
      </p:sp>
      <p:sp>
        <p:nvSpPr>
          <p:cNvPr id="11" name="矩形 10">
            <a:extLst>
              <a:ext uri="{FF2B5EF4-FFF2-40B4-BE49-F238E27FC236}">
                <a16:creationId xmlns:a16="http://schemas.microsoft.com/office/drawing/2014/main" id="{47C9B133-1806-43C1-8C43-11F55CA1A28D}"/>
              </a:ext>
            </a:extLst>
          </p:cNvPr>
          <p:cNvSpPr/>
          <p:nvPr/>
        </p:nvSpPr>
        <p:spPr>
          <a:xfrm>
            <a:off x="107504" y="2162310"/>
            <a:ext cx="4896544" cy="230832"/>
          </a:xfrm>
          <a:prstGeom prst="rect">
            <a:avLst/>
          </a:prstGeom>
          <a:solidFill>
            <a:schemeClr val="accent1">
              <a:alpha val="42000"/>
            </a:schemeClr>
          </a:solidFill>
        </p:spPr>
        <p:txBody>
          <a:bodyPr wrap="square">
            <a:spAutoFit/>
          </a:bodyPr>
          <a:lstStyle/>
          <a:p>
            <a:pPr algn="ctr"/>
            <a:r>
              <a:rPr lang="en-US" altLang="zh-CN" sz="900" dirty="0">
                <a:solidFill>
                  <a:schemeClr val="bg1"/>
                </a:solidFill>
                <a:latin typeface="微软雅黑" panose="020B0503020204020204" pitchFamily="34" charset="-122"/>
                <a:ea typeface="微软雅黑" panose="020B0503020204020204" pitchFamily="34" charset="-122"/>
              </a:rPr>
              <a:t>BUSINESS/COMMERCIAL FINANCING PLAN</a:t>
            </a:r>
            <a:endParaRPr lang="zh-CN" altLang="en-US" sz="900" dirty="0">
              <a:solidFill>
                <a:schemeClr val="bg1"/>
              </a:solidFill>
              <a:latin typeface="微软雅黑" panose="020B0503020204020204" pitchFamily="34" charset="-122"/>
              <a:ea typeface="微软雅黑" panose="020B0503020204020204" pitchFamily="34" charset="-122"/>
            </a:endParaRPr>
          </a:p>
        </p:txBody>
      </p:sp>
      <p:pic>
        <p:nvPicPr>
          <p:cNvPr id="12" name="moving">
            <a:hlinkClick r:id="" action="ppaction://media"/>
            <a:extLst>
              <a:ext uri="{FF2B5EF4-FFF2-40B4-BE49-F238E27FC236}">
                <a16:creationId xmlns:a16="http://schemas.microsoft.com/office/drawing/2014/main" id="{A0018298-0C74-4B46-9CE1-B3D7F236663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4584" y="1119726"/>
            <a:ext cx="609600" cy="609600"/>
          </a:xfrm>
          <a:prstGeom prst="rect">
            <a:avLst/>
          </a:prstGeom>
        </p:spPr>
      </p:pic>
    </p:spTree>
    <p:extLst>
      <p:ext uri="{BB962C8B-B14F-4D97-AF65-F5344CB8AC3E}">
        <p14:creationId xmlns:p14="http://schemas.microsoft.com/office/powerpoint/2010/main" val="12374895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2"/>
                                        </p:tgtEl>
                                      </p:cBhvr>
                                    </p:cmd>
                                  </p:childTnLst>
                                </p:cTn>
                              </p:par>
                            </p:childTnLst>
                          </p:cTn>
                        </p:par>
                        <p:par>
                          <p:cTn id="7" fill="hold">
                            <p:stCondLst>
                              <p:cond delay="0"/>
                            </p:stCondLst>
                            <p:childTnLst>
                              <p:par>
                                <p:cTn id="8" presetID="2" presetClass="entr" presetSubtype="8"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0-#ppt_w/2"/>
                                          </p:val>
                                        </p:tav>
                                        <p:tav tm="100000">
                                          <p:val>
                                            <p:strVal val="#ppt_x"/>
                                          </p:val>
                                        </p:tav>
                                      </p:tavLst>
                                    </p:anim>
                                    <p:anim calcmode="lin" valueType="num">
                                      <p:cBhvr additive="base">
                                        <p:cTn id="11" dur="500" fill="hold"/>
                                        <p:tgtEl>
                                          <p:spTgt spid="5"/>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16"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par>
                                <p:cTn id="18" presetID="34" presetClass="emph" presetSubtype="0" fill="hold" nodeType="withEffect">
                                  <p:stCondLst>
                                    <p:cond delay="0"/>
                                  </p:stCondLst>
                                  <p:iterate type="lt">
                                    <p:tmPct val="10000"/>
                                  </p:iterate>
                                  <p:childTnLst>
                                    <p:animMotion origin="layout" path="M -4.16667E-6 4.73928E-6 L -4.16667E-6 -0.0722 " pathEditMode="relative" rAng="0" ptsTypes="AA">
                                      <p:cBhvr>
                                        <p:cTn id="19" dur="250" accel="50000" decel="50000" autoRev="1" fill="hold">
                                          <p:stCondLst>
                                            <p:cond delay="0"/>
                                          </p:stCondLst>
                                        </p:cTn>
                                        <p:tgtEl>
                                          <p:spTgt spid="8"/>
                                        </p:tgtEl>
                                        <p:attrNameLst>
                                          <p:attrName>ppt_x</p:attrName>
                                          <p:attrName>ppt_y</p:attrName>
                                        </p:attrNameLst>
                                      </p:cBhvr>
                                      <p:rCtr x="0" y="-3610"/>
                                    </p:animMotion>
                                    <p:animRot by="1500000">
                                      <p:cBhvr>
                                        <p:cTn id="20" dur="125" fill="hold">
                                          <p:stCondLst>
                                            <p:cond delay="0"/>
                                          </p:stCondLst>
                                        </p:cTn>
                                        <p:tgtEl>
                                          <p:spTgt spid="8"/>
                                        </p:tgtEl>
                                        <p:attrNameLst>
                                          <p:attrName>r</p:attrName>
                                        </p:attrNameLst>
                                      </p:cBhvr>
                                    </p:animRot>
                                    <p:animRot by="-1500000">
                                      <p:cBhvr>
                                        <p:cTn id="21" dur="125" fill="hold">
                                          <p:stCondLst>
                                            <p:cond delay="125"/>
                                          </p:stCondLst>
                                        </p:cTn>
                                        <p:tgtEl>
                                          <p:spTgt spid="8"/>
                                        </p:tgtEl>
                                        <p:attrNameLst>
                                          <p:attrName>r</p:attrName>
                                        </p:attrNameLst>
                                      </p:cBhvr>
                                    </p:animRot>
                                    <p:animRot by="-1500000">
                                      <p:cBhvr>
                                        <p:cTn id="22" dur="125" fill="hold">
                                          <p:stCondLst>
                                            <p:cond delay="250"/>
                                          </p:stCondLst>
                                        </p:cTn>
                                        <p:tgtEl>
                                          <p:spTgt spid="8"/>
                                        </p:tgtEl>
                                        <p:attrNameLst>
                                          <p:attrName>r</p:attrName>
                                        </p:attrNameLst>
                                      </p:cBhvr>
                                    </p:animRot>
                                    <p:animRot by="1500000">
                                      <p:cBhvr>
                                        <p:cTn id="23" dur="125" fill="hold">
                                          <p:stCondLst>
                                            <p:cond delay="375"/>
                                          </p:stCondLst>
                                        </p:cTn>
                                        <p:tgtEl>
                                          <p:spTgt spid="8"/>
                                        </p:tgtEl>
                                        <p:attrNameLst>
                                          <p:attrName>r</p:attrName>
                                        </p:attrNameLst>
                                      </p:cBhvr>
                                    </p:animRot>
                                  </p:childTnLst>
                                </p:cTn>
                              </p:par>
                            </p:childTnLst>
                          </p:cTn>
                        </p:par>
                        <p:par>
                          <p:cTn id="24" fill="hold">
                            <p:stCondLst>
                              <p:cond delay="1150"/>
                            </p:stCondLst>
                            <p:childTnLst>
                              <p:par>
                                <p:cTn id="25" presetID="41" presetClass="entr" presetSubtype="0" fill="hold" grpId="0" nodeType="afterEffect">
                                  <p:stCondLst>
                                    <p:cond delay="0"/>
                                  </p:stCondLst>
                                  <p:iterate type="lt">
                                    <p:tmPct val="3226"/>
                                  </p:iterate>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1"/>
                                        </p:tgtEl>
                                        <p:attrNameLst>
                                          <p:attrName>ppt_y</p:attrName>
                                        </p:attrNameLst>
                                      </p:cBhvr>
                                      <p:tavLst>
                                        <p:tav tm="0">
                                          <p:val>
                                            <p:strVal val="#ppt_y"/>
                                          </p:val>
                                        </p:tav>
                                        <p:tav tm="100000">
                                          <p:val>
                                            <p:strVal val="#ppt_y"/>
                                          </p:val>
                                        </p:tav>
                                      </p:tavLst>
                                    </p:anim>
                                    <p:anim calcmode="lin" valueType="num">
                                      <p:cBhvr>
                                        <p:cTn id="2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1"/>
                                        </p:tgtEl>
                                      </p:cBhvr>
                                    </p:animEffect>
                                  </p:childTnLst>
                                </p:cTn>
                              </p:par>
                            </p:childTnLst>
                          </p:cTn>
                        </p:par>
                        <p:par>
                          <p:cTn id="32" fill="hold">
                            <p:stCondLst>
                              <p:cond delay="21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9"/>
                                        </p:tgtEl>
                                        <p:attrNameLst>
                                          <p:attrName>ppt_y</p:attrName>
                                        </p:attrNameLst>
                                      </p:cBhvr>
                                      <p:tavLst>
                                        <p:tav tm="0">
                                          <p:val>
                                            <p:strVal val="#ppt_y"/>
                                          </p:val>
                                        </p:tav>
                                        <p:tav tm="100000">
                                          <p:val>
                                            <p:strVal val="#ppt_y"/>
                                          </p:val>
                                        </p:tav>
                                      </p:tavLst>
                                    </p:anim>
                                    <p:anim calcmode="lin" valueType="num">
                                      <p:cBhvr>
                                        <p:cTn id="3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9"/>
                                        </p:tgtEl>
                                      </p:cBhvr>
                                    </p:animEffect>
                                  </p:childTnLst>
                                </p:cTn>
                              </p:par>
                            </p:childTnLst>
                          </p:cTn>
                        </p:par>
                        <p:par>
                          <p:cTn id="40" fill="hold">
                            <p:stCondLst>
                              <p:cond delay="3150"/>
                            </p:stCondLst>
                            <p:childTnLst>
                              <p:par>
                                <p:cTn id="41" presetID="41" presetClass="entr" presetSubtype="0" fill="hold" grpId="0" nodeType="afterEffect">
                                  <p:stCondLst>
                                    <p:cond delay="0"/>
                                  </p:stCondLst>
                                  <p:iterate type="lt">
                                    <p:tmPct val="6818"/>
                                  </p:iterate>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10"/>
                                        </p:tgtEl>
                                        <p:attrNameLst>
                                          <p:attrName>ppt_y</p:attrName>
                                        </p:attrNameLst>
                                      </p:cBhvr>
                                      <p:tavLst>
                                        <p:tav tm="0">
                                          <p:val>
                                            <p:strVal val="#ppt_y"/>
                                          </p:val>
                                        </p:tav>
                                        <p:tav tm="100000">
                                          <p:val>
                                            <p:strVal val="#ppt_y"/>
                                          </p:val>
                                        </p:tav>
                                      </p:tavLst>
                                    </p:anim>
                                    <p:anim calcmode="lin" valueType="num">
                                      <p:cBhvr>
                                        <p:cTn id="4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8" repeatCount="indefinite" fill="hold" display="0">
                  <p:stCondLst>
                    <p:cond delay="indefinite"/>
                  </p:stCondLst>
                  <p:endCondLst>
                    <p:cond evt="onStopAudio" delay="0">
                      <p:tgtEl>
                        <p:sldTgt/>
                      </p:tgtEl>
                    </p:cond>
                  </p:endCondLst>
                </p:cTn>
                <p:tgtEl>
                  <p:spTgt spid="12"/>
                </p:tgtEl>
              </p:cMediaNode>
            </p:audio>
          </p:childTnLst>
        </p:cTn>
      </p:par>
    </p:tnLst>
    <p:bldLst>
      <p:bldP spid="5" grpId="0" animBg="1"/>
      <p:bldP spid="8" grpId="0"/>
      <p:bldP spid="9" grpId="0"/>
      <p:bldP spid="10" grpId="0"/>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直接箭头连接符 36"/>
          <p:cNvCxnSpPr/>
          <p:nvPr/>
        </p:nvCxnSpPr>
        <p:spPr>
          <a:xfrm flipH="1">
            <a:off x="3212068" y="1773580"/>
            <a:ext cx="2209422" cy="0"/>
          </a:xfrm>
          <a:prstGeom prst="straightConnector1">
            <a:avLst/>
          </a:prstGeom>
          <a:ln w="15875">
            <a:solidFill>
              <a:schemeClr val="accent3"/>
            </a:solidFill>
            <a:prstDash val="dash"/>
            <a:tailEnd type="arrow"/>
          </a:ln>
        </p:spPr>
        <p:style>
          <a:lnRef idx="1">
            <a:schemeClr val="accent1"/>
          </a:lnRef>
          <a:fillRef idx="0">
            <a:schemeClr val="accent1"/>
          </a:fillRef>
          <a:effectRef idx="0">
            <a:schemeClr val="accent1"/>
          </a:effectRef>
          <a:fontRef idx="minor">
            <a:schemeClr val="tx1"/>
          </a:fontRef>
        </p:style>
      </p:cxnSp>
      <p:grpSp>
        <p:nvGrpSpPr>
          <p:cNvPr id="2" name="淘宝网Chenying0907出品 7"/>
          <p:cNvGrpSpPr/>
          <p:nvPr/>
        </p:nvGrpSpPr>
        <p:grpSpPr>
          <a:xfrm>
            <a:off x="3669516" y="1363345"/>
            <a:ext cx="2090615" cy="435472"/>
            <a:chOff x="10066111" y="2293315"/>
            <a:chExt cx="2792420" cy="1157947"/>
          </a:xfrm>
        </p:grpSpPr>
        <p:sp>
          <p:nvSpPr>
            <p:cNvPr id="24" name="TextBox 23"/>
            <p:cNvSpPr txBox="1"/>
            <p:nvPr/>
          </p:nvSpPr>
          <p:spPr>
            <a:xfrm>
              <a:off x="10066111" y="2293315"/>
              <a:ext cx="2792420" cy="818398"/>
            </a:xfrm>
            <a:prstGeom prst="rect">
              <a:avLst/>
            </a:prstGeom>
            <a:noFill/>
          </p:spPr>
          <p:txBody>
            <a:bodyPr wrap="square" rtlCol="0">
              <a:spAutoFit/>
            </a:bodyPr>
            <a:lstStyle/>
            <a:p>
              <a:pPr lvl="0"/>
              <a:r>
                <a:rPr lang="zh-CN" altLang="en-US" sz="1400" b="1" dirty="0">
                  <a:solidFill>
                    <a:schemeClr val="accent1"/>
                  </a:solidFill>
                  <a:latin typeface="微软雅黑" panose="020B0503020204020204" pitchFamily="34" charset="-122"/>
                  <a:ea typeface="微软雅黑" panose="020B0503020204020204" pitchFamily="34" charset="-122"/>
                </a:rPr>
                <a:t>季度工作概述</a:t>
              </a:r>
              <a:endParaRPr lang="en-US" altLang="zh-CN" sz="12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5" name="TextBox 64"/>
            <p:cNvSpPr txBox="1"/>
            <p:nvPr/>
          </p:nvSpPr>
          <p:spPr>
            <a:xfrm>
              <a:off x="10067396" y="2878383"/>
              <a:ext cx="2697706" cy="572879"/>
            </a:xfrm>
            <a:prstGeom prst="rect">
              <a:avLst/>
            </a:prstGeom>
            <a:noFill/>
          </p:spPr>
          <p:txBody>
            <a:bodyPr wrap="square" rtlCol="0">
              <a:spAutoFit/>
            </a:bodyPr>
            <a:lstStyle/>
            <a:p>
              <a:r>
                <a:rPr lang="en-US" altLang="zh-CN" sz="800" dirty="0">
                  <a:solidFill>
                    <a:schemeClr val="tx1">
                      <a:lumMod val="65000"/>
                      <a:lumOff val="35000"/>
                    </a:schemeClr>
                  </a:solidFill>
                </a:rPr>
                <a:t>COMPANY TEAM</a:t>
              </a:r>
              <a:endParaRPr lang="zh-CN" altLang="en-US" sz="800" dirty="0">
                <a:solidFill>
                  <a:schemeClr val="tx1">
                    <a:lumMod val="65000"/>
                    <a:lumOff val="35000"/>
                  </a:schemeClr>
                </a:solidFill>
              </a:endParaRPr>
            </a:p>
          </p:txBody>
        </p:sp>
      </p:grpSp>
      <p:cxnSp>
        <p:nvCxnSpPr>
          <p:cNvPr id="71" name="直接箭头连接符 70"/>
          <p:cNvCxnSpPr/>
          <p:nvPr/>
        </p:nvCxnSpPr>
        <p:spPr>
          <a:xfrm flipH="1">
            <a:off x="3212068" y="3069714"/>
            <a:ext cx="2209422" cy="0"/>
          </a:xfrm>
          <a:prstGeom prst="straightConnector1">
            <a:avLst/>
          </a:prstGeom>
          <a:ln w="15875">
            <a:solidFill>
              <a:schemeClr val="accent3"/>
            </a:solidFill>
            <a:prstDash val="dash"/>
            <a:tailEnd type="arrow"/>
          </a:ln>
        </p:spPr>
        <p:style>
          <a:lnRef idx="1">
            <a:schemeClr val="accent1"/>
          </a:lnRef>
          <a:fillRef idx="0">
            <a:schemeClr val="accent1"/>
          </a:fillRef>
          <a:effectRef idx="0">
            <a:schemeClr val="accent1"/>
          </a:effectRef>
          <a:fontRef idx="minor">
            <a:schemeClr val="tx1"/>
          </a:fontRef>
        </p:style>
      </p:cxnSp>
      <p:grpSp>
        <p:nvGrpSpPr>
          <p:cNvPr id="3" name="淘宝网Chenying0907出品 11"/>
          <p:cNvGrpSpPr/>
          <p:nvPr/>
        </p:nvGrpSpPr>
        <p:grpSpPr>
          <a:xfrm>
            <a:off x="3669516" y="2654690"/>
            <a:ext cx="2018607" cy="425894"/>
            <a:chOff x="10066111" y="5727075"/>
            <a:chExt cx="2792420" cy="1132474"/>
          </a:xfrm>
        </p:grpSpPr>
        <p:sp>
          <p:nvSpPr>
            <p:cNvPr id="72" name="TextBox 71"/>
            <p:cNvSpPr txBox="1"/>
            <p:nvPr/>
          </p:nvSpPr>
          <p:spPr>
            <a:xfrm>
              <a:off x="10066111" y="5727075"/>
              <a:ext cx="2792420" cy="818395"/>
            </a:xfrm>
            <a:prstGeom prst="rect">
              <a:avLst/>
            </a:prstGeom>
            <a:noFill/>
          </p:spPr>
          <p:txBody>
            <a:bodyPr wrap="square" rtlCol="0">
              <a:spAutoFit/>
            </a:bodyPr>
            <a:lstStyle/>
            <a:p>
              <a:pPr lvl="0"/>
              <a:r>
                <a:rPr lang="zh-CN" altLang="zh-CN" sz="1400" b="1" dirty="0">
                  <a:solidFill>
                    <a:schemeClr val="accent1"/>
                  </a:solidFill>
                  <a:latin typeface="微软雅黑" pitchFamily="34" charset="-122"/>
                  <a:ea typeface="微软雅黑" pitchFamily="34" charset="-122"/>
                </a:rPr>
                <a:t>成功项目展示</a:t>
              </a:r>
            </a:p>
          </p:txBody>
        </p:sp>
        <p:sp>
          <p:nvSpPr>
            <p:cNvPr id="74" name="TextBox 73"/>
            <p:cNvSpPr txBox="1"/>
            <p:nvPr/>
          </p:nvSpPr>
          <p:spPr>
            <a:xfrm>
              <a:off x="10093113" y="6286672"/>
              <a:ext cx="2697706" cy="572877"/>
            </a:xfrm>
            <a:prstGeom prst="rect">
              <a:avLst/>
            </a:prstGeom>
            <a:noFill/>
          </p:spPr>
          <p:txBody>
            <a:bodyPr wrap="square" rtlCol="0">
              <a:spAutoFit/>
            </a:bodyPr>
            <a:lstStyle/>
            <a:p>
              <a:r>
                <a:rPr lang="en-US" altLang="zh-CN" sz="800" dirty="0">
                  <a:solidFill>
                    <a:schemeClr val="tx1">
                      <a:lumMod val="65000"/>
                      <a:lumOff val="35000"/>
                    </a:schemeClr>
                  </a:solidFill>
                </a:rPr>
                <a:t>COMPANY TEAM</a:t>
              </a:r>
              <a:endParaRPr lang="zh-CN" altLang="en-US" sz="800" dirty="0">
                <a:solidFill>
                  <a:schemeClr val="tx1">
                    <a:lumMod val="65000"/>
                    <a:lumOff val="35000"/>
                  </a:schemeClr>
                </a:solidFill>
              </a:endParaRPr>
            </a:p>
          </p:txBody>
        </p:sp>
      </p:grpSp>
      <p:cxnSp>
        <p:nvCxnSpPr>
          <p:cNvPr id="80" name="直接箭头连接符 79"/>
          <p:cNvCxnSpPr/>
          <p:nvPr/>
        </p:nvCxnSpPr>
        <p:spPr>
          <a:xfrm>
            <a:off x="5476080" y="2393827"/>
            <a:ext cx="2109011" cy="0"/>
          </a:xfrm>
          <a:prstGeom prst="straightConnector1">
            <a:avLst/>
          </a:prstGeom>
          <a:ln w="15875">
            <a:solidFill>
              <a:schemeClr val="accent3"/>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88" name="直接箭头连接符 87"/>
          <p:cNvCxnSpPr/>
          <p:nvPr/>
        </p:nvCxnSpPr>
        <p:spPr>
          <a:xfrm>
            <a:off x="5523329" y="4040414"/>
            <a:ext cx="2109011" cy="0"/>
          </a:xfrm>
          <a:prstGeom prst="straightConnector1">
            <a:avLst/>
          </a:prstGeom>
          <a:ln w="15875">
            <a:solidFill>
              <a:schemeClr val="accent3"/>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99" name="TextBox 98"/>
          <p:cNvSpPr txBox="1"/>
          <p:nvPr/>
        </p:nvSpPr>
        <p:spPr>
          <a:xfrm>
            <a:off x="1468237" y="2032484"/>
            <a:ext cx="398986" cy="1325810"/>
          </a:xfrm>
          <a:prstGeom prst="rect">
            <a:avLst/>
          </a:prstGeom>
          <a:noFill/>
        </p:spPr>
        <p:txBody>
          <a:bodyPr wrap="square" lIns="32828" tIns="16414" rIns="32828" bIns="16414" rtlCol="0">
            <a:spAutoFit/>
          </a:bodyPr>
          <a:lstStyle/>
          <a:p>
            <a:r>
              <a:rPr lang="zh-CN" altLang="en-US" sz="2800" dirty="0">
                <a:solidFill>
                  <a:schemeClr val="tx1">
                    <a:lumMod val="65000"/>
                    <a:lumOff val="35000"/>
                  </a:schemeClr>
                </a:solidFill>
                <a:latin typeface="思源黑体 CN Bold" pitchFamily="34" charset="-122"/>
                <a:ea typeface="思源黑体 CN Bold" pitchFamily="34" charset="-122"/>
              </a:rPr>
              <a:t>目</a:t>
            </a:r>
            <a:endParaRPr lang="en-US" altLang="zh-CN" sz="2800" dirty="0">
              <a:solidFill>
                <a:schemeClr val="tx1">
                  <a:lumMod val="65000"/>
                  <a:lumOff val="35000"/>
                </a:schemeClr>
              </a:solidFill>
              <a:latin typeface="思源黑体 CN Bold" pitchFamily="34" charset="-122"/>
              <a:ea typeface="思源黑体 CN Bold" pitchFamily="34" charset="-122"/>
            </a:endParaRPr>
          </a:p>
          <a:p>
            <a:r>
              <a:rPr lang="en-US" altLang="zh-CN" sz="2800" dirty="0">
                <a:solidFill>
                  <a:schemeClr val="tx1">
                    <a:lumMod val="65000"/>
                    <a:lumOff val="35000"/>
                  </a:schemeClr>
                </a:solidFill>
                <a:latin typeface="思源黑体 CN Bold" pitchFamily="34" charset="-122"/>
                <a:ea typeface="思源黑体 CN Bold" pitchFamily="34" charset="-122"/>
              </a:rPr>
              <a:t>   </a:t>
            </a:r>
            <a:r>
              <a:rPr lang="zh-CN" altLang="en-US" sz="2800" dirty="0">
                <a:solidFill>
                  <a:schemeClr val="tx1">
                    <a:lumMod val="65000"/>
                    <a:lumOff val="35000"/>
                  </a:schemeClr>
                </a:solidFill>
                <a:latin typeface="思源黑体 CN Bold" pitchFamily="34" charset="-122"/>
                <a:ea typeface="思源黑体 CN Bold" pitchFamily="34" charset="-122"/>
              </a:rPr>
              <a:t>录</a:t>
            </a:r>
          </a:p>
        </p:txBody>
      </p:sp>
      <p:cxnSp>
        <p:nvCxnSpPr>
          <p:cNvPr id="102" name="淘宝网Chenying0907出品 101"/>
          <p:cNvCxnSpPr/>
          <p:nvPr/>
        </p:nvCxnSpPr>
        <p:spPr>
          <a:xfrm>
            <a:off x="2306849" y="463902"/>
            <a:ext cx="0" cy="4170004"/>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7" name="淘宝网Chenying0907出品 106"/>
          <p:cNvSpPr/>
          <p:nvPr/>
        </p:nvSpPr>
        <p:spPr>
          <a:xfrm>
            <a:off x="2254859" y="1943733"/>
            <a:ext cx="120085" cy="137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0478" tIns="30239" rIns="60478" bIns="30239" rtlCol="0" anchor="ctr"/>
          <a:lstStyle/>
          <a:p>
            <a:pPr algn="ctr"/>
            <a:endParaRPr lang="zh-CN" altLang="en-US"/>
          </a:p>
        </p:txBody>
      </p:sp>
      <p:sp>
        <p:nvSpPr>
          <p:cNvPr id="45" name="圆角淘宝网Chenying0907出品 44"/>
          <p:cNvSpPr/>
          <p:nvPr/>
        </p:nvSpPr>
        <p:spPr>
          <a:xfrm>
            <a:off x="3212067" y="1375041"/>
            <a:ext cx="424454" cy="34264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2828" tIns="16414" rIns="32828" bIns="16414" rtlCol="0" anchor="ctr"/>
          <a:lstStyle/>
          <a:p>
            <a:r>
              <a:rPr lang="en-US" altLang="zh-CN" sz="1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rPr>
              <a:t>01</a:t>
            </a:r>
            <a:endParaRPr lang="zh-CN" altLang="en-US" sz="1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endParaRPr>
          </a:p>
        </p:txBody>
      </p:sp>
      <p:sp>
        <p:nvSpPr>
          <p:cNvPr id="73" name="圆角淘宝网Chenying0907出品 72"/>
          <p:cNvSpPr/>
          <p:nvPr/>
        </p:nvSpPr>
        <p:spPr>
          <a:xfrm>
            <a:off x="3212067" y="2640150"/>
            <a:ext cx="424454" cy="37366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2828" tIns="16414" rIns="32828" bIns="16414" rtlCol="0" anchor="ctr"/>
          <a:lstStyle/>
          <a:p>
            <a:r>
              <a:rPr lang="en-US" altLang="zh-CN" sz="1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rPr>
              <a:t>03</a:t>
            </a:r>
            <a:endParaRPr lang="zh-CN" altLang="en-US" sz="1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endParaRPr>
          </a:p>
        </p:txBody>
      </p:sp>
      <p:grpSp>
        <p:nvGrpSpPr>
          <p:cNvPr id="4" name="淘宝网Chenying0907出品 8"/>
          <p:cNvGrpSpPr/>
          <p:nvPr/>
        </p:nvGrpSpPr>
        <p:grpSpPr>
          <a:xfrm>
            <a:off x="5400091" y="1966654"/>
            <a:ext cx="2664295" cy="435473"/>
            <a:chOff x="16167156" y="3897543"/>
            <a:chExt cx="3685628" cy="1157947"/>
          </a:xfrm>
        </p:grpSpPr>
        <p:sp>
          <p:nvSpPr>
            <p:cNvPr id="81" name="TextBox 80"/>
            <p:cNvSpPr txBox="1"/>
            <p:nvPr/>
          </p:nvSpPr>
          <p:spPr>
            <a:xfrm>
              <a:off x="16167156" y="3897543"/>
              <a:ext cx="2792421" cy="818396"/>
            </a:xfrm>
            <a:prstGeom prst="rect">
              <a:avLst/>
            </a:prstGeom>
            <a:noFill/>
            <a:extLst>
              <a:ext uri="{909E8E84-426E-40DD-AFC4-6F175D3DCCD1}">
                <a14:hiddenFill xmlns:a14="http://schemas.microsoft.com/office/drawing/2010/main">
                  <a:solidFill>
                    <a:srgbClr val="FFFFFF"/>
                  </a:solidFill>
                </a14:hiddenFill>
              </a:ext>
            </a:extLst>
          </p:spPr>
          <p:txBody>
            <a:bodyPr wrap="square" rtlCol="0">
              <a:spAutoFit/>
            </a:bodyPr>
            <a:lstStyle/>
            <a:p>
              <a:pPr lvl="0" algn="ctr"/>
              <a:r>
                <a:rPr lang="zh-CN" altLang="zh-CN" sz="1400" b="1" dirty="0">
                  <a:solidFill>
                    <a:schemeClr val="accent1"/>
                  </a:solidFill>
                  <a:latin typeface="微软雅黑" pitchFamily="34" charset="-122"/>
                  <a:ea typeface="微软雅黑" pitchFamily="34" charset="-122"/>
                </a:rPr>
                <a:t>工作完成情况</a:t>
              </a:r>
            </a:p>
          </p:txBody>
        </p:sp>
        <p:sp>
          <p:nvSpPr>
            <p:cNvPr id="83" name="TextBox 82"/>
            <p:cNvSpPr txBox="1"/>
            <p:nvPr/>
          </p:nvSpPr>
          <p:spPr>
            <a:xfrm>
              <a:off x="17155076" y="4482612"/>
              <a:ext cx="2697708" cy="572878"/>
            </a:xfrm>
            <a:prstGeom prst="rect">
              <a:avLst/>
            </a:prstGeom>
            <a:noFill/>
          </p:spPr>
          <p:txBody>
            <a:bodyPr wrap="square" rtlCol="0">
              <a:spAutoFit/>
            </a:bodyPr>
            <a:lstStyle/>
            <a:p>
              <a:r>
                <a:rPr lang="en-US" altLang="zh-CN" sz="800" dirty="0">
                  <a:solidFill>
                    <a:schemeClr val="tx1">
                      <a:lumMod val="65000"/>
                      <a:lumOff val="35000"/>
                    </a:schemeClr>
                  </a:solidFill>
                </a:rPr>
                <a:t>COMPANY TEAM</a:t>
              </a:r>
              <a:endParaRPr lang="zh-CN" altLang="en-US" sz="800" dirty="0">
                <a:solidFill>
                  <a:schemeClr val="tx1">
                    <a:lumMod val="65000"/>
                    <a:lumOff val="35000"/>
                  </a:schemeClr>
                </a:solidFill>
              </a:endParaRPr>
            </a:p>
          </p:txBody>
        </p:sp>
      </p:grpSp>
      <p:grpSp>
        <p:nvGrpSpPr>
          <p:cNvPr id="5" name="淘宝网Chenying0907出品 9"/>
          <p:cNvGrpSpPr/>
          <p:nvPr/>
        </p:nvGrpSpPr>
        <p:grpSpPr>
          <a:xfrm>
            <a:off x="5433714" y="3613236"/>
            <a:ext cx="2744610" cy="435472"/>
            <a:chOff x="16247914" y="8275909"/>
            <a:chExt cx="3796730" cy="1157947"/>
          </a:xfrm>
        </p:grpSpPr>
        <p:sp>
          <p:nvSpPr>
            <p:cNvPr id="89" name="TextBox 88"/>
            <p:cNvSpPr txBox="1"/>
            <p:nvPr/>
          </p:nvSpPr>
          <p:spPr>
            <a:xfrm>
              <a:off x="16247914" y="8275909"/>
              <a:ext cx="2792421" cy="818398"/>
            </a:xfrm>
            <a:prstGeom prst="rect">
              <a:avLst/>
            </a:prstGeom>
            <a:noFill/>
          </p:spPr>
          <p:txBody>
            <a:bodyPr wrap="square" rtlCol="0">
              <a:spAutoFit/>
            </a:bodyPr>
            <a:lstStyle/>
            <a:p>
              <a:pPr algn="ctr"/>
              <a:r>
                <a:rPr lang="zh-CN" altLang="en-US" sz="1400" b="1" dirty="0">
                  <a:solidFill>
                    <a:schemeClr val="accent1"/>
                  </a:solidFill>
                  <a:latin typeface="微软雅黑" panose="020B0503020204020204" pitchFamily="34" charset="-122"/>
                  <a:ea typeface="微软雅黑" panose="020B0503020204020204" pitchFamily="34" charset="-122"/>
                </a:rPr>
                <a:t>下季度工作计划</a:t>
              </a:r>
              <a:endParaRPr lang="en-US" altLang="zh-CN" sz="12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1" name="TextBox 90"/>
            <p:cNvSpPr txBox="1"/>
            <p:nvPr/>
          </p:nvSpPr>
          <p:spPr>
            <a:xfrm>
              <a:off x="17346938" y="8860977"/>
              <a:ext cx="2697706" cy="572879"/>
            </a:xfrm>
            <a:prstGeom prst="rect">
              <a:avLst/>
            </a:prstGeom>
            <a:noFill/>
          </p:spPr>
          <p:txBody>
            <a:bodyPr wrap="square" rtlCol="0">
              <a:spAutoFit/>
            </a:bodyPr>
            <a:lstStyle/>
            <a:p>
              <a:r>
                <a:rPr lang="en-US" altLang="zh-CN" sz="800" dirty="0">
                  <a:solidFill>
                    <a:schemeClr val="tx1">
                      <a:lumMod val="65000"/>
                      <a:lumOff val="35000"/>
                    </a:schemeClr>
                  </a:solidFill>
                </a:rPr>
                <a:t>COMPANY TEAM</a:t>
              </a:r>
              <a:endParaRPr lang="zh-CN" altLang="en-US" sz="800" dirty="0">
                <a:solidFill>
                  <a:schemeClr val="tx1">
                    <a:lumMod val="65000"/>
                    <a:lumOff val="35000"/>
                  </a:schemeClr>
                </a:solidFill>
              </a:endParaRPr>
            </a:p>
          </p:txBody>
        </p:sp>
      </p:grpSp>
      <p:sp>
        <p:nvSpPr>
          <p:cNvPr id="82" name="圆角淘宝网Chenying0907出品 81"/>
          <p:cNvSpPr/>
          <p:nvPr/>
        </p:nvSpPr>
        <p:spPr>
          <a:xfrm>
            <a:off x="7039363" y="1966479"/>
            <a:ext cx="424454" cy="37366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2828" tIns="16414" rIns="32828" bIns="16414" rtlCol="0" anchor="ctr"/>
          <a:lstStyle/>
          <a:p>
            <a:r>
              <a:rPr lang="en-US" altLang="zh-CN" sz="1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rPr>
              <a:t>02</a:t>
            </a:r>
            <a:endParaRPr lang="zh-CN" altLang="en-US" sz="1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endParaRPr>
          </a:p>
        </p:txBody>
      </p:sp>
      <p:sp>
        <p:nvSpPr>
          <p:cNvPr id="90" name="圆角淘宝网Chenying0907出品 89"/>
          <p:cNvSpPr/>
          <p:nvPr/>
        </p:nvSpPr>
        <p:spPr>
          <a:xfrm>
            <a:off x="7116930" y="3613066"/>
            <a:ext cx="424454" cy="37366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2828" tIns="16414" rIns="32828" bIns="16414" rtlCol="0" anchor="ctr"/>
          <a:lstStyle/>
          <a:p>
            <a:r>
              <a:rPr lang="en-US" altLang="zh-CN" sz="1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rPr>
              <a:t>04</a:t>
            </a:r>
            <a:endParaRPr lang="zh-CN" altLang="en-US" sz="1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endParaRPr>
          </a:p>
        </p:txBody>
      </p:sp>
    </p:spTree>
    <p:extLst>
      <p:ext uri="{BB962C8B-B14F-4D97-AF65-F5344CB8AC3E}">
        <p14:creationId xmlns:p14="http://schemas.microsoft.com/office/powerpoint/2010/main" val="34892838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checkerboard(down)">
                                      <p:cBhvr>
                                        <p:cTn id="7" dur="500"/>
                                        <p:tgtEl>
                                          <p:spTgt spid="9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02"/>
                                        </p:tgtEl>
                                        <p:attrNameLst>
                                          <p:attrName>style.visibility</p:attrName>
                                        </p:attrNameLst>
                                      </p:cBhvr>
                                      <p:to>
                                        <p:strVal val="visible"/>
                                      </p:to>
                                    </p:set>
                                    <p:animEffect transition="in" filter="wipe(up)">
                                      <p:cBhvr>
                                        <p:cTn id="11" dur="500"/>
                                        <p:tgtEl>
                                          <p:spTgt spid="102"/>
                                        </p:tgtEl>
                                      </p:cBhvr>
                                    </p:animEffect>
                                  </p:childTnLst>
                                </p:cTn>
                              </p:par>
                            </p:childTnLst>
                          </p:cTn>
                        </p:par>
                        <p:par>
                          <p:cTn id="12" fill="hold">
                            <p:stCondLst>
                              <p:cond delay="1000"/>
                            </p:stCondLst>
                            <p:childTnLst>
                              <p:par>
                                <p:cTn id="13" presetID="16" presetClass="entr" presetSubtype="42" fill="hold" grpId="0" nodeType="afterEffect">
                                  <p:stCondLst>
                                    <p:cond delay="0"/>
                                  </p:stCondLst>
                                  <p:childTnLst>
                                    <p:set>
                                      <p:cBhvr>
                                        <p:cTn id="14" dur="1" fill="hold">
                                          <p:stCondLst>
                                            <p:cond delay="0"/>
                                          </p:stCondLst>
                                        </p:cTn>
                                        <p:tgtEl>
                                          <p:spTgt spid="107"/>
                                        </p:tgtEl>
                                        <p:attrNameLst>
                                          <p:attrName>style.visibility</p:attrName>
                                        </p:attrNameLst>
                                      </p:cBhvr>
                                      <p:to>
                                        <p:strVal val="visible"/>
                                      </p:to>
                                    </p:set>
                                    <p:animEffect transition="in" filter="barn(outHorizontal)">
                                      <p:cBhvr>
                                        <p:cTn id="15" dur="500"/>
                                        <p:tgtEl>
                                          <p:spTgt spid="107"/>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right)">
                                      <p:cBhvr>
                                        <p:cTn id="19" dur="500"/>
                                        <p:tgtEl>
                                          <p:spTgt spid="37"/>
                                        </p:tgtEl>
                                      </p:cBhvr>
                                    </p:animEffect>
                                  </p:childTnLst>
                                </p:cTn>
                              </p:par>
                            </p:childTnLst>
                          </p:cTn>
                        </p:par>
                        <p:par>
                          <p:cTn id="20" fill="hold">
                            <p:stCondLst>
                              <p:cond delay="2000"/>
                            </p:stCondLst>
                            <p:childTnLst>
                              <p:par>
                                <p:cTn id="21" presetID="47" presetClass="entr" presetSubtype="0"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anim calcmode="lin" valueType="num">
                                      <p:cBhvr>
                                        <p:cTn id="24" dur="500" fill="hold"/>
                                        <p:tgtEl>
                                          <p:spTgt spid="45"/>
                                        </p:tgtEl>
                                        <p:attrNameLst>
                                          <p:attrName>ppt_x</p:attrName>
                                        </p:attrNameLst>
                                      </p:cBhvr>
                                      <p:tavLst>
                                        <p:tav tm="0">
                                          <p:val>
                                            <p:strVal val="#ppt_x"/>
                                          </p:val>
                                        </p:tav>
                                        <p:tav tm="100000">
                                          <p:val>
                                            <p:strVal val="#ppt_x"/>
                                          </p:val>
                                        </p:tav>
                                      </p:tavLst>
                                    </p:anim>
                                    <p:anim calcmode="lin" valueType="num">
                                      <p:cBhvr>
                                        <p:cTn id="25" dur="500" fill="hold"/>
                                        <p:tgtEl>
                                          <p:spTgt spid="45"/>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12" presetClass="entr" presetSubtype="8"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p:tgtEl>
                                          <p:spTgt spid="2"/>
                                        </p:tgtEl>
                                        <p:attrNameLst>
                                          <p:attrName>ppt_x</p:attrName>
                                        </p:attrNameLst>
                                      </p:cBhvr>
                                      <p:tavLst>
                                        <p:tav tm="0">
                                          <p:val>
                                            <p:strVal val="#ppt_x-#ppt_w*1.125000"/>
                                          </p:val>
                                        </p:tav>
                                        <p:tav tm="100000">
                                          <p:val>
                                            <p:strVal val="#ppt_x"/>
                                          </p:val>
                                        </p:tav>
                                      </p:tavLst>
                                    </p:anim>
                                    <p:animEffect transition="in" filter="wipe(right)">
                                      <p:cBhvr>
                                        <p:cTn id="30" dur="500"/>
                                        <p:tgtEl>
                                          <p:spTgt spid="2"/>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80"/>
                                        </p:tgtEl>
                                        <p:attrNameLst>
                                          <p:attrName>style.visibility</p:attrName>
                                        </p:attrNameLst>
                                      </p:cBhvr>
                                      <p:to>
                                        <p:strVal val="visible"/>
                                      </p:to>
                                    </p:set>
                                    <p:animEffect transition="in" filter="wipe(down)">
                                      <p:cBhvr>
                                        <p:cTn id="34" dur="500"/>
                                        <p:tgtEl>
                                          <p:spTgt spid="80"/>
                                        </p:tgtEl>
                                      </p:cBhvr>
                                    </p:animEffect>
                                  </p:childTnLst>
                                </p:cTn>
                              </p:par>
                            </p:childTnLst>
                          </p:cTn>
                        </p:par>
                        <p:par>
                          <p:cTn id="35" fill="hold">
                            <p:stCondLst>
                              <p:cond delay="3500"/>
                            </p:stCondLst>
                            <p:childTnLst>
                              <p:par>
                                <p:cTn id="36" presetID="47" presetClass="entr" presetSubtype="0" fill="hold" grpId="0" nodeType="after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fade">
                                      <p:cBhvr>
                                        <p:cTn id="38" dur="500"/>
                                        <p:tgtEl>
                                          <p:spTgt spid="82"/>
                                        </p:tgtEl>
                                      </p:cBhvr>
                                    </p:animEffect>
                                    <p:anim calcmode="lin" valueType="num">
                                      <p:cBhvr>
                                        <p:cTn id="39" dur="500" fill="hold"/>
                                        <p:tgtEl>
                                          <p:spTgt spid="82"/>
                                        </p:tgtEl>
                                        <p:attrNameLst>
                                          <p:attrName>ppt_x</p:attrName>
                                        </p:attrNameLst>
                                      </p:cBhvr>
                                      <p:tavLst>
                                        <p:tav tm="0">
                                          <p:val>
                                            <p:strVal val="#ppt_x"/>
                                          </p:val>
                                        </p:tav>
                                        <p:tav tm="100000">
                                          <p:val>
                                            <p:strVal val="#ppt_x"/>
                                          </p:val>
                                        </p:tav>
                                      </p:tavLst>
                                    </p:anim>
                                    <p:anim calcmode="lin" valueType="num">
                                      <p:cBhvr>
                                        <p:cTn id="40" dur="500" fill="hold"/>
                                        <p:tgtEl>
                                          <p:spTgt spid="82"/>
                                        </p:tgtEl>
                                        <p:attrNameLst>
                                          <p:attrName>ppt_y</p:attrName>
                                        </p:attrNameLst>
                                      </p:cBhvr>
                                      <p:tavLst>
                                        <p:tav tm="0">
                                          <p:val>
                                            <p:strVal val="#ppt_y-.1"/>
                                          </p:val>
                                        </p:tav>
                                        <p:tav tm="100000">
                                          <p:val>
                                            <p:strVal val="#ppt_y"/>
                                          </p:val>
                                        </p:tav>
                                      </p:tavLst>
                                    </p:anim>
                                  </p:childTnLst>
                                </p:cTn>
                              </p:par>
                            </p:childTnLst>
                          </p:cTn>
                        </p:par>
                        <p:par>
                          <p:cTn id="41" fill="hold">
                            <p:stCondLst>
                              <p:cond delay="4000"/>
                            </p:stCondLst>
                            <p:childTnLst>
                              <p:par>
                                <p:cTn id="42" presetID="12" presetClass="entr" presetSubtype="8"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additive="base">
                                        <p:cTn id="44" dur="500"/>
                                        <p:tgtEl>
                                          <p:spTgt spid="4"/>
                                        </p:tgtEl>
                                        <p:attrNameLst>
                                          <p:attrName>ppt_x</p:attrName>
                                        </p:attrNameLst>
                                      </p:cBhvr>
                                      <p:tavLst>
                                        <p:tav tm="0">
                                          <p:val>
                                            <p:strVal val="#ppt_x-#ppt_w*1.125000"/>
                                          </p:val>
                                        </p:tav>
                                        <p:tav tm="100000">
                                          <p:val>
                                            <p:strVal val="#ppt_x"/>
                                          </p:val>
                                        </p:tav>
                                      </p:tavLst>
                                    </p:anim>
                                    <p:animEffect transition="in" filter="wipe(right)">
                                      <p:cBhvr>
                                        <p:cTn id="45" dur="500"/>
                                        <p:tgtEl>
                                          <p:spTgt spid="4"/>
                                        </p:tgtEl>
                                      </p:cBhvr>
                                    </p:animEffect>
                                  </p:childTnLst>
                                </p:cTn>
                              </p:par>
                            </p:childTnLst>
                          </p:cTn>
                        </p:par>
                        <p:par>
                          <p:cTn id="46" fill="hold">
                            <p:stCondLst>
                              <p:cond delay="4500"/>
                            </p:stCondLst>
                            <p:childTnLst>
                              <p:par>
                                <p:cTn id="47" presetID="22" presetClass="entr" presetSubtype="4" fill="hold" nodeType="afterEffect">
                                  <p:stCondLst>
                                    <p:cond delay="0"/>
                                  </p:stCondLst>
                                  <p:childTnLst>
                                    <p:set>
                                      <p:cBhvr>
                                        <p:cTn id="48" dur="1" fill="hold">
                                          <p:stCondLst>
                                            <p:cond delay="0"/>
                                          </p:stCondLst>
                                        </p:cTn>
                                        <p:tgtEl>
                                          <p:spTgt spid="71"/>
                                        </p:tgtEl>
                                        <p:attrNameLst>
                                          <p:attrName>style.visibility</p:attrName>
                                        </p:attrNameLst>
                                      </p:cBhvr>
                                      <p:to>
                                        <p:strVal val="visible"/>
                                      </p:to>
                                    </p:set>
                                    <p:animEffect transition="in" filter="wipe(down)">
                                      <p:cBhvr>
                                        <p:cTn id="49" dur="500"/>
                                        <p:tgtEl>
                                          <p:spTgt spid="71"/>
                                        </p:tgtEl>
                                      </p:cBhvr>
                                    </p:animEffect>
                                  </p:childTnLst>
                                </p:cTn>
                              </p:par>
                            </p:childTnLst>
                          </p:cTn>
                        </p:par>
                        <p:par>
                          <p:cTn id="50" fill="hold">
                            <p:stCondLst>
                              <p:cond delay="5000"/>
                            </p:stCondLst>
                            <p:childTnLst>
                              <p:par>
                                <p:cTn id="51" presetID="47" presetClass="entr" presetSubtype="0" fill="hold" grpId="0" nodeType="afterEffect">
                                  <p:stCondLst>
                                    <p:cond delay="0"/>
                                  </p:stCondLst>
                                  <p:childTnLst>
                                    <p:set>
                                      <p:cBhvr>
                                        <p:cTn id="52" dur="1" fill="hold">
                                          <p:stCondLst>
                                            <p:cond delay="0"/>
                                          </p:stCondLst>
                                        </p:cTn>
                                        <p:tgtEl>
                                          <p:spTgt spid="73"/>
                                        </p:tgtEl>
                                        <p:attrNameLst>
                                          <p:attrName>style.visibility</p:attrName>
                                        </p:attrNameLst>
                                      </p:cBhvr>
                                      <p:to>
                                        <p:strVal val="visible"/>
                                      </p:to>
                                    </p:set>
                                    <p:animEffect transition="in" filter="fade">
                                      <p:cBhvr>
                                        <p:cTn id="53" dur="500"/>
                                        <p:tgtEl>
                                          <p:spTgt spid="73"/>
                                        </p:tgtEl>
                                      </p:cBhvr>
                                    </p:animEffect>
                                    <p:anim calcmode="lin" valueType="num">
                                      <p:cBhvr>
                                        <p:cTn id="54" dur="500" fill="hold"/>
                                        <p:tgtEl>
                                          <p:spTgt spid="73"/>
                                        </p:tgtEl>
                                        <p:attrNameLst>
                                          <p:attrName>ppt_x</p:attrName>
                                        </p:attrNameLst>
                                      </p:cBhvr>
                                      <p:tavLst>
                                        <p:tav tm="0">
                                          <p:val>
                                            <p:strVal val="#ppt_x"/>
                                          </p:val>
                                        </p:tav>
                                        <p:tav tm="100000">
                                          <p:val>
                                            <p:strVal val="#ppt_x"/>
                                          </p:val>
                                        </p:tav>
                                      </p:tavLst>
                                    </p:anim>
                                    <p:anim calcmode="lin" valueType="num">
                                      <p:cBhvr>
                                        <p:cTn id="55" dur="500" fill="hold"/>
                                        <p:tgtEl>
                                          <p:spTgt spid="73"/>
                                        </p:tgtEl>
                                        <p:attrNameLst>
                                          <p:attrName>ppt_y</p:attrName>
                                        </p:attrNameLst>
                                      </p:cBhvr>
                                      <p:tavLst>
                                        <p:tav tm="0">
                                          <p:val>
                                            <p:strVal val="#ppt_y-.1"/>
                                          </p:val>
                                        </p:tav>
                                        <p:tav tm="100000">
                                          <p:val>
                                            <p:strVal val="#ppt_y"/>
                                          </p:val>
                                        </p:tav>
                                      </p:tavLst>
                                    </p:anim>
                                  </p:childTnLst>
                                </p:cTn>
                              </p:par>
                            </p:childTnLst>
                          </p:cTn>
                        </p:par>
                        <p:par>
                          <p:cTn id="56" fill="hold">
                            <p:stCondLst>
                              <p:cond delay="5500"/>
                            </p:stCondLst>
                            <p:childTnLst>
                              <p:par>
                                <p:cTn id="57" presetID="12" presetClass="entr" presetSubtype="8" fill="hold" nodeType="after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additive="base">
                                        <p:cTn id="59" dur="500"/>
                                        <p:tgtEl>
                                          <p:spTgt spid="3"/>
                                        </p:tgtEl>
                                        <p:attrNameLst>
                                          <p:attrName>ppt_x</p:attrName>
                                        </p:attrNameLst>
                                      </p:cBhvr>
                                      <p:tavLst>
                                        <p:tav tm="0">
                                          <p:val>
                                            <p:strVal val="#ppt_x-#ppt_w*1.125000"/>
                                          </p:val>
                                        </p:tav>
                                        <p:tav tm="100000">
                                          <p:val>
                                            <p:strVal val="#ppt_x"/>
                                          </p:val>
                                        </p:tav>
                                      </p:tavLst>
                                    </p:anim>
                                    <p:animEffect transition="in" filter="wipe(right)">
                                      <p:cBhvr>
                                        <p:cTn id="60" dur="500"/>
                                        <p:tgtEl>
                                          <p:spTgt spid="3"/>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88"/>
                                        </p:tgtEl>
                                        <p:attrNameLst>
                                          <p:attrName>style.visibility</p:attrName>
                                        </p:attrNameLst>
                                      </p:cBhvr>
                                      <p:to>
                                        <p:strVal val="visible"/>
                                      </p:to>
                                    </p:set>
                                    <p:animEffect transition="in" filter="wipe(down)">
                                      <p:cBhvr>
                                        <p:cTn id="64" dur="500"/>
                                        <p:tgtEl>
                                          <p:spTgt spid="88"/>
                                        </p:tgtEl>
                                      </p:cBhvr>
                                    </p:animEffect>
                                  </p:childTnLst>
                                </p:cTn>
                              </p:par>
                            </p:childTnLst>
                          </p:cTn>
                        </p:par>
                        <p:par>
                          <p:cTn id="65" fill="hold">
                            <p:stCondLst>
                              <p:cond delay="6500"/>
                            </p:stCondLst>
                            <p:childTnLst>
                              <p:par>
                                <p:cTn id="66" presetID="47" presetClass="entr" presetSubtype="0" fill="hold" grpId="0" nodeType="afterEffect">
                                  <p:stCondLst>
                                    <p:cond delay="0"/>
                                  </p:stCondLst>
                                  <p:childTnLst>
                                    <p:set>
                                      <p:cBhvr>
                                        <p:cTn id="67" dur="1" fill="hold">
                                          <p:stCondLst>
                                            <p:cond delay="0"/>
                                          </p:stCondLst>
                                        </p:cTn>
                                        <p:tgtEl>
                                          <p:spTgt spid="90"/>
                                        </p:tgtEl>
                                        <p:attrNameLst>
                                          <p:attrName>style.visibility</p:attrName>
                                        </p:attrNameLst>
                                      </p:cBhvr>
                                      <p:to>
                                        <p:strVal val="visible"/>
                                      </p:to>
                                    </p:set>
                                    <p:animEffect transition="in" filter="fade">
                                      <p:cBhvr>
                                        <p:cTn id="68" dur="500"/>
                                        <p:tgtEl>
                                          <p:spTgt spid="90"/>
                                        </p:tgtEl>
                                      </p:cBhvr>
                                    </p:animEffect>
                                    <p:anim calcmode="lin" valueType="num">
                                      <p:cBhvr>
                                        <p:cTn id="69" dur="500" fill="hold"/>
                                        <p:tgtEl>
                                          <p:spTgt spid="90"/>
                                        </p:tgtEl>
                                        <p:attrNameLst>
                                          <p:attrName>ppt_x</p:attrName>
                                        </p:attrNameLst>
                                      </p:cBhvr>
                                      <p:tavLst>
                                        <p:tav tm="0">
                                          <p:val>
                                            <p:strVal val="#ppt_x"/>
                                          </p:val>
                                        </p:tav>
                                        <p:tav tm="100000">
                                          <p:val>
                                            <p:strVal val="#ppt_x"/>
                                          </p:val>
                                        </p:tav>
                                      </p:tavLst>
                                    </p:anim>
                                    <p:anim calcmode="lin" valueType="num">
                                      <p:cBhvr>
                                        <p:cTn id="70" dur="500" fill="hold"/>
                                        <p:tgtEl>
                                          <p:spTgt spid="90"/>
                                        </p:tgtEl>
                                        <p:attrNameLst>
                                          <p:attrName>ppt_y</p:attrName>
                                        </p:attrNameLst>
                                      </p:cBhvr>
                                      <p:tavLst>
                                        <p:tav tm="0">
                                          <p:val>
                                            <p:strVal val="#ppt_y-.1"/>
                                          </p:val>
                                        </p:tav>
                                        <p:tav tm="100000">
                                          <p:val>
                                            <p:strVal val="#ppt_y"/>
                                          </p:val>
                                        </p:tav>
                                      </p:tavLst>
                                    </p:anim>
                                  </p:childTnLst>
                                </p:cTn>
                              </p:par>
                            </p:childTnLst>
                          </p:cTn>
                        </p:par>
                        <p:par>
                          <p:cTn id="71" fill="hold">
                            <p:stCondLst>
                              <p:cond delay="7000"/>
                            </p:stCondLst>
                            <p:childTnLst>
                              <p:par>
                                <p:cTn id="72" presetID="12" presetClass="entr" presetSubtype="8" fill="hold" nodeType="afterEffect">
                                  <p:stCondLst>
                                    <p:cond delay="0"/>
                                  </p:stCondLst>
                                  <p:childTnLst>
                                    <p:set>
                                      <p:cBhvr>
                                        <p:cTn id="73" dur="1" fill="hold">
                                          <p:stCondLst>
                                            <p:cond delay="0"/>
                                          </p:stCondLst>
                                        </p:cTn>
                                        <p:tgtEl>
                                          <p:spTgt spid="5"/>
                                        </p:tgtEl>
                                        <p:attrNameLst>
                                          <p:attrName>style.visibility</p:attrName>
                                        </p:attrNameLst>
                                      </p:cBhvr>
                                      <p:to>
                                        <p:strVal val="visible"/>
                                      </p:to>
                                    </p:set>
                                    <p:anim calcmode="lin" valueType="num">
                                      <p:cBhvr additive="base">
                                        <p:cTn id="74" dur="500"/>
                                        <p:tgtEl>
                                          <p:spTgt spid="5"/>
                                        </p:tgtEl>
                                        <p:attrNameLst>
                                          <p:attrName>ppt_x</p:attrName>
                                        </p:attrNameLst>
                                      </p:cBhvr>
                                      <p:tavLst>
                                        <p:tav tm="0">
                                          <p:val>
                                            <p:strVal val="#ppt_x-#ppt_w*1.125000"/>
                                          </p:val>
                                        </p:tav>
                                        <p:tav tm="100000">
                                          <p:val>
                                            <p:strVal val="#ppt_x"/>
                                          </p:val>
                                        </p:tav>
                                      </p:tavLst>
                                    </p:anim>
                                    <p:animEffect transition="in" filter="wipe(right)">
                                      <p:cBhvr>
                                        <p:cTn id="7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07" grpId="0" animBg="1"/>
      <p:bldP spid="45" grpId="0" animBg="1"/>
      <p:bldP spid="73" grpId="0" animBg="1"/>
      <p:bldP spid="82" grpId="0" animBg="1"/>
      <p:bldP spid="9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p:nvPr/>
        </p:nvGrpSpPr>
        <p:grpSpPr>
          <a:xfrm>
            <a:off x="2513" y="2342162"/>
            <a:ext cx="4401056" cy="115193"/>
            <a:chOff x="0" y="2341322"/>
            <a:chExt cx="4403470" cy="115214"/>
          </a:xfrm>
          <a:solidFill>
            <a:schemeClr val="accent1"/>
          </a:solidFill>
        </p:grpSpPr>
        <p:sp>
          <p:nvSpPr>
            <p:cNvPr id="13" name="Rectangle 12"/>
            <p:cNvSpPr/>
            <p:nvPr/>
          </p:nvSpPr>
          <p:spPr>
            <a:xfrm>
              <a:off x="0" y="2341322"/>
              <a:ext cx="4403469"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305">
                <a:defRPr/>
              </a:pPr>
              <a:endParaRPr lang="en-US"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2963773" y="2341322"/>
              <a:ext cx="1439697" cy="115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305">
                <a:defRPr/>
              </a:pPr>
              <a:endParaRPr lang="en-US" sz="19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 name="TextBox 5"/>
          <p:cNvSpPr txBox="1">
            <a:spLocks noChangeArrowheads="1"/>
          </p:cNvSpPr>
          <p:nvPr/>
        </p:nvSpPr>
        <p:spPr bwMode="auto">
          <a:xfrm>
            <a:off x="2548392" y="2597691"/>
            <a:ext cx="1846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lvl="0"/>
            <a:r>
              <a:rPr lang="zh-CN" altLang="en-US" sz="2400" b="1" dirty="0">
                <a:solidFill>
                  <a:schemeClr val="accent1"/>
                </a:solidFill>
                <a:latin typeface="微软雅黑" panose="020B0503020204020204" pitchFamily="34" charset="-122"/>
                <a:ea typeface="微软雅黑" panose="020B0503020204020204" pitchFamily="34" charset="-122"/>
              </a:rPr>
              <a:t>季度工作概述</a:t>
            </a:r>
            <a:endParaRPr lang="en-US" altLang="zh-CN"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TextBox 6"/>
          <p:cNvSpPr txBox="1">
            <a:spLocks noChangeArrowheads="1"/>
          </p:cNvSpPr>
          <p:nvPr/>
        </p:nvSpPr>
        <p:spPr bwMode="auto">
          <a:xfrm>
            <a:off x="1727684" y="2470067"/>
            <a:ext cx="741782" cy="68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nchor="ctr">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en-US" altLang="zh-CN" sz="4000" dirty="0">
                <a:solidFill>
                  <a:schemeClr val="accent1"/>
                </a:solidFill>
                <a:ea typeface="微软雅黑" panose="020B0503020204020204" pitchFamily="34" charset="-122"/>
                <a:sym typeface="Arial" panose="020B0604020202020204" pitchFamily="34" charset="0"/>
              </a:rPr>
              <a:t>01</a:t>
            </a:r>
          </a:p>
        </p:txBody>
      </p:sp>
      <p:sp>
        <p:nvSpPr>
          <p:cNvPr id="16" name="Text Placeholder 3"/>
          <p:cNvSpPr txBox="1">
            <a:spLocks/>
          </p:cNvSpPr>
          <p:nvPr/>
        </p:nvSpPr>
        <p:spPr>
          <a:xfrm>
            <a:off x="2585292" y="2930627"/>
            <a:ext cx="2418448" cy="663964"/>
          </a:xfrm>
          <a:prstGeom prst="rect">
            <a:avLst/>
          </a:prstGeom>
        </p:spPr>
        <p:txBody>
          <a:bodyPr wrap="square"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115">
              <a:lnSpc>
                <a:spcPct val="150000"/>
              </a:lnSpc>
              <a:spcBef>
                <a:spcPct val="20000"/>
              </a:spcBef>
              <a:defRPr/>
            </a:pPr>
            <a:r>
              <a:rPr lang="en-US" sz="10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but the majority </a:t>
            </a:r>
            <a:r>
              <a:rPr lang="en-US" sz="1000" dirty="0" err="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havesuffered</a:t>
            </a:r>
            <a:r>
              <a:rPr lang="en-US" sz="10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alteration in some form, by injected.</a:t>
            </a:r>
          </a:p>
        </p:txBody>
      </p:sp>
    </p:spTree>
    <p:extLst>
      <p:ext uri="{BB962C8B-B14F-4D97-AF65-F5344CB8AC3E}">
        <p14:creationId xmlns:p14="http://schemas.microsoft.com/office/powerpoint/2010/main" val="10234934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nodeType="afterGroup">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slide(fromBottom)">
                                      <p:cBhvr>
                                        <p:cTn id="16" dur="500"/>
                                        <p:tgtEl>
                                          <p:spTgt spid="6"/>
                                        </p:tgtEl>
                                      </p:cBhvr>
                                    </p:animEffect>
                                  </p:childTnLst>
                                </p:cTn>
                              </p:par>
                            </p:childTnLst>
                          </p:cTn>
                        </p:par>
                        <p:par>
                          <p:cTn id="17" fill="hold" nodeType="afterGroup">
                            <p:stCondLst>
                              <p:cond delay="1500"/>
                            </p:stCondLst>
                            <p:childTnLst>
                              <p:par>
                                <p:cTn id="18" presetID="12" presetClass="entr" presetSubtype="4"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slide(fromBottom)">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50"/>
          <p:cNvSpPr>
            <a:spLocks noChangeArrowheads="1"/>
          </p:cNvSpPr>
          <p:nvPr/>
        </p:nvSpPr>
        <p:spPr bwMode="auto">
          <a:xfrm>
            <a:off x="1018938" y="2107994"/>
            <a:ext cx="225742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buNone/>
            </a:pPr>
            <a:r>
              <a:rPr lang="zh-CN" altLang="en-US" sz="1200" dirty="0">
                <a:solidFill>
                  <a:schemeClr val="tx1">
                    <a:lumMod val="75000"/>
                    <a:lumOff val="25000"/>
                  </a:schemeClr>
                </a:solidFill>
              </a:rPr>
              <a:t>点击添加标题</a:t>
            </a:r>
          </a:p>
        </p:txBody>
      </p:sp>
      <p:sp>
        <p:nvSpPr>
          <p:cNvPr id="24" name="矩形 17"/>
          <p:cNvSpPr>
            <a:spLocks noChangeArrowheads="1"/>
          </p:cNvSpPr>
          <p:nvPr/>
        </p:nvSpPr>
        <p:spPr bwMode="auto">
          <a:xfrm>
            <a:off x="1295636" y="3327407"/>
            <a:ext cx="1605092"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在此录入上述图片的综合分析说明，在此录入上述图片的综合分析说明，在此录入上述图片的综合分析说明。</a:t>
            </a:r>
          </a:p>
        </p:txBody>
      </p:sp>
      <p:sp>
        <p:nvSpPr>
          <p:cNvPr id="25" name="矩形 59"/>
          <p:cNvSpPr>
            <a:spLocks noChangeArrowheads="1"/>
          </p:cNvSpPr>
          <p:nvPr/>
        </p:nvSpPr>
        <p:spPr bwMode="auto">
          <a:xfrm>
            <a:off x="3443286" y="2107994"/>
            <a:ext cx="225742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buNone/>
            </a:pPr>
            <a:r>
              <a:rPr lang="zh-CN" altLang="en-US" sz="1200" dirty="0">
                <a:solidFill>
                  <a:schemeClr val="tx1">
                    <a:lumMod val="75000"/>
                    <a:lumOff val="25000"/>
                  </a:schemeClr>
                </a:solidFill>
              </a:rPr>
              <a:t>点击添加标题</a:t>
            </a:r>
          </a:p>
        </p:txBody>
      </p:sp>
      <p:sp>
        <p:nvSpPr>
          <p:cNvPr id="27" name="矩形 62"/>
          <p:cNvSpPr>
            <a:spLocks noChangeArrowheads="1"/>
          </p:cNvSpPr>
          <p:nvPr/>
        </p:nvSpPr>
        <p:spPr bwMode="auto">
          <a:xfrm>
            <a:off x="5867634" y="2107994"/>
            <a:ext cx="225742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buNone/>
            </a:pPr>
            <a:r>
              <a:rPr lang="zh-CN" altLang="en-US" sz="1200" dirty="0">
                <a:solidFill>
                  <a:schemeClr val="tx1">
                    <a:lumMod val="75000"/>
                    <a:lumOff val="25000"/>
                  </a:schemeClr>
                </a:solidFill>
              </a:rPr>
              <a:t>点击添加标题</a:t>
            </a:r>
          </a:p>
        </p:txBody>
      </p:sp>
      <p:sp>
        <p:nvSpPr>
          <p:cNvPr id="34" name="矩形 17"/>
          <p:cNvSpPr>
            <a:spLocks noChangeArrowheads="1"/>
          </p:cNvSpPr>
          <p:nvPr/>
        </p:nvSpPr>
        <p:spPr bwMode="auto">
          <a:xfrm>
            <a:off x="3761970" y="3327407"/>
            <a:ext cx="1620062"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在此录入上述图片的综合分析说明，在此录入上述图片的综合分析说明，在此录入上述图片的综合分析说明。</a:t>
            </a:r>
          </a:p>
        </p:txBody>
      </p:sp>
      <p:sp>
        <p:nvSpPr>
          <p:cNvPr id="35" name="矩形 17"/>
          <p:cNvSpPr>
            <a:spLocks noChangeArrowheads="1"/>
          </p:cNvSpPr>
          <p:nvPr/>
        </p:nvSpPr>
        <p:spPr bwMode="auto">
          <a:xfrm>
            <a:off x="6243823" y="3327407"/>
            <a:ext cx="1568537"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在此录入上述图片的综合分析说明，在此录入上述图片的综合分析说明，在此录入上述图片的综合分析说明。</a:t>
            </a:r>
          </a:p>
        </p:txBody>
      </p:sp>
      <p:grpSp>
        <p:nvGrpSpPr>
          <p:cNvPr id="3" name="组合 40"/>
          <p:cNvGrpSpPr/>
          <p:nvPr/>
        </p:nvGrpSpPr>
        <p:grpSpPr>
          <a:xfrm>
            <a:off x="3710507" y="1397178"/>
            <a:ext cx="1722988" cy="1717512"/>
            <a:chOff x="3131707" y="1925083"/>
            <a:chExt cx="2882188" cy="2872143"/>
          </a:xfrm>
          <a:solidFill>
            <a:schemeClr val="bg1">
              <a:lumMod val="95000"/>
              <a:alpha val="40000"/>
            </a:schemeClr>
          </a:solidFill>
          <a:effectLst/>
        </p:grpSpPr>
        <p:sp>
          <p:nvSpPr>
            <p:cNvPr id="42" name="新月形 41"/>
            <p:cNvSpPr/>
            <p:nvPr/>
          </p:nvSpPr>
          <p:spPr>
            <a:xfrm rot="20751297">
              <a:off x="3131707" y="2126690"/>
              <a:ext cx="1331655" cy="2663312"/>
            </a:xfrm>
            <a:prstGeom prst="moon">
              <a:avLst>
                <a:gd name="adj" fmla="val 15190"/>
              </a:avLst>
            </a:prstGeom>
            <a:solidFill>
              <a:schemeClr val="accent4"/>
            </a:solidFill>
            <a:ln w="12700" cap="flat" cmpd="sng" algn="ctr">
              <a:solidFill>
                <a:sysClr val="window" lastClr="FFFFFF"/>
              </a:solidFill>
              <a:prstDash val="solid"/>
            </a:ln>
            <a:effectLst/>
          </p:spPr>
          <p:txBody>
            <a:bodyPr anchor="ctr"/>
            <a:lstStyle/>
            <a:p>
              <a:pPr algn="ctr" defTabSz="685800">
                <a:defRPr/>
              </a:pPr>
              <a:endParaRPr lang="zh-CN" altLang="en-US" sz="1400" kern="0" dirty="0">
                <a:solidFill>
                  <a:prstClr val="white"/>
                </a:solidFill>
                <a:latin typeface="Calibri"/>
                <a:ea typeface="宋体"/>
              </a:endParaRPr>
            </a:p>
          </p:txBody>
        </p:sp>
        <p:sp>
          <p:nvSpPr>
            <p:cNvPr id="43" name="新月形 42"/>
            <p:cNvSpPr/>
            <p:nvPr/>
          </p:nvSpPr>
          <p:spPr>
            <a:xfrm rot="4551297">
              <a:off x="3813699" y="1259256"/>
              <a:ext cx="1331655" cy="2663310"/>
            </a:xfrm>
            <a:prstGeom prst="moon">
              <a:avLst>
                <a:gd name="adj" fmla="val 15190"/>
              </a:avLst>
            </a:prstGeom>
            <a:solidFill>
              <a:schemeClr val="accent3"/>
            </a:solidFill>
            <a:ln w="12700" cap="flat" cmpd="sng" algn="ctr">
              <a:solidFill>
                <a:sysClr val="window" lastClr="FFFFFF"/>
              </a:solidFill>
              <a:prstDash val="solid"/>
            </a:ln>
            <a:effectLst/>
          </p:spPr>
          <p:txBody>
            <a:bodyPr anchor="ctr"/>
            <a:lstStyle/>
            <a:p>
              <a:pPr algn="ctr" defTabSz="685800">
                <a:defRPr/>
              </a:pPr>
              <a:endParaRPr lang="zh-CN" altLang="en-US" sz="1400" kern="0" dirty="0">
                <a:solidFill>
                  <a:prstClr val="white"/>
                </a:solidFill>
                <a:latin typeface="Calibri"/>
                <a:ea typeface="宋体"/>
              </a:endParaRPr>
            </a:p>
          </p:txBody>
        </p:sp>
        <p:sp>
          <p:nvSpPr>
            <p:cNvPr id="44" name="新月形 43"/>
            <p:cNvSpPr/>
            <p:nvPr/>
          </p:nvSpPr>
          <p:spPr>
            <a:xfrm rot="9951297">
              <a:off x="4682240" y="1941956"/>
              <a:ext cx="1331655" cy="2663311"/>
            </a:xfrm>
            <a:prstGeom prst="moon">
              <a:avLst>
                <a:gd name="adj" fmla="val 15190"/>
              </a:avLst>
            </a:prstGeom>
            <a:solidFill>
              <a:schemeClr val="accent4"/>
            </a:solidFill>
            <a:ln w="12700" cap="flat" cmpd="sng" algn="ctr">
              <a:solidFill>
                <a:sysClr val="window" lastClr="FFFFFF"/>
              </a:solidFill>
              <a:prstDash val="solid"/>
            </a:ln>
            <a:effectLst/>
          </p:spPr>
          <p:txBody>
            <a:bodyPr anchor="ctr"/>
            <a:lstStyle/>
            <a:p>
              <a:pPr algn="ctr" defTabSz="685800">
                <a:defRPr/>
              </a:pPr>
              <a:endParaRPr lang="zh-CN" altLang="en-US" sz="1400" kern="0" dirty="0">
                <a:solidFill>
                  <a:prstClr val="white"/>
                </a:solidFill>
                <a:latin typeface="Calibri"/>
                <a:ea typeface="宋体"/>
              </a:endParaRPr>
            </a:p>
          </p:txBody>
        </p:sp>
        <p:sp>
          <p:nvSpPr>
            <p:cNvPr id="45" name="新月形 44"/>
            <p:cNvSpPr/>
            <p:nvPr/>
          </p:nvSpPr>
          <p:spPr>
            <a:xfrm rot="15351297">
              <a:off x="4011670" y="2799744"/>
              <a:ext cx="1331655" cy="2663310"/>
            </a:xfrm>
            <a:prstGeom prst="moon">
              <a:avLst>
                <a:gd name="adj" fmla="val 15190"/>
              </a:avLst>
            </a:prstGeom>
            <a:solidFill>
              <a:schemeClr val="accent3"/>
            </a:solidFill>
            <a:ln w="12700" cap="flat" cmpd="sng" algn="ctr">
              <a:solidFill>
                <a:sysClr val="window" lastClr="FFFFFF"/>
              </a:solidFill>
              <a:prstDash val="solid"/>
            </a:ln>
            <a:effectLst/>
          </p:spPr>
          <p:txBody>
            <a:bodyPr anchor="ctr"/>
            <a:lstStyle/>
            <a:p>
              <a:pPr algn="ctr" defTabSz="685800">
                <a:defRPr/>
              </a:pPr>
              <a:endParaRPr lang="zh-CN" altLang="en-US" sz="1400" kern="0" dirty="0">
                <a:solidFill>
                  <a:prstClr val="white"/>
                </a:solidFill>
                <a:latin typeface="Calibri"/>
                <a:ea typeface="宋体"/>
              </a:endParaRPr>
            </a:p>
          </p:txBody>
        </p:sp>
      </p:grpSp>
      <p:grpSp>
        <p:nvGrpSpPr>
          <p:cNvPr id="4" name="组合 45"/>
          <p:cNvGrpSpPr/>
          <p:nvPr/>
        </p:nvGrpSpPr>
        <p:grpSpPr>
          <a:xfrm>
            <a:off x="1301923" y="1397178"/>
            <a:ext cx="1722988" cy="1717512"/>
            <a:chOff x="3131707" y="1925083"/>
            <a:chExt cx="2882188" cy="2872143"/>
          </a:xfrm>
          <a:solidFill>
            <a:schemeClr val="bg1">
              <a:lumMod val="95000"/>
              <a:alpha val="40000"/>
            </a:schemeClr>
          </a:solidFill>
          <a:effectLst/>
        </p:grpSpPr>
        <p:sp>
          <p:nvSpPr>
            <p:cNvPr id="47" name="新月形 46"/>
            <p:cNvSpPr/>
            <p:nvPr/>
          </p:nvSpPr>
          <p:spPr>
            <a:xfrm rot="20751297">
              <a:off x="3131707" y="2126690"/>
              <a:ext cx="1331655" cy="2663312"/>
            </a:xfrm>
            <a:prstGeom prst="moon">
              <a:avLst>
                <a:gd name="adj" fmla="val 15190"/>
              </a:avLst>
            </a:prstGeom>
            <a:solidFill>
              <a:schemeClr val="accent2"/>
            </a:solidFill>
            <a:ln w="12700" cap="flat" cmpd="sng" algn="ctr">
              <a:solidFill>
                <a:schemeClr val="bg1"/>
              </a:solidFill>
              <a:prstDash val="solid"/>
            </a:ln>
            <a:effectLst/>
          </p:spPr>
          <p:txBody>
            <a:bodyPr anchor="ctr"/>
            <a:lstStyle/>
            <a:p>
              <a:pPr algn="ctr" defTabSz="685800">
                <a:defRPr/>
              </a:pPr>
              <a:endParaRPr lang="zh-CN" altLang="en-US" sz="1400" kern="0" dirty="0">
                <a:solidFill>
                  <a:prstClr val="white"/>
                </a:solidFill>
                <a:latin typeface="Calibri"/>
                <a:ea typeface="宋体"/>
              </a:endParaRPr>
            </a:p>
          </p:txBody>
        </p:sp>
        <p:sp>
          <p:nvSpPr>
            <p:cNvPr id="48" name="新月形 47"/>
            <p:cNvSpPr/>
            <p:nvPr/>
          </p:nvSpPr>
          <p:spPr>
            <a:xfrm rot="4551297">
              <a:off x="3813699" y="1259256"/>
              <a:ext cx="1331655" cy="2663310"/>
            </a:xfrm>
            <a:prstGeom prst="moon">
              <a:avLst>
                <a:gd name="adj" fmla="val 15190"/>
              </a:avLst>
            </a:prstGeom>
            <a:solidFill>
              <a:schemeClr val="accent1"/>
            </a:solidFill>
            <a:ln w="12700" cap="flat" cmpd="sng" algn="ctr">
              <a:solidFill>
                <a:schemeClr val="bg1"/>
              </a:solidFill>
              <a:prstDash val="solid"/>
            </a:ln>
            <a:effectLst/>
          </p:spPr>
          <p:txBody>
            <a:bodyPr anchor="ctr"/>
            <a:lstStyle/>
            <a:p>
              <a:pPr algn="ctr" defTabSz="685800">
                <a:defRPr/>
              </a:pPr>
              <a:endParaRPr lang="zh-CN" altLang="en-US" sz="1400" kern="0" dirty="0">
                <a:solidFill>
                  <a:prstClr val="white"/>
                </a:solidFill>
                <a:latin typeface="Calibri"/>
                <a:ea typeface="宋体"/>
              </a:endParaRPr>
            </a:p>
          </p:txBody>
        </p:sp>
        <p:sp>
          <p:nvSpPr>
            <p:cNvPr id="49" name="新月形 48"/>
            <p:cNvSpPr/>
            <p:nvPr/>
          </p:nvSpPr>
          <p:spPr>
            <a:xfrm rot="9951297">
              <a:off x="4682240" y="1941956"/>
              <a:ext cx="1331655" cy="2663311"/>
            </a:xfrm>
            <a:prstGeom prst="moon">
              <a:avLst>
                <a:gd name="adj" fmla="val 15190"/>
              </a:avLst>
            </a:prstGeom>
            <a:solidFill>
              <a:schemeClr val="accent2"/>
            </a:solidFill>
            <a:ln w="12700" cap="flat" cmpd="sng" algn="ctr">
              <a:solidFill>
                <a:schemeClr val="bg1"/>
              </a:solidFill>
              <a:prstDash val="solid"/>
            </a:ln>
            <a:effectLst/>
          </p:spPr>
          <p:txBody>
            <a:bodyPr anchor="ctr"/>
            <a:lstStyle/>
            <a:p>
              <a:pPr algn="ctr" defTabSz="685800">
                <a:defRPr/>
              </a:pPr>
              <a:endParaRPr lang="zh-CN" altLang="en-US" sz="1400" kern="0" dirty="0">
                <a:solidFill>
                  <a:prstClr val="white"/>
                </a:solidFill>
                <a:latin typeface="Calibri"/>
                <a:ea typeface="宋体"/>
              </a:endParaRPr>
            </a:p>
          </p:txBody>
        </p:sp>
        <p:sp>
          <p:nvSpPr>
            <p:cNvPr id="50" name="新月形 49"/>
            <p:cNvSpPr/>
            <p:nvPr/>
          </p:nvSpPr>
          <p:spPr>
            <a:xfrm rot="15351297">
              <a:off x="4011670" y="2799744"/>
              <a:ext cx="1331655" cy="2663310"/>
            </a:xfrm>
            <a:prstGeom prst="moon">
              <a:avLst>
                <a:gd name="adj" fmla="val 15190"/>
              </a:avLst>
            </a:prstGeom>
            <a:solidFill>
              <a:schemeClr val="accent1"/>
            </a:solidFill>
            <a:ln w="12700" cap="flat" cmpd="sng" algn="ctr">
              <a:solidFill>
                <a:schemeClr val="bg1"/>
              </a:solidFill>
              <a:prstDash val="solid"/>
            </a:ln>
            <a:effectLst/>
          </p:spPr>
          <p:txBody>
            <a:bodyPr anchor="ctr"/>
            <a:lstStyle/>
            <a:p>
              <a:pPr algn="ctr" defTabSz="685800">
                <a:defRPr/>
              </a:pPr>
              <a:endParaRPr lang="zh-CN" altLang="en-US" sz="1400" kern="0" dirty="0">
                <a:solidFill>
                  <a:prstClr val="white"/>
                </a:solidFill>
                <a:latin typeface="Calibri"/>
                <a:ea typeface="宋体"/>
              </a:endParaRPr>
            </a:p>
          </p:txBody>
        </p:sp>
      </p:grpSp>
      <p:grpSp>
        <p:nvGrpSpPr>
          <p:cNvPr id="5" name="组合 50"/>
          <p:cNvGrpSpPr/>
          <p:nvPr/>
        </p:nvGrpSpPr>
        <p:grpSpPr>
          <a:xfrm>
            <a:off x="6120274" y="1397178"/>
            <a:ext cx="1722988" cy="1717512"/>
            <a:chOff x="3131707" y="1925083"/>
            <a:chExt cx="2882188" cy="2872143"/>
          </a:xfrm>
          <a:solidFill>
            <a:schemeClr val="bg1">
              <a:lumMod val="95000"/>
              <a:alpha val="40000"/>
            </a:schemeClr>
          </a:solidFill>
          <a:effectLst/>
        </p:grpSpPr>
        <p:sp>
          <p:nvSpPr>
            <p:cNvPr id="52" name="新月形 51"/>
            <p:cNvSpPr/>
            <p:nvPr/>
          </p:nvSpPr>
          <p:spPr>
            <a:xfrm rot="20751297">
              <a:off x="3131707" y="2126690"/>
              <a:ext cx="1331655" cy="2663312"/>
            </a:xfrm>
            <a:prstGeom prst="moon">
              <a:avLst>
                <a:gd name="adj" fmla="val 15190"/>
              </a:avLst>
            </a:prstGeom>
            <a:solidFill>
              <a:schemeClr val="accent1"/>
            </a:solidFill>
            <a:ln w="12700" cap="flat" cmpd="sng" algn="ctr">
              <a:solidFill>
                <a:sysClr val="window" lastClr="FFFFFF"/>
              </a:solidFill>
              <a:prstDash val="solid"/>
            </a:ln>
            <a:effectLst/>
          </p:spPr>
          <p:txBody>
            <a:bodyPr anchor="ctr"/>
            <a:lstStyle/>
            <a:p>
              <a:pPr algn="ctr" defTabSz="685800">
                <a:defRPr/>
              </a:pPr>
              <a:endParaRPr lang="zh-CN" altLang="en-US" sz="1400" kern="0" dirty="0">
                <a:solidFill>
                  <a:prstClr val="white"/>
                </a:solidFill>
                <a:latin typeface="Calibri"/>
                <a:ea typeface="宋体"/>
              </a:endParaRPr>
            </a:p>
          </p:txBody>
        </p:sp>
        <p:sp>
          <p:nvSpPr>
            <p:cNvPr id="53" name="新月形 52"/>
            <p:cNvSpPr/>
            <p:nvPr/>
          </p:nvSpPr>
          <p:spPr>
            <a:xfrm rot="4551297">
              <a:off x="3813699" y="1259256"/>
              <a:ext cx="1331655" cy="2663310"/>
            </a:xfrm>
            <a:prstGeom prst="moon">
              <a:avLst>
                <a:gd name="adj" fmla="val 15190"/>
              </a:avLst>
            </a:prstGeom>
            <a:solidFill>
              <a:schemeClr val="accent2"/>
            </a:solidFill>
            <a:ln w="12700" cap="flat" cmpd="sng" algn="ctr">
              <a:solidFill>
                <a:sysClr val="window" lastClr="FFFFFF"/>
              </a:solidFill>
              <a:prstDash val="solid"/>
            </a:ln>
            <a:effectLst/>
          </p:spPr>
          <p:txBody>
            <a:bodyPr anchor="ctr"/>
            <a:lstStyle/>
            <a:p>
              <a:pPr algn="ctr" defTabSz="685800">
                <a:defRPr/>
              </a:pPr>
              <a:endParaRPr lang="zh-CN" altLang="en-US" sz="1400" kern="0" dirty="0">
                <a:solidFill>
                  <a:prstClr val="white"/>
                </a:solidFill>
                <a:latin typeface="Calibri"/>
                <a:ea typeface="宋体"/>
              </a:endParaRPr>
            </a:p>
          </p:txBody>
        </p:sp>
        <p:sp>
          <p:nvSpPr>
            <p:cNvPr id="54" name="新月形 53"/>
            <p:cNvSpPr/>
            <p:nvPr/>
          </p:nvSpPr>
          <p:spPr>
            <a:xfrm rot="9951297">
              <a:off x="4682240" y="1941956"/>
              <a:ext cx="1331655" cy="2663311"/>
            </a:xfrm>
            <a:prstGeom prst="moon">
              <a:avLst>
                <a:gd name="adj" fmla="val 15190"/>
              </a:avLst>
            </a:prstGeom>
            <a:solidFill>
              <a:schemeClr val="accent1"/>
            </a:solidFill>
            <a:ln w="12700" cap="flat" cmpd="sng" algn="ctr">
              <a:solidFill>
                <a:sysClr val="window" lastClr="FFFFFF"/>
              </a:solidFill>
              <a:prstDash val="solid"/>
            </a:ln>
            <a:effectLst/>
          </p:spPr>
          <p:txBody>
            <a:bodyPr anchor="ctr"/>
            <a:lstStyle/>
            <a:p>
              <a:pPr algn="ctr" defTabSz="685800">
                <a:defRPr/>
              </a:pPr>
              <a:endParaRPr lang="zh-CN" altLang="en-US" sz="1400" kern="0" dirty="0">
                <a:solidFill>
                  <a:prstClr val="white"/>
                </a:solidFill>
                <a:latin typeface="Calibri"/>
                <a:ea typeface="宋体"/>
              </a:endParaRPr>
            </a:p>
          </p:txBody>
        </p:sp>
        <p:sp>
          <p:nvSpPr>
            <p:cNvPr id="55" name="新月形 54"/>
            <p:cNvSpPr/>
            <p:nvPr/>
          </p:nvSpPr>
          <p:spPr>
            <a:xfrm rot="15351297">
              <a:off x="4011670" y="2799744"/>
              <a:ext cx="1331655" cy="2663310"/>
            </a:xfrm>
            <a:prstGeom prst="moon">
              <a:avLst>
                <a:gd name="adj" fmla="val 15190"/>
              </a:avLst>
            </a:prstGeom>
            <a:solidFill>
              <a:schemeClr val="accent2"/>
            </a:solidFill>
            <a:ln w="12700" cap="flat" cmpd="sng" algn="ctr">
              <a:solidFill>
                <a:sysClr val="window" lastClr="FFFFFF"/>
              </a:solidFill>
              <a:prstDash val="solid"/>
            </a:ln>
            <a:effectLst/>
          </p:spPr>
          <p:txBody>
            <a:bodyPr anchor="ctr"/>
            <a:lstStyle/>
            <a:p>
              <a:pPr algn="ctr" defTabSz="685800">
                <a:defRPr/>
              </a:pPr>
              <a:endParaRPr lang="zh-CN" altLang="en-US" sz="1400" kern="0" dirty="0">
                <a:solidFill>
                  <a:prstClr val="white"/>
                </a:solidFill>
                <a:latin typeface="Calibri"/>
                <a:ea typeface="宋体"/>
              </a:endParaRPr>
            </a:p>
          </p:txBody>
        </p:sp>
      </p:grpSp>
    </p:spTree>
    <p:extLst>
      <p:ext uri="{BB962C8B-B14F-4D97-AF65-F5344CB8AC3E}">
        <p14:creationId xmlns:p14="http://schemas.microsoft.com/office/powerpoint/2010/main" val="24765457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par>
                                <p:cTn id="10" presetID="8" presetClass="emph" presetSubtype="0" repeatCount="indefinite" fill="hold" nodeType="withEffect">
                                  <p:stCondLst>
                                    <p:cond delay="0"/>
                                  </p:stCondLst>
                                  <p:childTnLst>
                                    <p:animRot by="21600000">
                                      <p:cBhvr>
                                        <p:cTn id="11" dur="2000" fill="hold"/>
                                        <p:tgtEl>
                                          <p:spTgt spid="3"/>
                                        </p:tgtEl>
                                        <p:attrNameLst>
                                          <p:attrName>r</p:attrName>
                                        </p:attrNameLst>
                                      </p:cBhvr>
                                    </p:animRo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2" presetClass="entr" presetSubtype="2"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p:tgtEl>
                                          <p:spTgt spid="4"/>
                                        </p:tgtEl>
                                        <p:attrNameLst>
                                          <p:attrName>ppt_x</p:attrName>
                                        </p:attrNameLst>
                                      </p:cBhvr>
                                      <p:tavLst>
                                        <p:tav tm="0">
                                          <p:val>
                                            <p:strVal val="#ppt_x+#ppt_w*1.125000"/>
                                          </p:val>
                                        </p:tav>
                                        <p:tav tm="100000">
                                          <p:val>
                                            <p:strVal val="#ppt_x"/>
                                          </p:val>
                                        </p:tav>
                                      </p:tavLst>
                                    </p:anim>
                                    <p:animEffect transition="in" filter="wipe(left)">
                                      <p:cBhvr>
                                        <p:cTn id="19" dur="500"/>
                                        <p:tgtEl>
                                          <p:spTgt spid="4"/>
                                        </p:tgtEl>
                                      </p:cBhvr>
                                    </p:animEffect>
                                  </p:childTnLst>
                                </p:cTn>
                              </p:par>
                              <p:par>
                                <p:cTn id="20" presetID="8" presetClass="emph" presetSubtype="0" repeatCount="indefinite" fill="hold" nodeType="withEffect">
                                  <p:stCondLst>
                                    <p:cond delay="0"/>
                                  </p:stCondLst>
                                  <p:childTnLst>
                                    <p:animRot by="21600000">
                                      <p:cBhvr>
                                        <p:cTn id="21" dur="2000" fill="hold"/>
                                        <p:tgtEl>
                                          <p:spTgt spid="4"/>
                                        </p:tgtEl>
                                        <p:attrNameLst>
                                          <p:attrName>r</p:attrName>
                                        </p:attrNameLst>
                                      </p:cBhvr>
                                    </p:animRot>
                                  </p:childTnLst>
                                </p:cTn>
                              </p:par>
                              <p:par>
                                <p:cTn id="22" presetID="10"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par>
                                <p:cTn id="25" presetID="12" presetClass="entr" presetSubtype="8"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p:tgtEl>
                                          <p:spTgt spid="5"/>
                                        </p:tgtEl>
                                        <p:attrNameLst>
                                          <p:attrName>ppt_x</p:attrName>
                                        </p:attrNameLst>
                                      </p:cBhvr>
                                      <p:tavLst>
                                        <p:tav tm="0">
                                          <p:val>
                                            <p:strVal val="#ppt_x-#ppt_w*1.125000"/>
                                          </p:val>
                                        </p:tav>
                                        <p:tav tm="100000">
                                          <p:val>
                                            <p:strVal val="#ppt_x"/>
                                          </p:val>
                                        </p:tav>
                                      </p:tavLst>
                                    </p:anim>
                                    <p:animEffect transition="in" filter="wipe(right)">
                                      <p:cBhvr>
                                        <p:cTn id="28" dur="500"/>
                                        <p:tgtEl>
                                          <p:spTgt spid="5"/>
                                        </p:tgtEl>
                                      </p:cBhvr>
                                    </p:animEffect>
                                  </p:childTnLst>
                                </p:cTn>
                              </p:par>
                              <p:par>
                                <p:cTn id="29" presetID="8" presetClass="emph" presetSubtype="0" repeatCount="indefinite" fill="hold" nodeType="withEffect">
                                  <p:stCondLst>
                                    <p:cond delay="0"/>
                                  </p:stCondLst>
                                  <p:childTnLst>
                                    <p:animRot by="21600000">
                                      <p:cBhvr>
                                        <p:cTn id="30" dur="2000" fill="hold"/>
                                        <p:tgtEl>
                                          <p:spTgt spid="5"/>
                                        </p:tgtEl>
                                        <p:attrNameLst>
                                          <p:attrName>r</p:attrName>
                                        </p:attrNameLst>
                                      </p:cBhvr>
                                    </p:animRot>
                                  </p:childTnLst>
                                </p:cTn>
                              </p:par>
                            </p:childTnLst>
                          </p:cTn>
                        </p:par>
                        <p:par>
                          <p:cTn id="31" fill="hold">
                            <p:stCondLst>
                              <p:cond delay="4000"/>
                            </p:stCondLst>
                            <p:childTnLst>
                              <p:par>
                                <p:cTn id="32" presetID="9" presetClass="entr" presetSubtype="0"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dissolve">
                                      <p:cBhvr>
                                        <p:cTn id="34" dur="500"/>
                                        <p:tgtEl>
                                          <p:spTgt spid="23"/>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750"/>
                                        <p:tgtEl>
                                          <p:spTgt spid="24"/>
                                        </p:tgtEl>
                                      </p:cBhvr>
                                    </p:animEffect>
                                    <p:anim calcmode="lin" valueType="num">
                                      <p:cBhvr>
                                        <p:cTn id="38" dur="750" fill="hold"/>
                                        <p:tgtEl>
                                          <p:spTgt spid="24"/>
                                        </p:tgtEl>
                                        <p:attrNameLst>
                                          <p:attrName>ppt_x</p:attrName>
                                        </p:attrNameLst>
                                      </p:cBhvr>
                                      <p:tavLst>
                                        <p:tav tm="0">
                                          <p:val>
                                            <p:strVal val="#ppt_x"/>
                                          </p:val>
                                        </p:tav>
                                        <p:tav tm="100000">
                                          <p:val>
                                            <p:strVal val="#ppt_x"/>
                                          </p:val>
                                        </p:tav>
                                      </p:tavLst>
                                    </p:anim>
                                    <p:anim calcmode="lin" valueType="num">
                                      <p:cBhvr>
                                        <p:cTn id="39" dur="750" fill="hold"/>
                                        <p:tgtEl>
                                          <p:spTgt spid="24"/>
                                        </p:tgtEl>
                                        <p:attrNameLst>
                                          <p:attrName>ppt_y</p:attrName>
                                        </p:attrNameLst>
                                      </p:cBhvr>
                                      <p:tavLst>
                                        <p:tav tm="0">
                                          <p:val>
                                            <p:strVal val="#ppt_y+.1"/>
                                          </p:val>
                                        </p:tav>
                                        <p:tav tm="100000">
                                          <p:val>
                                            <p:strVal val="#ppt_y"/>
                                          </p:val>
                                        </p:tav>
                                      </p:tavLst>
                                    </p:anim>
                                  </p:childTnLst>
                                </p:cTn>
                              </p:par>
                            </p:childTnLst>
                          </p:cTn>
                        </p:par>
                        <p:par>
                          <p:cTn id="40" fill="hold">
                            <p:stCondLst>
                              <p:cond delay="4750"/>
                            </p:stCondLst>
                            <p:childTnLst>
                              <p:par>
                                <p:cTn id="41" presetID="9" presetClass="entr" presetSubtype="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dissolve">
                                      <p:cBhvr>
                                        <p:cTn id="43" dur="500"/>
                                        <p:tgtEl>
                                          <p:spTgt spid="25"/>
                                        </p:tgtEl>
                                      </p:cBhvr>
                                    </p:animEffect>
                                  </p:childTnLst>
                                </p:cTn>
                              </p:par>
                              <p:par>
                                <p:cTn id="44" presetID="42" presetClass="entr" presetSubtype="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750"/>
                                        <p:tgtEl>
                                          <p:spTgt spid="34"/>
                                        </p:tgtEl>
                                      </p:cBhvr>
                                    </p:animEffect>
                                    <p:anim calcmode="lin" valueType="num">
                                      <p:cBhvr>
                                        <p:cTn id="47" dur="750" fill="hold"/>
                                        <p:tgtEl>
                                          <p:spTgt spid="34"/>
                                        </p:tgtEl>
                                        <p:attrNameLst>
                                          <p:attrName>ppt_x</p:attrName>
                                        </p:attrNameLst>
                                      </p:cBhvr>
                                      <p:tavLst>
                                        <p:tav tm="0">
                                          <p:val>
                                            <p:strVal val="#ppt_x"/>
                                          </p:val>
                                        </p:tav>
                                        <p:tav tm="100000">
                                          <p:val>
                                            <p:strVal val="#ppt_x"/>
                                          </p:val>
                                        </p:tav>
                                      </p:tavLst>
                                    </p:anim>
                                    <p:anim calcmode="lin" valueType="num">
                                      <p:cBhvr>
                                        <p:cTn id="48" dur="750" fill="hold"/>
                                        <p:tgtEl>
                                          <p:spTgt spid="34"/>
                                        </p:tgtEl>
                                        <p:attrNameLst>
                                          <p:attrName>ppt_y</p:attrName>
                                        </p:attrNameLst>
                                      </p:cBhvr>
                                      <p:tavLst>
                                        <p:tav tm="0">
                                          <p:val>
                                            <p:strVal val="#ppt_y+.1"/>
                                          </p:val>
                                        </p:tav>
                                        <p:tav tm="100000">
                                          <p:val>
                                            <p:strVal val="#ppt_y"/>
                                          </p:val>
                                        </p:tav>
                                      </p:tavLst>
                                    </p:anim>
                                  </p:childTnLst>
                                </p:cTn>
                              </p:par>
                            </p:childTnLst>
                          </p:cTn>
                        </p:par>
                        <p:par>
                          <p:cTn id="49" fill="hold">
                            <p:stCondLst>
                              <p:cond delay="5500"/>
                            </p:stCondLst>
                            <p:childTnLst>
                              <p:par>
                                <p:cTn id="50" presetID="9" presetClass="entr" presetSubtype="0"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dissolve">
                                      <p:cBhvr>
                                        <p:cTn id="52" dur="500"/>
                                        <p:tgtEl>
                                          <p:spTgt spid="27"/>
                                        </p:tgtEl>
                                      </p:cBhvr>
                                    </p:animEffect>
                                  </p:childTnLst>
                                </p:cTn>
                              </p:par>
                              <p:par>
                                <p:cTn id="53" presetID="42"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750"/>
                                        <p:tgtEl>
                                          <p:spTgt spid="35"/>
                                        </p:tgtEl>
                                      </p:cBhvr>
                                    </p:animEffect>
                                    <p:anim calcmode="lin" valueType="num">
                                      <p:cBhvr>
                                        <p:cTn id="56" dur="750" fill="hold"/>
                                        <p:tgtEl>
                                          <p:spTgt spid="35"/>
                                        </p:tgtEl>
                                        <p:attrNameLst>
                                          <p:attrName>ppt_x</p:attrName>
                                        </p:attrNameLst>
                                      </p:cBhvr>
                                      <p:tavLst>
                                        <p:tav tm="0">
                                          <p:val>
                                            <p:strVal val="#ppt_x"/>
                                          </p:val>
                                        </p:tav>
                                        <p:tav tm="100000">
                                          <p:val>
                                            <p:strVal val="#ppt_x"/>
                                          </p:val>
                                        </p:tav>
                                      </p:tavLst>
                                    </p:anim>
                                    <p:anim calcmode="lin" valueType="num">
                                      <p:cBhvr>
                                        <p:cTn id="57" dur="7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7" grpId="0"/>
      <p:bldP spid="34" grpId="0"/>
      <p:bldP spid="3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7"/>
          <p:cNvSpPr/>
          <p:nvPr/>
        </p:nvSpPr>
        <p:spPr>
          <a:xfrm>
            <a:off x="629841" y="2356700"/>
            <a:ext cx="6038850" cy="122515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 fmla="*/ 0 w 6038850"/>
              <a:gd name="connsiteY0" fmla="*/ 299838 h 1304686"/>
              <a:gd name="connsiteX1" fmla="*/ 2705100 w 6038850"/>
              <a:gd name="connsiteY1" fmla="*/ 52188 h 1304686"/>
              <a:gd name="connsiteX2" fmla="*/ 5619750 w 6038850"/>
              <a:gd name="connsiteY2" fmla="*/ 1195188 h 1304686"/>
              <a:gd name="connsiteX3" fmla="*/ 6038850 w 6038850"/>
              <a:gd name="connsiteY3" fmla="*/ 1176138 h 1304686"/>
              <a:gd name="connsiteX0" fmla="*/ 0 w 6038850"/>
              <a:gd name="connsiteY0" fmla="*/ 287550 h 1218694"/>
              <a:gd name="connsiteX1" fmla="*/ 2705100 w 6038850"/>
              <a:gd name="connsiteY1" fmla="*/ 39900 h 1218694"/>
              <a:gd name="connsiteX2" fmla="*/ 4832350 w 6038850"/>
              <a:gd name="connsiteY2" fmla="*/ 1005100 h 1218694"/>
              <a:gd name="connsiteX3" fmla="*/ 6038850 w 6038850"/>
              <a:gd name="connsiteY3" fmla="*/ 1163850 h 1218694"/>
              <a:gd name="connsiteX0" fmla="*/ 0 w 6038850"/>
              <a:gd name="connsiteY0" fmla="*/ 287550 h 1225494"/>
              <a:gd name="connsiteX1" fmla="*/ 2705100 w 6038850"/>
              <a:gd name="connsiteY1" fmla="*/ 39900 h 1225494"/>
              <a:gd name="connsiteX2" fmla="*/ 4832350 w 6038850"/>
              <a:gd name="connsiteY2" fmla="*/ 1005100 h 1225494"/>
              <a:gd name="connsiteX3" fmla="*/ 6038850 w 6038850"/>
              <a:gd name="connsiteY3" fmla="*/ 1163850 h 1225494"/>
            </a:gdLst>
            <a:ahLst/>
            <a:cxnLst>
              <a:cxn ang="0">
                <a:pos x="connsiteX0" y="connsiteY0"/>
              </a:cxn>
              <a:cxn ang="0">
                <a:pos x="connsiteX1" y="connsiteY1"/>
              </a:cxn>
              <a:cxn ang="0">
                <a:pos x="connsiteX2" y="connsiteY2"/>
              </a:cxn>
              <a:cxn ang="0">
                <a:pos x="connsiteX3" y="connsiteY3"/>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rgbClr val="404040"/>
            </a:solidFill>
            <a:prstDash val="dash"/>
          </a:ln>
        </p:spPr>
        <p:style>
          <a:lnRef idx="1">
            <a:schemeClr val="dk1"/>
          </a:lnRef>
          <a:fillRef idx="0">
            <a:schemeClr val="dk1"/>
          </a:fillRef>
          <a:effectRef idx="0">
            <a:schemeClr val="dk1"/>
          </a:effectRef>
          <a:fontRef idx="minor">
            <a:schemeClr val="tx1"/>
          </a:fontRef>
        </p:style>
        <p:txBody>
          <a:bodyPr anchor="ctr"/>
          <a:lstStyle/>
          <a:p>
            <a:pPr algn="ctr">
              <a:defRPr/>
            </a:pPr>
            <a:endParaRPr 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2" name="组合 21"/>
          <p:cNvGrpSpPr>
            <a:grpSpLocks/>
          </p:cNvGrpSpPr>
          <p:nvPr/>
        </p:nvGrpSpPr>
        <p:grpSpPr bwMode="auto">
          <a:xfrm rot="495268">
            <a:off x="6811567" y="2927010"/>
            <a:ext cx="850106" cy="634603"/>
            <a:chOff x="8072582" y="3206848"/>
            <a:chExt cx="1133095" cy="847309"/>
          </a:xfrm>
        </p:grpSpPr>
        <p:sp>
          <p:nvSpPr>
            <p:cNvPr id="23" name="Freeform 133"/>
            <p:cNvSpPr>
              <a:spLocks/>
            </p:cNvSpPr>
            <p:nvPr/>
          </p:nvSpPr>
          <p:spPr bwMode="auto">
            <a:xfrm rot="2700000" flipH="1">
              <a:off x="8146101" y="3717327"/>
              <a:ext cx="252327" cy="418091"/>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chemeClr val="bg1">
                <a:lumMod val="75000"/>
              </a:schemeClr>
            </a:solidFill>
            <a:ln>
              <a:noFill/>
            </a:ln>
            <a:extLst/>
          </p:spPr>
          <p:txBody>
            <a:bodyPr/>
            <a:lstStyle/>
            <a:p>
              <a:pPr>
                <a:defRPr/>
              </a:pPr>
              <a:endParaRPr 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Freeform 134"/>
            <p:cNvSpPr>
              <a:spLocks/>
            </p:cNvSpPr>
            <p:nvPr/>
          </p:nvSpPr>
          <p:spPr bwMode="auto">
            <a:xfrm rot="2700000" flipH="1">
              <a:off x="8233848" y="3737634"/>
              <a:ext cx="206306" cy="263890"/>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chemeClr val="bg1">
                <a:lumMod val="95000"/>
              </a:schemeClr>
            </a:solidFill>
            <a:ln>
              <a:noFill/>
            </a:ln>
            <a:extLst/>
          </p:spPr>
          <p:txBody>
            <a:bodyPr/>
            <a:lstStyle/>
            <a:p>
              <a:pPr>
                <a:defRPr/>
              </a:pPr>
              <a:endParaRPr 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Freeform 135"/>
            <p:cNvSpPr>
              <a:spLocks/>
            </p:cNvSpPr>
            <p:nvPr/>
          </p:nvSpPr>
          <p:spPr bwMode="auto">
            <a:xfrm rot="2700000" flipH="1">
              <a:off x="8288171" y="3753853"/>
              <a:ext cx="134853" cy="190415"/>
            </a:xfrm>
            <a:custGeom>
              <a:avLst/>
              <a:gdLst>
                <a:gd name="T0" fmla="*/ 2147483646 w 212"/>
                <a:gd name="T1" fmla="*/ 2147483646 h 300"/>
                <a:gd name="T2" fmla="*/ 2147483646 w 212"/>
                <a:gd name="T3" fmla="*/ 2147483646 h 300"/>
                <a:gd name="T4" fmla="*/ 2147483646 w 212"/>
                <a:gd name="T5" fmla="*/ 2147483646 h 300"/>
                <a:gd name="T6" fmla="*/ 2147483646 w 212"/>
                <a:gd name="T7" fmla="*/ 2147483646 h 300"/>
                <a:gd name="T8" fmla="*/ 2147483646 w 212"/>
                <a:gd name="T9" fmla="*/ 2147483646 h 300"/>
                <a:gd name="T10" fmla="*/ 0 w 212"/>
                <a:gd name="T11" fmla="*/ 2147483646 h 300"/>
                <a:gd name="T12" fmla="*/ 0 w 212"/>
                <a:gd name="T13" fmla="*/ 2147483646 h 300"/>
                <a:gd name="T14" fmla="*/ 0 w 212"/>
                <a:gd name="T15" fmla="*/ 2147483646 h 300"/>
                <a:gd name="T16" fmla="*/ 2147483646 w 212"/>
                <a:gd name="T17" fmla="*/ 0 h 300"/>
                <a:gd name="T18" fmla="*/ 2147483646 w 212"/>
                <a:gd name="T19" fmla="*/ 2147483646 h 300"/>
                <a:gd name="T20" fmla="*/ 2147483646 w 212"/>
                <a:gd name="T21" fmla="*/ 2147483646 h 300"/>
                <a:gd name="T22" fmla="*/ 2147483646 w 212"/>
                <a:gd name="T23" fmla="*/ 2147483646 h 300"/>
                <a:gd name="T24" fmla="*/ 2147483646 w 212"/>
                <a:gd name="T25" fmla="*/ 2147483646 h 300"/>
                <a:gd name="T26" fmla="*/ 2147483646 w 212"/>
                <a:gd name="T27" fmla="*/ 2147483646 h 300"/>
                <a:gd name="T28" fmla="*/ 2147483646 w 212"/>
                <a:gd name="T29" fmla="*/ 2147483646 h 300"/>
                <a:gd name="T30" fmla="*/ 2147483646 w 212"/>
                <a:gd name="T31" fmla="*/ 2147483646 h 300"/>
                <a:gd name="T32" fmla="*/ 2147483646 w 212"/>
                <a:gd name="T33" fmla="*/ 2147483646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350">
                <a:solidFill>
                  <a:schemeClr val="tx1">
                    <a:lumMod val="65000"/>
                    <a:lumOff val="35000"/>
                  </a:schemeClr>
                </a:solidFill>
              </a:endParaRPr>
            </a:p>
          </p:txBody>
        </p:sp>
        <p:sp>
          <p:nvSpPr>
            <p:cNvPr id="45" name="Freeform 107"/>
            <p:cNvSpPr>
              <a:spLocks/>
            </p:cNvSpPr>
            <p:nvPr/>
          </p:nvSpPr>
          <p:spPr bwMode="auto">
            <a:xfrm rot="2700000" flipH="1">
              <a:off x="8287026" y="3396791"/>
              <a:ext cx="245981" cy="392656"/>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bg1">
                <a:lumMod val="65000"/>
                <a:alpha val="73000"/>
              </a:schemeClr>
            </a:solidFill>
            <a:ln>
              <a:noFill/>
            </a:ln>
          </p:spPr>
          <p:txBody>
            <a:bodyPr/>
            <a:lstStyle/>
            <a:p>
              <a:pPr>
                <a:defRPr/>
              </a:pPr>
              <a:endParaRPr 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Freeform 107"/>
            <p:cNvSpPr>
              <a:spLocks/>
            </p:cNvSpPr>
            <p:nvPr/>
          </p:nvSpPr>
          <p:spPr bwMode="auto">
            <a:xfrm rot="2700000">
              <a:off x="8483765" y="3606351"/>
              <a:ext cx="244814" cy="390394"/>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bg1">
                <a:lumMod val="65000"/>
                <a:alpha val="73000"/>
              </a:schemeClr>
            </a:solidFill>
            <a:ln>
              <a:noFill/>
            </a:ln>
          </p:spPr>
          <p:txBody>
            <a:bodyPr/>
            <a:lstStyle/>
            <a:p>
              <a:pPr>
                <a:defRPr/>
              </a:pPr>
              <a:endParaRPr 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Freeform 108"/>
            <p:cNvSpPr>
              <a:spLocks/>
            </p:cNvSpPr>
            <p:nvPr/>
          </p:nvSpPr>
          <p:spPr bwMode="auto">
            <a:xfrm rot="2700000">
              <a:off x="8535977" y="3007158"/>
              <a:ext cx="467371" cy="856963"/>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2"/>
            </a:solidFill>
            <a:ln>
              <a:noFill/>
            </a:ln>
          </p:spPr>
          <p:txBody>
            <a:bodyPr/>
            <a:lstStyle/>
            <a:p>
              <a:pPr>
                <a:defRPr/>
              </a:pPr>
              <a:endParaRPr 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Oval 113"/>
            <p:cNvSpPr>
              <a:spLocks noChangeArrowheads="1"/>
            </p:cNvSpPr>
            <p:nvPr/>
          </p:nvSpPr>
          <p:spPr bwMode="auto">
            <a:xfrm rot="2700000">
              <a:off x="8757391" y="3308197"/>
              <a:ext cx="156164" cy="152113"/>
            </a:xfrm>
            <a:prstGeom prst="ellipse">
              <a:avLst/>
            </a:prstGeom>
            <a:solidFill>
              <a:schemeClr val="bg1">
                <a:lumMod val="95000"/>
                <a:alpha val="7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en-US"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Oval 116"/>
            <p:cNvSpPr>
              <a:spLocks noChangeArrowheads="1"/>
            </p:cNvSpPr>
            <p:nvPr/>
          </p:nvSpPr>
          <p:spPr bwMode="auto">
            <a:xfrm rot="2700000">
              <a:off x="8666973" y="3457458"/>
              <a:ext cx="93737" cy="96853"/>
            </a:xfrm>
            <a:prstGeom prst="ellipse">
              <a:avLst/>
            </a:prstGeom>
            <a:solidFill>
              <a:schemeClr val="bg1">
                <a:lumMod val="95000"/>
                <a:alpha val="7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en-US"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Oval 119"/>
            <p:cNvSpPr>
              <a:spLocks noChangeArrowheads="1"/>
            </p:cNvSpPr>
            <p:nvPr/>
          </p:nvSpPr>
          <p:spPr bwMode="auto">
            <a:xfrm rot="2700000">
              <a:off x="8597217" y="3565476"/>
              <a:ext cx="57652" cy="56417"/>
            </a:xfrm>
            <a:prstGeom prst="ellipse">
              <a:avLst/>
            </a:prstGeom>
            <a:solidFill>
              <a:schemeClr val="bg1">
                <a:lumMod val="95000"/>
                <a:alpha val="7686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en-US"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Rectangle 27"/>
            <p:cNvSpPr/>
            <p:nvPr/>
          </p:nvSpPr>
          <p:spPr>
            <a:xfrm rot="2700000">
              <a:off x="8392417" y="3727249"/>
              <a:ext cx="95382" cy="58717"/>
            </a:xfrm>
            <a:prstGeom prst="rect">
              <a:avLst/>
            </a:prstGeom>
            <a:solidFill>
              <a:schemeClr val="bg1">
                <a:lumMod val="65000"/>
                <a:alpha val="73000"/>
              </a:schemeClr>
            </a:solidFill>
            <a:ln>
              <a:noFill/>
            </a:ln>
          </p:spPr>
          <p:style>
            <a:lnRef idx="2">
              <a:schemeClr val="dk1"/>
            </a:lnRef>
            <a:fillRef idx="1">
              <a:schemeClr val="lt1"/>
            </a:fillRef>
            <a:effectRef idx="0">
              <a:schemeClr val="dk1"/>
            </a:effectRef>
            <a:fontRef idx="minor">
              <a:schemeClr val="dk1"/>
            </a:fontRef>
          </p:style>
          <p:txBody>
            <a:bodyPr anchor="ctr"/>
            <a:lstStyle/>
            <a:p>
              <a:pPr algn="ctr">
                <a:defRPr/>
              </a:pPr>
              <a:endParaRPr 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2" name="组合 51"/>
          <p:cNvGrpSpPr>
            <a:grpSpLocks/>
          </p:cNvGrpSpPr>
          <p:nvPr/>
        </p:nvGrpSpPr>
        <p:grpSpPr bwMode="auto">
          <a:xfrm>
            <a:off x="5339954" y="3173469"/>
            <a:ext cx="401241" cy="401241"/>
            <a:chOff x="6305539" y="3419227"/>
            <a:chExt cx="535099" cy="535099"/>
          </a:xfrm>
        </p:grpSpPr>
        <p:sp>
          <p:nvSpPr>
            <p:cNvPr id="53" name="Rounded Rectangle 29"/>
            <p:cNvSpPr/>
            <p:nvPr/>
          </p:nvSpPr>
          <p:spPr>
            <a:xfrm>
              <a:off x="6305539" y="3419227"/>
              <a:ext cx="535099" cy="535099"/>
            </a:xfrm>
            <a:prstGeom prst="roundRect">
              <a:avLst>
                <a:gd name="adj" fmla="val 50000"/>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4" name="Group 30"/>
            <p:cNvGrpSpPr/>
            <p:nvPr/>
          </p:nvGrpSpPr>
          <p:grpSpPr>
            <a:xfrm>
              <a:off x="6465070" y="3592042"/>
              <a:ext cx="216037" cy="189469"/>
              <a:chOff x="3175" y="-1587"/>
              <a:chExt cx="490538" cy="430212"/>
            </a:xfrm>
            <a:solidFill>
              <a:srgbClr val="1E2A36"/>
            </a:solidFill>
          </p:grpSpPr>
          <p:sp>
            <p:nvSpPr>
              <p:cNvPr id="55"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id-ID">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6"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id-ID">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57" name="组合 56"/>
          <p:cNvGrpSpPr>
            <a:grpSpLocks/>
          </p:cNvGrpSpPr>
          <p:nvPr/>
        </p:nvGrpSpPr>
        <p:grpSpPr bwMode="auto">
          <a:xfrm>
            <a:off x="1058467" y="2301931"/>
            <a:ext cx="402431" cy="401241"/>
            <a:chOff x="597651" y="2257172"/>
            <a:chExt cx="535099" cy="535099"/>
          </a:xfrm>
        </p:grpSpPr>
        <p:sp>
          <p:nvSpPr>
            <p:cNvPr id="58" name="Rounded Rectangle 34"/>
            <p:cNvSpPr/>
            <p:nvPr/>
          </p:nvSpPr>
          <p:spPr>
            <a:xfrm>
              <a:off x="597651" y="2257172"/>
              <a:ext cx="535099" cy="535099"/>
            </a:xfrm>
            <a:prstGeom prst="roundRect">
              <a:avLst>
                <a:gd name="adj" fmla="val 50000"/>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9" name="Freeform 50"/>
            <p:cNvSpPr>
              <a:spLocks noEditPoints="1"/>
            </p:cNvSpPr>
            <p:nvPr/>
          </p:nvSpPr>
          <p:spPr bwMode="auto">
            <a:xfrm>
              <a:off x="776085" y="2412476"/>
              <a:ext cx="178233" cy="224491"/>
            </a:xfrm>
            <a:custGeom>
              <a:avLst/>
              <a:gdLst>
                <a:gd name="T0" fmla="*/ 2147483646 w 262"/>
                <a:gd name="T1" fmla="*/ 2147483646 h 330"/>
                <a:gd name="T2" fmla="*/ 2147483646 w 262"/>
                <a:gd name="T3" fmla="*/ 2147483646 h 330"/>
                <a:gd name="T4" fmla="*/ 2147483646 w 262"/>
                <a:gd name="T5" fmla="*/ 2147483646 h 330"/>
                <a:gd name="T6" fmla="*/ 2147483646 w 262"/>
                <a:gd name="T7" fmla="*/ 2147483646 h 330"/>
                <a:gd name="T8" fmla="*/ 2147483646 w 262"/>
                <a:gd name="T9" fmla="*/ 2147483646 h 330"/>
                <a:gd name="T10" fmla="*/ 2147483646 w 262"/>
                <a:gd name="T11" fmla="*/ 2147483646 h 330"/>
                <a:gd name="T12" fmla="*/ 2147483646 w 262"/>
                <a:gd name="T13" fmla="*/ 2147483646 h 330"/>
                <a:gd name="T14" fmla="*/ 2147483646 w 262"/>
                <a:gd name="T15" fmla="*/ 2147483646 h 330"/>
                <a:gd name="T16" fmla="*/ 2147483646 w 262"/>
                <a:gd name="T17" fmla="*/ 2147483646 h 330"/>
                <a:gd name="T18" fmla="*/ 2147483646 w 262"/>
                <a:gd name="T19" fmla="*/ 2147483646 h 330"/>
                <a:gd name="T20" fmla="*/ 2147483646 w 262"/>
                <a:gd name="T21" fmla="*/ 2147483646 h 330"/>
                <a:gd name="T22" fmla="*/ 2147483646 w 262"/>
                <a:gd name="T23" fmla="*/ 2147483646 h 330"/>
                <a:gd name="T24" fmla="*/ 2147483646 w 262"/>
                <a:gd name="T25" fmla="*/ 2147483646 h 330"/>
                <a:gd name="T26" fmla="*/ 2147483646 w 262"/>
                <a:gd name="T27" fmla="*/ 2147483646 h 330"/>
                <a:gd name="T28" fmla="*/ 2147483646 w 262"/>
                <a:gd name="T29" fmla="*/ 2147483646 h 330"/>
                <a:gd name="T30" fmla="*/ 2147483646 w 262"/>
                <a:gd name="T31" fmla="*/ 2147483646 h 330"/>
                <a:gd name="T32" fmla="*/ 2147483646 w 262"/>
                <a:gd name="T33" fmla="*/ 2147483646 h 330"/>
                <a:gd name="T34" fmla="*/ 2147483646 w 262"/>
                <a:gd name="T35" fmla="*/ 2147483646 h 330"/>
                <a:gd name="T36" fmla="*/ 2147483646 w 262"/>
                <a:gd name="T37" fmla="*/ 2147483646 h 330"/>
                <a:gd name="T38" fmla="*/ 2147483646 w 262"/>
                <a:gd name="T39" fmla="*/ 2147483646 h 330"/>
                <a:gd name="T40" fmla="*/ 2147483646 w 262"/>
                <a:gd name="T41" fmla="*/ 2147483646 h 330"/>
                <a:gd name="T42" fmla="*/ 2147483646 w 262"/>
                <a:gd name="T43" fmla="*/ 0 h 330"/>
                <a:gd name="T44" fmla="*/ 0 w 262"/>
                <a:gd name="T45" fmla="*/ 0 h 330"/>
                <a:gd name="T46" fmla="*/ 0 w 262"/>
                <a:gd name="T47" fmla="*/ 2147483646 h 330"/>
                <a:gd name="T48" fmla="*/ 2147483646 w 262"/>
                <a:gd name="T49" fmla="*/ 2147483646 h 330"/>
                <a:gd name="T50" fmla="*/ 2147483646 w 262"/>
                <a:gd name="T51" fmla="*/ 2147483646 h 330"/>
                <a:gd name="T52" fmla="*/ 2147483646 w 262"/>
                <a:gd name="T53" fmla="*/ 2147483646 h 330"/>
                <a:gd name="T54" fmla="*/ 2147483646 w 262"/>
                <a:gd name="T55" fmla="*/ 2147483646 h 330"/>
                <a:gd name="T56" fmla="*/ 2147483646 w 262"/>
                <a:gd name="T57" fmla="*/ 2147483646 h 330"/>
                <a:gd name="T58" fmla="*/ 2147483646 w 262"/>
                <a:gd name="T59" fmla="*/ 2147483646 h 330"/>
                <a:gd name="T60" fmla="*/ 2147483646 w 262"/>
                <a:gd name="T61" fmla="*/ 2147483646 h 330"/>
                <a:gd name="T62" fmla="*/ 2147483646 w 262"/>
                <a:gd name="T63" fmla="*/ 2147483646 h 330"/>
                <a:gd name="T64" fmla="*/ 2147483646 w 262"/>
                <a:gd name="T65" fmla="*/ 2147483646 h 330"/>
                <a:gd name="T66" fmla="*/ 2147483646 w 262"/>
                <a:gd name="T67" fmla="*/ 2147483646 h 330"/>
                <a:gd name="T68" fmla="*/ 2147483646 w 262"/>
                <a:gd name="T69" fmla="*/ 2147483646 h 330"/>
                <a:gd name="T70" fmla="*/ 2147483646 w 262"/>
                <a:gd name="T71" fmla="*/ 2147483646 h 330"/>
                <a:gd name="T72" fmla="*/ 2147483646 w 262"/>
                <a:gd name="T73" fmla="*/ 2147483646 h 330"/>
                <a:gd name="T74" fmla="*/ 2147483646 w 262"/>
                <a:gd name="T75" fmla="*/ 2147483646 h 330"/>
                <a:gd name="T76" fmla="*/ 2147483646 w 262"/>
                <a:gd name="T77" fmla="*/ 2147483646 h 330"/>
                <a:gd name="T78" fmla="*/ 2147483646 w 262"/>
                <a:gd name="T79" fmla="*/ 2147483646 h 330"/>
                <a:gd name="T80" fmla="*/ 2147483646 w 262"/>
                <a:gd name="T81" fmla="*/ 2147483646 h 330"/>
                <a:gd name="T82" fmla="*/ 2147483646 w 262"/>
                <a:gd name="T83" fmla="*/ 2147483646 h 330"/>
                <a:gd name="T84" fmla="*/ 2147483646 w 262"/>
                <a:gd name="T85" fmla="*/ 2147483646 h 330"/>
                <a:gd name="T86" fmla="*/ 2147483646 w 262"/>
                <a:gd name="T87" fmla="*/ 2147483646 h 3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sz="1350">
                <a:solidFill>
                  <a:schemeClr val="tx1">
                    <a:lumMod val="65000"/>
                    <a:lumOff val="35000"/>
                  </a:schemeClr>
                </a:solidFill>
              </a:endParaRPr>
            </a:p>
          </p:txBody>
        </p:sp>
      </p:grpSp>
      <p:grpSp>
        <p:nvGrpSpPr>
          <p:cNvPr id="60" name="组合 59"/>
          <p:cNvGrpSpPr>
            <a:grpSpLocks/>
          </p:cNvGrpSpPr>
          <p:nvPr/>
        </p:nvGrpSpPr>
        <p:grpSpPr bwMode="auto">
          <a:xfrm>
            <a:off x="3387329" y="2272167"/>
            <a:ext cx="401241" cy="401240"/>
            <a:chOff x="3701559" y="2217705"/>
            <a:chExt cx="535099" cy="535099"/>
          </a:xfrm>
        </p:grpSpPr>
        <p:sp>
          <p:nvSpPr>
            <p:cNvPr id="61" name="Rounded Rectangle 37"/>
            <p:cNvSpPr/>
            <p:nvPr/>
          </p:nvSpPr>
          <p:spPr>
            <a:xfrm>
              <a:off x="3701559" y="2217705"/>
              <a:ext cx="535099" cy="535099"/>
            </a:xfrm>
            <a:prstGeom prst="roundRect">
              <a:avLst>
                <a:gd name="adj" fmla="val 50000"/>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2" name="Freeform 48"/>
            <p:cNvSpPr>
              <a:spLocks noEditPoints="1"/>
            </p:cNvSpPr>
            <p:nvPr/>
          </p:nvSpPr>
          <p:spPr bwMode="auto">
            <a:xfrm>
              <a:off x="3886696" y="2364670"/>
              <a:ext cx="164824" cy="241172"/>
            </a:xfrm>
            <a:custGeom>
              <a:avLst/>
              <a:gdLst>
                <a:gd name="T0" fmla="*/ 2147483646 w 152"/>
                <a:gd name="T1" fmla="*/ 2147483646 h 221"/>
                <a:gd name="T2" fmla="*/ 2147483646 w 152"/>
                <a:gd name="T3" fmla="*/ 2147483646 h 221"/>
                <a:gd name="T4" fmla="*/ 2147483646 w 152"/>
                <a:gd name="T5" fmla="*/ 2147483646 h 221"/>
                <a:gd name="T6" fmla="*/ 2147483646 w 152"/>
                <a:gd name="T7" fmla="*/ 2147483646 h 221"/>
                <a:gd name="T8" fmla="*/ 2147483646 w 152"/>
                <a:gd name="T9" fmla="*/ 2147483646 h 221"/>
                <a:gd name="T10" fmla="*/ 2147483646 w 152"/>
                <a:gd name="T11" fmla="*/ 2147483646 h 221"/>
                <a:gd name="T12" fmla="*/ 2147483646 w 152"/>
                <a:gd name="T13" fmla="*/ 2147483646 h 221"/>
                <a:gd name="T14" fmla="*/ 2147483646 w 152"/>
                <a:gd name="T15" fmla="*/ 2147483646 h 221"/>
                <a:gd name="T16" fmla="*/ 2147483646 w 152"/>
                <a:gd name="T17" fmla="*/ 2147483646 h 221"/>
                <a:gd name="T18" fmla="*/ 2147483646 w 152"/>
                <a:gd name="T19" fmla="*/ 2147483646 h 221"/>
                <a:gd name="T20" fmla="*/ 2147483646 w 152"/>
                <a:gd name="T21" fmla="*/ 2147483646 h 221"/>
                <a:gd name="T22" fmla="*/ 2147483646 w 152"/>
                <a:gd name="T23" fmla="*/ 2147483646 h 221"/>
                <a:gd name="T24" fmla="*/ 2147483646 w 152"/>
                <a:gd name="T25" fmla="*/ 2147483646 h 221"/>
                <a:gd name="T26" fmla="*/ 2147483646 w 152"/>
                <a:gd name="T27" fmla="*/ 2147483646 h 221"/>
                <a:gd name="T28" fmla="*/ 2147483646 w 152"/>
                <a:gd name="T29" fmla="*/ 2147483646 h 221"/>
                <a:gd name="T30" fmla="*/ 2147483646 w 152"/>
                <a:gd name="T31" fmla="*/ 2147483646 h 221"/>
                <a:gd name="T32" fmla="*/ 2147483646 w 152"/>
                <a:gd name="T33" fmla="*/ 2147483646 h 221"/>
                <a:gd name="T34" fmla="*/ 2147483646 w 152"/>
                <a:gd name="T35" fmla="*/ 2147483646 h 221"/>
                <a:gd name="T36" fmla="*/ 2147483646 w 152"/>
                <a:gd name="T37" fmla="*/ 2147483646 h 221"/>
                <a:gd name="T38" fmla="*/ 2147483646 w 152"/>
                <a:gd name="T39" fmla="*/ 2147483646 h 221"/>
                <a:gd name="T40" fmla="*/ 2147483646 w 152"/>
                <a:gd name="T41" fmla="*/ 2147483646 h 221"/>
                <a:gd name="T42" fmla="*/ 2147483646 w 152"/>
                <a:gd name="T43" fmla="*/ 2147483646 h 221"/>
                <a:gd name="T44" fmla="*/ 2147483646 w 152"/>
                <a:gd name="T45" fmla="*/ 2147483646 h 221"/>
                <a:gd name="T46" fmla="*/ 2147483646 w 152"/>
                <a:gd name="T47" fmla="*/ 2147483646 h 221"/>
                <a:gd name="T48" fmla="*/ 2147483646 w 152"/>
                <a:gd name="T49" fmla="*/ 2147483646 h 221"/>
                <a:gd name="T50" fmla="*/ 2147483646 w 152"/>
                <a:gd name="T51" fmla="*/ 0 h 221"/>
                <a:gd name="T52" fmla="*/ 0 w 152"/>
                <a:gd name="T53" fmla="*/ 2147483646 h 221"/>
                <a:gd name="T54" fmla="*/ 2147483646 w 152"/>
                <a:gd name="T55" fmla="*/ 2147483646 h 221"/>
                <a:gd name="T56" fmla="*/ 2147483646 w 152"/>
                <a:gd name="T57" fmla="*/ 2147483646 h 221"/>
                <a:gd name="T58" fmla="*/ 2147483646 w 152"/>
                <a:gd name="T59" fmla="*/ 2147483646 h 221"/>
                <a:gd name="T60" fmla="*/ 2147483646 w 152"/>
                <a:gd name="T61" fmla="*/ 2147483646 h 221"/>
                <a:gd name="T62" fmla="*/ 2147483646 w 152"/>
                <a:gd name="T63" fmla="*/ 2147483646 h 221"/>
                <a:gd name="T64" fmla="*/ 2147483646 w 152"/>
                <a:gd name="T65" fmla="*/ 2147483646 h 221"/>
                <a:gd name="T66" fmla="*/ 2147483646 w 152"/>
                <a:gd name="T67" fmla="*/ 0 h 221"/>
                <a:gd name="T68" fmla="*/ 2147483646 w 152"/>
                <a:gd name="T69" fmla="*/ 2147483646 h 221"/>
                <a:gd name="T70" fmla="*/ 2147483646 w 152"/>
                <a:gd name="T71" fmla="*/ 2147483646 h 221"/>
                <a:gd name="T72" fmla="*/ 2147483646 w 152"/>
                <a:gd name="T73" fmla="*/ 2147483646 h 221"/>
                <a:gd name="T74" fmla="*/ 2147483646 w 152"/>
                <a:gd name="T75" fmla="*/ 2147483646 h 221"/>
                <a:gd name="T76" fmla="*/ 2147483646 w 152"/>
                <a:gd name="T77" fmla="*/ 2147483646 h 221"/>
                <a:gd name="T78" fmla="*/ 2147483646 w 152"/>
                <a:gd name="T79" fmla="*/ 2147483646 h 221"/>
                <a:gd name="T80" fmla="*/ 2147483646 w 152"/>
                <a:gd name="T81" fmla="*/ 2147483646 h 221"/>
                <a:gd name="T82" fmla="*/ 2147483646 w 152"/>
                <a:gd name="T83" fmla="*/ 2147483646 h 221"/>
                <a:gd name="T84" fmla="*/ 2147483646 w 152"/>
                <a:gd name="T85" fmla="*/ 2147483646 h 221"/>
                <a:gd name="T86" fmla="*/ 2147483646 w 152"/>
                <a:gd name="T87" fmla="*/ 2147483646 h 221"/>
                <a:gd name="T88" fmla="*/ 2147483646 w 152"/>
                <a:gd name="T89" fmla="*/ 2147483646 h 221"/>
                <a:gd name="T90" fmla="*/ 2147483646 w 152"/>
                <a:gd name="T91" fmla="*/ 2147483646 h 221"/>
                <a:gd name="T92" fmla="*/ 2147483646 w 152"/>
                <a:gd name="T93" fmla="*/ 2147483646 h 221"/>
                <a:gd name="T94" fmla="*/ 2147483646 w 152"/>
                <a:gd name="T95" fmla="*/ 2147483646 h 221"/>
                <a:gd name="T96" fmla="*/ 2147483646 w 152"/>
                <a:gd name="T97" fmla="*/ 2147483646 h 221"/>
                <a:gd name="T98" fmla="*/ 2147483646 w 152"/>
                <a:gd name="T99" fmla="*/ 2147483646 h 221"/>
                <a:gd name="T100" fmla="*/ 2147483646 w 152"/>
                <a:gd name="T101" fmla="*/ 2147483646 h 221"/>
                <a:gd name="T102" fmla="*/ 2147483646 w 152"/>
                <a:gd name="T103" fmla="*/ 2147483646 h 221"/>
                <a:gd name="T104" fmla="*/ 2147483646 w 152"/>
                <a:gd name="T105" fmla="*/ 2147483646 h 221"/>
                <a:gd name="T106" fmla="*/ 2147483646 w 152"/>
                <a:gd name="T107" fmla="*/ 2147483646 h 22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rgbClr val="1E2A36"/>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sz="1350">
                <a:solidFill>
                  <a:schemeClr val="tx1">
                    <a:lumMod val="65000"/>
                    <a:lumOff val="35000"/>
                  </a:schemeClr>
                </a:solidFill>
              </a:endParaRPr>
            </a:p>
          </p:txBody>
        </p:sp>
      </p:grpSp>
      <p:grpSp>
        <p:nvGrpSpPr>
          <p:cNvPr id="63" name="Group 39"/>
          <p:cNvGrpSpPr>
            <a:grpSpLocks/>
          </p:cNvGrpSpPr>
          <p:nvPr/>
        </p:nvGrpSpPr>
        <p:grpSpPr bwMode="auto">
          <a:xfrm>
            <a:off x="7337822" y="1581604"/>
            <a:ext cx="1246585" cy="1245394"/>
            <a:chOff x="6708349" y="1210992"/>
            <a:chExt cx="1245938" cy="1245453"/>
          </a:xfrm>
        </p:grpSpPr>
        <p:sp>
          <p:nvSpPr>
            <p:cNvPr id="64" name="Oval 40"/>
            <p:cNvSpPr/>
            <p:nvPr/>
          </p:nvSpPr>
          <p:spPr>
            <a:xfrm>
              <a:off x="6708349" y="1210992"/>
              <a:ext cx="1245938" cy="1245453"/>
            </a:xfrm>
            <a:prstGeom prst="ellipse">
              <a:avLst/>
            </a:prstGeom>
            <a:solidFill>
              <a:schemeClr val="accent1">
                <a:alpha val="70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5" name="TextBox 41"/>
            <p:cNvSpPr txBox="1"/>
            <p:nvPr/>
          </p:nvSpPr>
          <p:spPr>
            <a:xfrm>
              <a:off x="6752974" y="1618205"/>
              <a:ext cx="1156687" cy="507855"/>
            </a:xfrm>
            <a:prstGeom prst="rect">
              <a:avLst/>
            </a:prstGeom>
            <a:noFill/>
          </p:spPr>
          <p:txBody>
            <a:bodyPr>
              <a:spAutoFit/>
            </a:bodyPr>
            <a:lstStyle/>
            <a:p>
              <a:pPr algn="ctr"/>
              <a:r>
                <a:rPr lang="zh-CN" altLang="en-US" sz="1350" b="1" dirty="0">
                  <a:solidFill>
                    <a:schemeClr val="bg1"/>
                  </a:solidFill>
                  <a:latin typeface="微软雅黑" panose="020B0503020204020204" pitchFamily="34" charset="-122"/>
                  <a:ea typeface="微软雅黑" panose="020B0503020204020204" pitchFamily="34" charset="-122"/>
                </a:rPr>
                <a:t>单击此处添加标题</a:t>
              </a:r>
            </a:p>
          </p:txBody>
        </p:sp>
      </p:grpSp>
      <p:sp>
        <p:nvSpPr>
          <p:cNvPr id="66" name="TextBox 1"/>
          <p:cNvSpPr txBox="1">
            <a:spLocks noChangeArrowheads="1"/>
          </p:cNvSpPr>
          <p:nvPr/>
        </p:nvSpPr>
        <p:spPr bwMode="auto">
          <a:xfrm>
            <a:off x="845345" y="2841285"/>
            <a:ext cx="170140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05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单击此处添加标题</a:t>
            </a:r>
          </a:p>
        </p:txBody>
      </p:sp>
      <p:sp>
        <p:nvSpPr>
          <p:cNvPr id="67" name="TextBox 2"/>
          <p:cNvSpPr txBox="1"/>
          <p:nvPr/>
        </p:nvSpPr>
        <p:spPr>
          <a:xfrm>
            <a:off x="832248" y="3052025"/>
            <a:ext cx="1703689" cy="473206"/>
          </a:xfrm>
          <a:prstGeom prst="rect">
            <a:avLst/>
          </a:prstGeom>
          <a:noFill/>
        </p:spPr>
        <p:txBody>
          <a:bodyPr wrap="square">
            <a:spAutoFit/>
          </a:bodyPr>
          <a:lstStyle/>
          <a:p>
            <a:pPr>
              <a:lnSpc>
                <a:spcPct val="150000"/>
              </a:lnSpc>
            </a:pPr>
            <a:r>
              <a:rPr lang="zh-CN" altLang="en-US" sz="825" dirty="0">
                <a:latin typeface="微软雅黑" panose="020B0503020204020204" pitchFamily="34" charset="-122"/>
                <a:ea typeface="微软雅黑" panose="020B0503020204020204" pitchFamily="34" charset="-122"/>
              </a:rPr>
              <a:t>此处添加详细文本描述，建议与标题相关并符合整体语言风格</a:t>
            </a:r>
          </a:p>
        </p:txBody>
      </p:sp>
      <p:sp>
        <p:nvSpPr>
          <p:cNvPr id="68" name="TextBox 1"/>
          <p:cNvSpPr txBox="1">
            <a:spLocks noChangeArrowheads="1"/>
          </p:cNvSpPr>
          <p:nvPr/>
        </p:nvSpPr>
        <p:spPr bwMode="auto">
          <a:xfrm>
            <a:off x="2744391" y="2841285"/>
            <a:ext cx="170140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05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单击此处添加标题</a:t>
            </a:r>
          </a:p>
        </p:txBody>
      </p:sp>
      <p:sp>
        <p:nvSpPr>
          <p:cNvPr id="69" name="TextBox 2"/>
          <p:cNvSpPr txBox="1"/>
          <p:nvPr/>
        </p:nvSpPr>
        <p:spPr>
          <a:xfrm>
            <a:off x="2731294" y="3052025"/>
            <a:ext cx="1681163" cy="473206"/>
          </a:xfrm>
          <a:prstGeom prst="rect">
            <a:avLst/>
          </a:prstGeom>
          <a:noFill/>
        </p:spPr>
        <p:txBody>
          <a:bodyPr wrap="square">
            <a:spAutoFit/>
          </a:bodyPr>
          <a:lstStyle/>
          <a:p>
            <a:pPr>
              <a:lnSpc>
                <a:spcPct val="150000"/>
              </a:lnSpc>
            </a:pPr>
            <a:r>
              <a:rPr lang="zh-CN" altLang="en-US" sz="825" dirty="0">
                <a:latin typeface="微软雅黑" panose="020B0503020204020204" pitchFamily="34" charset="-122"/>
                <a:ea typeface="微软雅黑" panose="020B0503020204020204" pitchFamily="34" charset="-122"/>
              </a:rPr>
              <a:t>此处添加详细文本描述，建议与标题相关并符合整体语言风格</a:t>
            </a:r>
          </a:p>
        </p:txBody>
      </p:sp>
      <p:sp>
        <p:nvSpPr>
          <p:cNvPr id="70" name="TextBox 1"/>
          <p:cNvSpPr txBox="1">
            <a:spLocks noChangeArrowheads="1"/>
          </p:cNvSpPr>
          <p:nvPr/>
        </p:nvSpPr>
        <p:spPr bwMode="auto">
          <a:xfrm>
            <a:off x="4833939" y="3666388"/>
            <a:ext cx="170140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050" b="1" dirty="0">
                <a:solidFill>
                  <a:schemeClr val="tx1">
                    <a:lumMod val="65000"/>
                    <a:lumOff val="35000"/>
                  </a:schemeClr>
                </a:solidFill>
                <a:latin typeface="微软雅黑" panose="020B0503020204020204" pitchFamily="34" charset="-122"/>
                <a:ea typeface="微软雅黑" panose="020B0503020204020204" pitchFamily="34" charset="-122"/>
              </a:rPr>
              <a:t>单击此处添加标题</a:t>
            </a:r>
          </a:p>
        </p:txBody>
      </p:sp>
      <p:sp>
        <p:nvSpPr>
          <p:cNvPr id="71" name="TextBox 2"/>
          <p:cNvSpPr txBox="1"/>
          <p:nvPr/>
        </p:nvSpPr>
        <p:spPr>
          <a:xfrm>
            <a:off x="4820841" y="3877128"/>
            <a:ext cx="1660346" cy="473206"/>
          </a:xfrm>
          <a:prstGeom prst="rect">
            <a:avLst/>
          </a:prstGeom>
          <a:noFill/>
        </p:spPr>
        <p:txBody>
          <a:bodyPr wrap="square">
            <a:spAutoFit/>
          </a:bodyPr>
          <a:lstStyle/>
          <a:p>
            <a:pPr>
              <a:lnSpc>
                <a:spcPct val="150000"/>
              </a:lnSpc>
            </a:pPr>
            <a:r>
              <a:rPr lang="zh-CN" altLang="en-US" sz="825" dirty="0">
                <a:latin typeface="微软雅黑" panose="020B0503020204020204" pitchFamily="34" charset="-122"/>
                <a:ea typeface="微软雅黑" panose="020B0503020204020204" pitchFamily="34" charset="-122"/>
              </a:rPr>
              <a:t>此处添加详细文本描述，建议与标题相关并符合整体语言风格</a:t>
            </a:r>
          </a:p>
        </p:txBody>
      </p:sp>
    </p:spTree>
    <p:extLst>
      <p:ext uri="{BB962C8B-B14F-4D97-AF65-F5344CB8AC3E}">
        <p14:creationId xmlns:p14="http://schemas.microsoft.com/office/powerpoint/2010/main" val="3945960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fade">
                                          <p:cBhvr>
                                            <p:cTn id="15" dur="500"/>
                                            <p:tgtEl>
                                              <p:spTgt spid="63"/>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p:cTn id="19" dur="500" fill="hold"/>
                                            <p:tgtEl>
                                              <p:spTgt spid="57"/>
                                            </p:tgtEl>
                                            <p:attrNameLst>
                                              <p:attrName>ppt_w</p:attrName>
                                            </p:attrNameLst>
                                          </p:cBhvr>
                                          <p:tavLst>
                                            <p:tav tm="0">
                                              <p:val>
                                                <p:fltVal val="0"/>
                                              </p:val>
                                            </p:tav>
                                            <p:tav tm="100000">
                                              <p:val>
                                                <p:strVal val="#ppt_w"/>
                                              </p:val>
                                            </p:tav>
                                          </p:tavLst>
                                        </p:anim>
                                        <p:anim calcmode="lin" valueType="num">
                                          <p:cBhvr>
                                            <p:cTn id="20" dur="500" fill="hold"/>
                                            <p:tgtEl>
                                              <p:spTgt spid="57"/>
                                            </p:tgtEl>
                                            <p:attrNameLst>
                                              <p:attrName>ppt_h</p:attrName>
                                            </p:attrNameLst>
                                          </p:cBhvr>
                                          <p:tavLst>
                                            <p:tav tm="0">
                                              <p:val>
                                                <p:fltVal val="0"/>
                                              </p:val>
                                            </p:tav>
                                            <p:tav tm="100000">
                                              <p:val>
                                                <p:strVal val="#ppt_h"/>
                                              </p:val>
                                            </p:tav>
                                          </p:tavLst>
                                        </p:anim>
                                        <p:animEffect transition="in" filter="fade">
                                          <p:cBhvr>
                                            <p:cTn id="21" dur="500"/>
                                            <p:tgtEl>
                                              <p:spTgt spid="57"/>
                                            </p:tgtEl>
                                          </p:cBhvr>
                                        </p:animEffect>
                                      </p:childTnLst>
                                    </p:cTn>
                                  </p:par>
                                </p:childTnLst>
                              </p:cTn>
                            </p:par>
                            <p:par>
                              <p:cTn id="22" fill="hold">
                                <p:stCondLst>
                                  <p:cond delay="2000"/>
                                </p:stCondLst>
                                <p:childTnLst>
                                  <p:par>
                                    <p:cTn id="23" presetID="2" presetClass="entr" presetSubtype="4" accel="64000" decel="36000" fill="hold" grpId="0" nodeType="afterEffect">
                                      <p:stCondLst>
                                        <p:cond delay="0"/>
                                      </p:stCondLst>
                                      <p:childTnLst>
                                        <p:set>
                                          <p:cBhvr>
                                            <p:cTn id="24" dur="1" fill="hold">
                                              <p:stCondLst>
                                                <p:cond delay="0"/>
                                              </p:stCondLst>
                                            </p:cTn>
                                            <p:tgtEl>
                                              <p:spTgt spid="66"/>
                                            </p:tgtEl>
                                            <p:attrNameLst>
                                              <p:attrName>style.visibility</p:attrName>
                                            </p:attrNameLst>
                                          </p:cBhvr>
                                          <p:to>
                                            <p:strVal val="visible"/>
                                          </p:to>
                                        </p:set>
                                        <p:anim calcmode="lin" valueType="num">
                                          <p:cBhvr additive="base">
                                            <p:cTn id="25" dur="650" fill="hold"/>
                                            <p:tgtEl>
                                              <p:spTgt spid="66"/>
                                            </p:tgtEl>
                                            <p:attrNameLst>
                                              <p:attrName>ppt_x</p:attrName>
                                            </p:attrNameLst>
                                          </p:cBhvr>
                                          <p:tavLst>
                                            <p:tav tm="0">
                                              <p:val>
                                                <p:strVal val="#ppt_x"/>
                                              </p:val>
                                            </p:tav>
                                            <p:tav tm="100000">
                                              <p:val>
                                                <p:strVal val="#ppt_x"/>
                                              </p:val>
                                            </p:tav>
                                          </p:tavLst>
                                        </p:anim>
                                        <p:anim calcmode="lin" valueType="num">
                                          <p:cBhvr additive="base">
                                            <p:cTn id="26" dur="650" fill="hold"/>
                                            <p:tgtEl>
                                              <p:spTgt spid="66"/>
                                            </p:tgtEl>
                                            <p:attrNameLst>
                                              <p:attrName>ppt_y</p:attrName>
                                            </p:attrNameLst>
                                          </p:cBhvr>
                                          <p:tavLst>
                                            <p:tav tm="0">
                                              <p:val>
                                                <p:strVal val="1+#ppt_h/2"/>
                                              </p:val>
                                            </p:tav>
                                            <p:tav tm="100000">
                                              <p:val>
                                                <p:strVal val="#ppt_y"/>
                                              </p:val>
                                            </p:tav>
                                          </p:tavLst>
                                        </p:anim>
                                      </p:childTnLst>
                                    </p:cTn>
                                  </p:par>
                                  <p:par>
                                    <p:cTn id="27" presetID="2" presetClass="entr" presetSubtype="4" accel="64000" decel="36000" fill="hold" grpId="0" nodeType="withEffect">
                                      <p:stCondLst>
                                        <p:cond delay="200"/>
                                      </p:stCondLst>
                                      <p:childTnLst>
                                        <p:set>
                                          <p:cBhvr>
                                            <p:cTn id="28" dur="1" fill="hold">
                                              <p:stCondLst>
                                                <p:cond delay="0"/>
                                              </p:stCondLst>
                                            </p:cTn>
                                            <p:tgtEl>
                                              <p:spTgt spid="67"/>
                                            </p:tgtEl>
                                            <p:attrNameLst>
                                              <p:attrName>style.visibility</p:attrName>
                                            </p:attrNameLst>
                                          </p:cBhvr>
                                          <p:to>
                                            <p:strVal val="visible"/>
                                          </p:to>
                                        </p:set>
                                        <p:anim calcmode="lin" valueType="num">
                                          <p:cBhvr additive="base">
                                            <p:cTn id="29" dur="650" fill="hold"/>
                                            <p:tgtEl>
                                              <p:spTgt spid="67"/>
                                            </p:tgtEl>
                                            <p:attrNameLst>
                                              <p:attrName>ppt_x</p:attrName>
                                            </p:attrNameLst>
                                          </p:cBhvr>
                                          <p:tavLst>
                                            <p:tav tm="0">
                                              <p:val>
                                                <p:strVal val="#ppt_x"/>
                                              </p:val>
                                            </p:tav>
                                            <p:tav tm="100000">
                                              <p:val>
                                                <p:strVal val="#ppt_x"/>
                                              </p:val>
                                            </p:tav>
                                          </p:tavLst>
                                        </p:anim>
                                        <p:anim calcmode="lin" valueType="num">
                                          <p:cBhvr additive="base">
                                            <p:cTn id="30" dur="650" fill="hold"/>
                                            <p:tgtEl>
                                              <p:spTgt spid="67"/>
                                            </p:tgtEl>
                                            <p:attrNameLst>
                                              <p:attrName>ppt_y</p:attrName>
                                            </p:attrNameLst>
                                          </p:cBhvr>
                                          <p:tavLst>
                                            <p:tav tm="0">
                                              <p:val>
                                                <p:strVal val="1+#ppt_h/2"/>
                                              </p:val>
                                            </p:tav>
                                            <p:tav tm="100000">
                                              <p:val>
                                                <p:strVal val="#ppt_y"/>
                                              </p:val>
                                            </p:tav>
                                          </p:tavLst>
                                        </p:anim>
                                      </p:childTnLst>
                                    </p:cTn>
                                  </p:par>
                                </p:childTnLst>
                              </p:cTn>
                            </p:par>
                            <p:par>
                              <p:cTn id="31" fill="hold">
                                <p:stCondLst>
                                  <p:cond delay="2850"/>
                                </p:stCondLst>
                                <p:childTnLst>
                                  <p:par>
                                    <p:cTn id="32" presetID="53" presetClass="entr" presetSubtype="16" fill="hold" nodeType="afterEffect">
                                      <p:stCondLst>
                                        <p:cond delay="0"/>
                                      </p:stCondLst>
                                      <p:childTnLst>
                                        <p:set>
                                          <p:cBhvr>
                                            <p:cTn id="33" dur="1" fill="hold">
                                              <p:stCondLst>
                                                <p:cond delay="0"/>
                                              </p:stCondLst>
                                            </p:cTn>
                                            <p:tgtEl>
                                              <p:spTgt spid="60"/>
                                            </p:tgtEl>
                                            <p:attrNameLst>
                                              <p:attrName>style.visibility</p:attrName>
                                            </p:attrNameLst>
                                          </p:cBhvr>
                                          <p:to>
                                            <p:strVal val="visible"/>
                                          </p:to>
                                        </p:set>
                                        <p:anim calcmode="lin" valueType="num">
                                          <p:cBhvr>
                                            <p:cTn id="34" dur="500" fill="hold"/>
                                            <p:tgtEl>
                                              <p:spTgt spid="60"/>
                                            </p:tgtEl>
                                            <p:attrNameLst>
                                              <p:attrName>ppt_w</p:attrName>
                                            </p:attrNameLst>
                                          </p:cBhvr>
                                          <p:tavLst>
                                            <p:tav tm="0">
                                              <p:val>
                                                <p:fltVal val="0"/>
                                              </p:val>
                                            </p:tav>
                                            <p:tav tm="100000">
                                              <p:val>
                                                <p:strVal val="#ppt_w"/>
                                              </p:val>
                                            </p:tav>
                                          </p:tavLst>
                                        </p:anim>
                                        <p:anim calcmode="lin" valueType="num">
                                          <p:cBhvr>
                                            <p:cTn id="35" dur="500" fill="hold"/>
                                            <p:tgtEl>
                                              <p:spTgt spid="60"/>
                                            </p:tgtEl>
                                            <p:attrNameLst>
                                              <p:attrName>ppt_h</p:attrName>
                                            </p:attrNameLst>
                                          </p:cBhvr>
                                          <p:tavLst>
                                            <p:tav tm="0">
                                              <p:val>
                                                <p:fltVal val="0"/>
                                              </p:val>
                                            </p:tav>
                                            <p:tav tm="100000">
                                              <p:val>
                                                <p:strVal val="#ppt_h"/>
                                              </p:val>
                                            </p:tav>
                                          </p:tavLst>
                                        </p:anim>
                                        <p:animEffect transition="in" filter="fade">
                                          <p:cBhvr>
                                            <p:cTn id="36" dur="500"/>
                                            <p:tgtEl>
                                              <p:spTgt spid="60"/>
                                            </p:tgtEl>
                                          </p:cBhvr>
                                        </p:animEffect>
                                      </p:childTnLst>
                                    </p:cTn>
                                  </p:par>
                                </p:childTnLst>
                              </p:cTn>
                            </p:par>
                            <p:par>
                              <p:cTn id="37" fill="hold">
                                <p:stCondLst>
                                  <p:cond delay="3350"/>
                                </p:stCondLst>
                                <p:childTnLst>
                                  <p:par>
                                    <p:cTn id="38" presetID="53" presetClass="entr" presetSubtype="16" fill="hold" nodeType="afterEffect">
                                      <p:stCondLst>
                                        <p:cond delay="0"/>
                                      </p:stCondLst>
                                      <p:childTnLst>
                                        <p:set>
                                          <p:cBhvr>
                                            <p:cTn id="39" dur="1" fill="hold">
                                              <p:stCondLst>
                                                <p:cond delay="0"/>
                                              </p:stCondLst>
                                            </p:cTn>
                                            <p:tgtEl>
                                              <p:spTgt spid="52"/>
                                            </p:tgtEl>
                                            <p:attrNameLst>
                                              <p:attrName>style.visibility</p:attrName>
                                            </p:attrNameLst>
                                          </p:cBhvr>
                                          <p:to>
                                            <p:strVal val="visible"/>
                                          </p:to>
                                        </p:set>
                                        <p:anim calcmode="lin" valueType="num">
                                          <p:cBhvr>
                                            <p:cTn id="40" dur="500" fill="hold"/>
                                            <p:tgtEl>
                                              <p:spTgt spid="52"/>
                                            </p:tgtEl>
                                            <p:attrNameLst>
                                              <p:attrName>ppt_w</p:attrName>
                                            </p:attrNameLst>
                                          </p:cBhvr>
                                          <p:tavLst>
                                            <p:tav tm="0">
                                              <p:val>
                                                <p:fltVal val="0"/>
                                              </p:val>
                                            </p:tav>
                                            <p:tav tm="100000">
                                              <p:val>
                                                <p:strVal val="#ppt_w"/>
                                              </p:val>
                                            </p:tav>
                                          </p:tavLst>
                                        </p:anim>
                                        <p:anim calcmode="lin" valueType="num">
                                          <p:cBhvr>
                                            <p:cTn id="41" dur="500" fill="hold"/>
                                            <p:tgtEl>
                                              <p:spTgt spid="52"/>
                                            </p:tgtEl>
                                            <p:attrNameLst>
                                              <p:attrName>ppt_h</p:attrName>
                                            </p:attrNameLst>
                                          </p:cBhvr>
                                          <p:tavLst>
                                            <p:tav tm="0">
                                              <p:val>
                                                <p:fltVal val="0"/>
                                              </p:val>
                                            </p:tav>
                                            <p:tav tm="100000">
                                              <p:val>
                                                <p:strVal val="#ppt_h"/>
                                              </p:val>
                                            </p:tav>
                                          </p:tavLst>
                                        </p:anim>
                                        <p:animEffect transition="in" filter="fade">
                                          <p:cBhvr>
                                            <p:cTn id="42" dur="500"/>
                                            <p:tgtEl>
                                              <p:spTgt spid="52"/>
                                            </p:tgtEl>
                                          </p:cBhvr>
                                        </p:animEffect>
                                      </p:childTnLst>
                                    </p:cTn>
                                  </p:par>
                                </p:childTnLst>
                              </p:cTn>
                            </p:par>
                            <p:par>
                              <p:cTn id="43" fill="hold">
                                <p:stCondLst>
                                  <p:cond delay="3850"/>
                                </p:stCondLst>
                                <p:childTnLst>
                                  <p:par>
                                    <p:cTn id="44" presetID="2" presetClass="entr" presetSubtype="4" accel="64000" decel="36000" fill="hold" grpId="0" nodeType="afterEffect">
                                      <p:stCondLst>
                                        <p:cond delay="0"/>
                                      </p:stCondLst>
                                      <p:childTnLst>
                                        <p:set>
                                          <p:cBhvr>
                                            <p:cTn id="45" dur="1" fill="hold">
                                              <p:stCondLst>
                                                <p:cond delay="0"/>
                                              </p:stCondLst>
                                            </p:cTn>
                                            <p:tgtEl>
                                              <p:spTgt spid="68"/>
                                            </p:tgtEl>
                                            <p:attrNameLst>
                                              <p:attrName>style.visibility</p:attrName>
                                            </p:attrNameLst>
                                          </p:cBhvr>
                                          <p:to>
                                            <p:strVal val="visible"/>
                                          </p:to>
                                        </p:set>
                                        <p:anim calcmode="lin" valueType="num">
                                          <p:cBhvr additive="base">
                                            <p:cTn id="46" dur="650" fill="hold"/>
                                            <p:tgtEl>
                                              <p:spTgt spid="68"/>
                                            </p:tgtEl>
                                            <p:attrNameLst>
                                              <p:attrName>ppt_x</p:attrName>
                                            </p:attrNameLst>
                                          </p:cBhvr>
                                          <p:tavLst>
                                            <p:tav tm="0">
                                              <p:val>
                                                <p:strVal val="#ppt_x"/>
                                              </p:val>
                                            </p:tav>
                                            <p:tav tm="100000">
                                              <p:val>
                                                <p:strVal val="#ppt_x"/>
                                              </p:val>
                                            </p:tav>
                                          </p:tavLst>
                                        </p:anim>
                                        <p:anim calcmode="lin" valueType="num">
                                          <p:cBhvr additive="base">
                                            <p:cTn id="47" dur="650" fill="hold"/>
                                            <p:tgtEl>
                                              <p:spTgt spid="68"/>
                                            </p:tgtEl>
                                            <p:attrNameLst>
                                              <p:attrName>ppt_y</p:attrName>
                                            </p:attrNameLst>
                                          </p:cBhvr>
                                          <p:tavLst>
                                            <p:tav tm="0">
                                              <p:val>
                                                <p:strVal val="1+#ppt_h/2"/>
                                              </p:val>
                                            </p:tav>
                                            <p:tav tm="100000">
                                              <p:val>
                                                <p:strVal val="#ppt_y"/>
                                              </p:val>
                                            </p:tav>
                                          </p:tavLst>
                                        </p:anim>
                                      </p:childTnLst>
                                    </p:cTn>
                                  </p:par>
                                  <p:par>
                                    <p:cTn id="48" presetID="2" presetClass="entr" presetSubtype="4" accel="64000" decel="36000" fill="hold" grpId="0" nodeType="withEffect">
                                      <p:stCondLst>
                                        <p:cond delay="200"/>
                                      </p:stCondLst>
                                      <p:childTnLst>
                                        <p:set>
                                          <p:cBhvr>
                                            <p:cTn id="49" dur="1" fill="hold">
                                              <p:stCondLst>
                                                <p:cond delay="0"/>
                                              </p:stCondLst>
                                            </p:cTn>
                                            <p:tgtEl>
                                              <p:spTgt spid="69"/>
                                            </p:tgtEl>
                                            <p:attrNameLst>
                                              <p:attrName>style.visibility</p:attrName>
                                            </p:attrNameLst>
                                          </p:cBhvr>
                                          <p:to>
                                            <p:strVal val="visible"/>
                                          </p:to>
                                        </p:set>
                                        <p:anim calcmode="lin" valueType="num">
                                          <p:cBhvr additive="base">
                                            <p:cTn id="50" dur="650" fill="hold"/>
                                            <p:tgtEl>
                                              <p:spTgt spid="69"/>
                                            </p:tgtEl>
                                            <p:attrNameLst>
                                              <p:attrName>ppt_x</p:attrName>
                                            </p:attrNameLst>
                                          </p:cBhvr>
                                          <p:tavLst>
                                            <p:tav tm="0">
                                              <p:val>
                                                <p:strVal val="#ppt_x"/>
                                              </p:val>
                                            </p:tav>
                                            <p:tav tm="100000">
                                              <p:val>
                                                <p:strVal val="#ppt_x"/>
                                              </p:val>
                                            </p:tav>
                                          </p:tavLst>
                                        </p:anim>
                                        <p:anim calcmode="lin" valueType="num">
                                          <p:cBhvr additive="base">
                                            <p:cTn id="51" dur="650" fill="hold"/>
                                            <p:tgtEl>
                                              <p:spTgt spid="69"/>
                                            </p:tgtEl>
                                            <p:attrNameLst>
                                              <p:attrName>ppt_y</p:attrName>
                                            </p:attrNameLst>
                                          </p:cBhvr>
                                          <p:tavLst>
                                            <p:tav tm="0">
                                              <p:val>
                                                <p:strVal val="1+#ppt_h/2"/>
                                              </p:val>
                                            </p:tav>
                                            <p:tav tm="100000">
                                              <p:val>
                                                <p:strVal val="#ppt_y"/>
                                              </p:val>
                                            </p:tav>
                                          </p:tavLst>
                                        </p:anim>
                                      </p:childTnLst>
                                    </p:cTn>
                                  </p:par>
                                </p:childTnLst>
                              </p:cTn>
                            </p:par>
                            <p:par>
                              <p:cTn id="52" fill="hold">
                                <p:stCondLst>
                                  <p:cond delay="4700"/>
                                </p:stCondLst>
                                <p:childTnLst>
                                  <p:par>
                                    <p:cTn id="53" presetID="2" presetClass="entr" presetSubtype="4" accel="64000" decel="36000" fill="hold" grpId="0" nodeType="afterEffect">
                                      <p:stCondLst>
                                        <p:cond delay="0"/>
                                      </p:stCondLst>
                                      <p:childTnLst>
                                        <p:set>
                                          <p:cBhvr>
                                            <p:cTn id="54" dur="1" fill="hold">
                                              <p:stCondLst>
                                                <p:cond delay="0"/>
                                              </p:stCondLst>
                                            </p:cTn>
                                            <p:tgtEl>
                                              <p:spTgt spid="70"/>
                                            </p:tgtEl>
                                            <p:attrNameLst>
                                              <p:attrName>style.visibility</p:attrName>
                                            </p:attrNameLst>
                                          </p:cBhvr>
                                          <p:to>
                                            <p:strVal val="visible"/>
                                          </p:to>
                                        </p:set>
                                        <p:anim calcmode="lin" valueType="num">
                                          <p:cBhvr additive="base">
                                            <p:cTn id="55" dur="650" fill="hold"/>
                                            <p:tgtEl>
                                              <p:spTgt spid="70"/>
                                            </p:tgtEl>
                                            <p:attrNameLst>
                                              <p:attrName>ppt_x</p:attrName>
                                            </p:attrNameLst>
                                          </p:cBhvr>
                                          <p:tavLst>
                                            <p:tav tm="0">
                                              <p:val>
                                                <p:strVal val="#ppt_x"/>
                                              </p:val>
                                            </p:tav>
                                            <p:tav tm="100000">
                                              <p:val>
                                                <p:strVal val="#ppt_x"/>
                                              </p:val>
                                            </p:tav>
                                          </p:tavLst>
                                        </p:anim>
                                        <p:anim calcmode="lin" valueType="num">
                                          <p:cBhvr additive="base">
                                            <p:cTn id="56" dur="650" fill="hold"/>
                                            <p:tgtEl>
                                              <p:spTgt spid="70"/>
                                            </p:tgtEl>
                                            <p:attrNameLst>
                                              <p:attrName>ppt_y</p:attrName>
                                            </p:attrNameLst>
                                          </p:cBhvr>
                                          <p:tavLst>
                                            <p:tav tm="0">
                                              <p:val>
                                                <p:strVal val="1+#ppt_h/2"/>
                                              </p:val>
                                            </p:tav>
                                            <p:tav tm="100000">
                                              <p:val>
                                                <p:strVal val="#ppt_y"/>
                                              </p:val>
                                            </p:tav>
                                          </p:tavLst>
                                        </p:anim>
                                      </p:childTnLst>
                                    </p:cTn>
                                  </p:par>
                                  <p:par>
                                    <p:cTn id="57" presetID="2" presetClass="entr" presetSubtype="4" accel="64000" decel="36000" fill="hold" grpId="0" nodeType="withEffect">
                                      <p:stCondLst>
                                        <p:cond delay="200"/>
                                      </p:stCondLst>
                                      <p:childTnLst>
                                        <p:set>
                                          <p:cBhvr>
                                            <p:cTn id="58" dur="1" fill="hold">
                                              <p:stCondLst>
                                                <p:cond delay="0"/>
                                              </p:stCondLst>
                                            </p:cTn>
                                            <p:tgtEl>
                                              <p:spTgt spid="71"/>
                                            </p:tgtEl>
                                            <p:attrNameLst>
                                              <p:attrName>style.visibility</p:attrName>
                                            </p:attrNameLst>
                                          </p:cBhvr>
                                          <p:to>
                                            <p:strVal val="visible"/>
                                          </p:to>
                                        </p:set>
                                        <p:anim calcmode="lin" valueType="num">
                                          <p:cBhvr additive="base">
                                            <p:cTn id="59" dur="650" fill="hold"/>
                                            <p:tgtEl>
                                              <p:spTgt spid="71"/>
                                            </p:tgtEl>
                                            <p:attrNameLst>
                                              <p:attrName>ppt_x</p:attrName>
                                            </p:attrNameLst>
                                          </p:cBhvr>
                                          <p:tavLst>
                                            <p:tav tm="0">
                                              <p:val>
                                                <p:strVal val="#ppt_x"/>
                                              </p:val>
                                            </p:tav>
                                            <p:tav tm="100000">
                                              <p:val>
                                                <p:strVal val="#ppt_x"/>
                                              </p:val>
                                            </p:tav>
                                          </p:tavLst>
                                        </p:anim>
                                        <p:anim calcmode="lin" valueType="num">
                                          <p:cBhvr additive="base">
                                            <p:cTn id="60" dur="65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200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additive="base">
                                            <p:cTn id="7" dur="750" fill="hold"/>
                                            <p:tgtEl>
                                              <p:spTgt spid="40"/>
                                            </p:tgtEl>
                                            <p:attrNameLst>
                                              <p:attrName>ppt_x</p:attrName>
                                            </p:attrNameLst>
                                          </p:cBhvr>
                                          <p:tavLst>
                                            <p:tav tm="0">
                                              <p:val>
                                                <p:strVal val="0-#ppt_w/2"/>
                                              </p:val>
                                            </p:tav>
                                            <p:tav tm="100000">
                                              <p:val>
                                                <p:strVal val="#ppt_x"/>
                                              </p:val>
                                            </p:tav>
                                          </p:tavLst>
                                        </p:anim>
                                        <p:anim calcmode="lin" valueType="num">
                                          <p:cBhvr additive="base">
                                            <p:cTn id="8" dur="75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1125"/>
                                </p:stCondLst>
                                <p:childTnLst>
                                  <p:par>
                                    <p:cTn id="10" presetID="22" presetClass="entr" presetSubtype="8"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500"/>
                                            <p:tgtEl>
                                              <p:spTgt spid="38"/>
                                            </p:tgtEl>
                                          </p:cBhvr>
                                        </p:animEffect>
                                      </p:childTnLst>
                                    </p:cTn>
                                  </p:par>
                                </p:childTnLst>
                              </p:cTn>
                            </p:par>
                            <p:par>
                              <p:cTn id="13" fill="hold">
                                <p:stCondLst>
                                  <p:cond delay="1625"/>
                                </p:stCondLst>
                                <p:childTnLst>
                                  <p:par>
                                    <p:cTn id="14" presetID="22" presetClass="entr" presetSubtype="8"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left)">
                                          <p:cBhvr>
                                            <p:cTn id="16" dur="500"/>
                                            <p:tgtEl>
                                              <p:spTgt spid="21"/>
                                            </p:tgtEl>
                                          </p:cBhvr>
                                        </p:animEffect>
                                      </p:childTnLst>
                                    </p:cTn>
                                  </p:par>
                                </p:childTnLst>
                              </p:cTn>
                            </p:par>
                            <p:par>
                              <p:cTn id="17" fill="hold">
                                <p:stCondLst>
                                  <p:cond delay="2125"/>
                                </p:stCondLst>
                                <p:childTnLst>
                                  <p:par>
                                    <p:cTn id="18" presetID="10" presetClass="entr" presetSubtype="0"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childTnLst>
                              </p:cTn>
                            </p:par>
                            <p:par>
                              <p:cTn id="21" fill="hold">
                                <p:stCondLst>
                                  <p:cond delay="2625"/>
                                </p:stCondLst>
                                <p:childTnLst>
                                  <p:par>
                                    <p:cTn id="22" presetID="10" presetClass="entr" presetSubtype="0" fill="hold" nodeType="after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fade">
                                          <p:cBhvr>
                                            <p:cTn id="24" dur="500"/>
                                            <p:tgtEl>
                                              <p:spTgt spid="63"/>
                                            </p:tgtEl>
                                          </p:cBhvr>
                                        </p:animEffect>
                                      </p:childTnLst>
                                    </p:cTn>
                                  </p:par>
                                </p:childTnLst>
                              </p:cTn>
                            </p:par>
                            <p:par>
                              <p:cTn id="25" fill="hold">
                                <p:stCondLst>
                                  <p:cond delay="3125"/>
                                </p:stCondLst>
                                <p:childTnLst>
                                  <p:par>
                                    <p:cTn id="26" presetID="53" presetClass="entr" presetSubtype="16" fill="hold" nodeType="afterEffect">
                                      <p:stCondLst>
                                        <p:cond delay="0"/>
                                      </p:stCondLst>
                                      <p:childTnLst>
                                        <p:set>
                                          <p:cBhvr>
                                            <p:cTn id="27" dur="1" fill="hold">
                                              <p:stCondLst>
                                                <p:cond delay="0"/>
                                              </p:stCondLst>
                                            </p:cTn>
                                            <p:tgtEl>
                                              <p:spTgt spid="57"/>
                                            </p:tgtEl>
                                            <p:attrNameLst>
                                              <p:attrName>style.visibility</p:attrName>
                                            </p:attrNameLst>
                                          </p:cBhvr>
                                          <p:to>
                                            <p:strVal val="visible"/>
                                          </p:to>
                                        </p:set>
                                        <p:anim calcmode="lin" valueType="num">
                                          <p:cBhvr>
                                            <p:cTn id="28" dur="500" fill="hold"/>
                                            <p:tgtEl>
                                              <p:spTgt spid="57"/>
                                            </p:tgtEl>
                                            <p:attrNameLst>
                                              <p:attrName>ppt_w</p:attrName>
                                            </p:attrNameLst>
                                          </p:cBhvr>
                                          <p:tavLst>
                                            <p:tav tm="0">
                                              <p:val>
                                                <p:fltVal val="0"/>
                                              </p:val>
                                            </p:tav>
                                            <p:tav tm="100000">
                                              <p:val>
                                                <p:strVal val="#ppt_w"/>
                                              </p:val>
                                            </p:tav>
                                          </p:tavLst>
                                        </p:anim>
                                        <p:anim calcmode="lin" valueType="num">
                                          <p:cBhvr>
                                            <p:cTn id="29" dur="500" fill="hold"/>
                                            <p:tgtEl>
                                              <p:spTgt spid="57"/>
                                            </p:tgtEl>
                                            <p:attrNameLst>
                                              <p:attrName>ppt_h</p:attrName>
                                            </p:attrNameLst>
                                          </p:cBhvr>
                                          <p:tavLst>
                                            <p:tav tm="0">
                                              <p:val>
                                                <p:fltVal val="0"/>
                                              </p:val>
                                            </p:tav>
                                            <p:tav tm="100000">
                                              <p:val>
                                                <p:strVal val="#ppt_h"/>
                                              </p:val>
                                            </p:tav>
                                          </p:tavLst>
                                        </p:anim>
                                        <p:animEffect transition="in" filter="fade">
                                          <p:cBhvr>
                                            <p:cTn id="30" dur="500"/>
                                            <p:tgtEl>
                                              <p:spTgt spid="57"/>
                                            </p:tgtEl>
                                          </p:cBhvr>
                                        </p:animEffect>
                                      </p:childTnLst>
                                    </p:cTn>
                                  </p:par>
                                </p:childTnLst>
                              </p:cTn>
                            </p:par>
                            <p:par>
                              <p:cTn id="31" fill="hold">
                                <p:stCondLst>
                                  <p:cond delay="3625"/>
                                </p:stCondLst>
                                <p:childTnLst>
                                  <p:par>
                                    <p:cTn id="32" presetID="2" presetClass="entr" presetSubtype="4" accel="64000" decel="36000"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650" fill="hold"/>
                                            <p:tgtEl>
                                              <p:spTgt spid="66"/>
                                            </p:tgtEl>
                                            <p:attrNameLst>
                                              <p:attrName>ppt_x</p:attrName>
                                            </p:attrNameLst>
                                          </p:cBhvr>
                                          <p:tavLst>
                                            <p:tav tm="0">
                                              <p:val>
                                                <p:strVal val="#ppt_x"/>
                                              </p:val>
                                            </p:tav>
                                            <p:tav tm="100000">
                                              <p:val>
                                                <p:strVal val="#ppt_x"/>
                                              </p:val>
                                            </p:tav>
                                          </p:tavLst>
                                        </p:anim>
                                        <p:anim calcmode="lin" valueType="num">
                                          <p:cBhvr additive="base">
                                            <p:cTn id="35" dur="650" fill="hold"/>
                                            <p:tgtEl>
                                              <p:spTgt spid="66"/>
                                            </p:tgtEl>
                                            <p:attrNameLst>
                                              <p:attrName>ppt_y</p:attrName>
                                            </p:attrNameLst>
                                          </p:cBhvr>
                                          <p:tavLst>
                                            <p:tav tm="0">
                                              <p:val>
                                                <p:strVal val="1+#ppt_h/2"/>
                                              </p:val>
                                            </p:tav>
                                            <p:tav tm="100000">
                                              <p:val>
                                                <p:strVal val="#ppt_y"/>
                                              </p:val>
                                            </p:tav>
                                          </p:tavLst>
                                        </p:anim>
                                      </p:childTnLst>
                                    </p:cTn>
                                  </p:par>
                                  <p:par>
                                    <p:cTn id="36" presetID="2" presetClass="entr" presetSubtype="4" accel="64000" decel="36000" fill="hold" grpId="0" nodeType="withEffect">
                                      <p:stCondLst>
                                        <p:cond delay="200"/>
                                      </p:stCondLst>
                                      <p:childTnLst>
                                        <p:set>
                                          <p:cBhvr>
                                            <p:cTn id="37" dur="1" fill="hold">
                                              <p:stCondLst>
                                                <p:cond delay="0"/>
                                              </p:stCondLst>
                                            </p:cTn>
                                            <p:tgtEl>
                                              <p:spTgt spid="67"/>
                                            </p:tgtEl>
                                            <p:attrNameLst>
                                              <p:attrName>style.visibility</p:attrName>
                                            </p:attrNameLst>
                                          </p:cBhvr>
                                          <p:to>
                                            <p:strVal val="visible"/>
                                          </p:to>
                                        </p:set>
                                        <p:anim calcmode="lin" valueType="num">
                                          <p:cBhvr additive="base">
                                            <p:cTn id="38" dur="650" fill="hold"/>
                                            <p:tgtEl>
                                              <p:spTgt spid="67"/>
                                            </p:tgtEl>
                                            <p:attrNameLst>
                                              <p:attrName>ppt_x</p:attrName>
                                            </p:attrNameLst>
                                          </p:cBhvr>
                                          <p:tavLst>
                                            <p:tav tm="0">
                                              <p:val>
                                                <p:strVal val="#ppt_x"/>
                                              </p:val>
                                            </p:tav>
                                            <p:tav tm="100000">
                                              <p:val>
                                                <p:strVal val="#ppt_x"/>
                                              </p:val>
                                            </p:tav>
                                          </p:tavLst>
                                        </p:anim>
                                        <p:anim calcmode="lin" valueType="num">
                                          <p:cBhvr additive="base">
                                            <p:cTn id="39" dur="650" fill="hold"/>
                                            <p:tgtEl>
                                              <p:spTgt spid="67"/>
                                            </p:tgtEl>
                                            <p:attrNameLst>
                                              <p:attrName>ppt_y</p:attrName>
                                            </p:attrNameLst>
                                          </p:cBhvr>
                                          <p:tavLst>
                                            <p:tav tm="0">
                                              <p:val>
                                                <p:strVal val="1+#ppt_h/2"/>
                                              </p:val>
                                            </p:tav>
                                            <p:tav tm="100000">
                                              <p:val>
                                                <p:strVal val="#ppt_y"/>
                                              </p:val>
                                            </p:tav>
                                          </p:tavLst>
                                        </p:anim>
                                      </p:childTnLst>
                                    </p:cTn>
                                  </p:par>
                                </p:childTnLst>
                              </p:cTn>
                            </p:par>
                            <p:par>
                              <p:cTn id="40" fill="hold">
                                <p:stCondLst>
                                  <p:cond delay="4475"/>
                                </p:stCondLst>
                                <p:childTnLst>
                                  <p:par>
                                    <p:cTn id="41" presetID="53" presetClass="entr" presetSubtype="16" fill="hold" nodeType="afterEffect">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cBhvr>
                                            <p:cTn id="43" dur="500" fill="hold"/>
                                            <p:tgtEl>
                                              <p:spTgt spid="60"/>
                                            </p:tgtEl>
                                            <p:attrNameLst>
                                              <p:attrName>ppt_w</p:attrName>
                                            </p:attrNameLst>
                                          </p:cBhvr>
                                          <p:tavLst>
                                            <p:tav tm="0">
                                              <p:val>
                                                <p:fltVal val="0"/>
                                              </p:val>
                                            </p:tav>
                                            <p:tav tm="100000">
                                              <p:val>
                                                <p:strVal val="#ppt_w"/>
                                              </p:val>
                                            </p:tav>
                                          </p:tavLst>
                                        </p:anim>
                                        <p:anim calcmode="lin" valueType="num">
                                          <p:cBhvr>
                                            <p:cTn id="44" dur="500" fill="hold"/>
                                            <p:tgtEl>
                                              <p:spTgt spid="60"/>
                                            </p:tgtEl>
                                            <p:attrNameLst>
                                              <p:attrName>ppt_h</p:attrName>
                                            </p:attrNameLst>
                                          </p:cBhvr>
                                          <p:tavLst>
                                            <p:tav tm="0">
                                              <p:val>
                                                <p:fltVal val="0"/>
                                              </p:val>
                                            </p:tav>
                                            <p:tav tm="100000">
                                              <p:val>
                                                <p:strVal val="#ppt_h"/>
                                              </p:val>
                                            </p:tav>
                                          </p:tavLst>
                                        </p:anim>
                                        <p:animEffect transition="in" filter="fade">
                                          <p:cBhvr>
                                            <p:cTn id="45" dur="500"/>
                                            <p:tgtEl>
                                              <p:spTgt spid="60"/>
                                            </p:tgtEl>
                                          </p:cBhvr>
                                        </p:animEffect>
                                      </p:childTnLst>
                                    </p:cTn>
                                  </p:par>
                                </p:childTnLst>
                              </p:cTn>
                            </p:par>
                            <p:par>
                              <p:cTn id="46" fill="hold">
                                <p:stCondLst>
                                  <p:cond delay="4975"/>
                                </p:stCondLst>
                                <p:childTnLst>
                                  <p:par>
                                    <p:cTn id="47" presetID="53" presetClass="entr" presetSubtype="16" fill="hold" nodeType="after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p:cTn id="49" dur="500" fill="hold"/>
                                            <p:tgtEl>
                                              <p:spTgt spid="52"/>
                                            </p:tgtEl>
                                            <p:attrNameLst>
                                              <p:attrName>ppt_w</p:attrName>
                                            </p:attrNameLst>
                                          </p:cBhvr>
                                          <p:tavLst>
                                            <p:tav tm="0">
                                              <p:val>
                                                <p:fltVal val="0"/>
                                              </p:val>
                                            </p:tav>
                                            <p:tav tm="100000">
                                              <p:val>
                                                <p:strVal val="#ppt_w"/>
                                              </p:val>
                                            </p:tav>
                                          </p:tavLst>
                                        </p:anim>
                                        <p:anim calcmode="lin" valueType="num">
                                          <p:cBhvr>
                                            <p:cTn id="50" dur="500" fill="hold"/>
                                            <p:tgtEl>
                                              <p:spTgt spid="52"/>
                                            </p:tgtEl>
                                            <p:attrNameLst>
                                              <p:attrName>ppt_h</p:attrName>
                                            </p:attrNameLst>
                                          </p:cBhvr>
                                          <p:tavLst>
                                            <p:tav tm="0">
                                              <p:val>
                                                <p:fltVal val="0"/>
                                              </p:val>
                                            </p:tav>
                                            <p:tav tm="100000">
                                              <p:val>
                                                <p:strVal val="#ppt_h"/>
                                              </p:val>
                                            </p:tav>
                                          </p:tavLst>
                                        </p:anim>
                                        <p:animEffect transition="in" filter="fade">
                                          <p:cBhvr>
                                            <p:cTn id="51" dur="500"/>
                                            <p:tgtEl>
                                              <p:spTgt spid="52"/>
                                            </p:tgtEl>
                                          </p:cBhvr>
                                        </p:animEffect>
                                      </p:childTnLst>
                                    </p:cTn>
                                  </p:par>
                                </p:childTnLst>
                              </p:cTn>
                            </p:par>
                            <p:par>
                              <p:cTn id="52" fill="hold">
                                <p:stCondLst>
                                  <p:cond delay="5475"/>
                                </p:stCondLst>
                                <p:childTnLst>
                                  <p:par>
                                    <p:cTn id="53" presetID="2" presetClass="entr" presetSubtype="4" accel="64000" decel="36000"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 calcmode="lin" valueType="num">
                                          <p:cBhvr additive="base">
                                            <p:cTn id="55" dur="650" fill="hold"/>
                                            <p:tgtEl>
                                              <p:spTgt spid="68"/>
                                            </p:tgtEl>
                                            <p:attrNameLst>
                                              <p:attrName>ppt_x</p:attrName>
                                            </p:attrNameLst>
                                          </p:cBhvr>
                                          <p:tavLst>
                                            <p:tav tm="0">
                                              <p:val>
                                                <p:strVal val="#ppt_x"/>
                                              </p:val>
                                            </p:tav>
                                            <p:tav tm="100000">
                                              <p:val>
                                                <p:strVal val="#ppt_x"/>
                                              </p:val>
                                            </p:tav>
                                          </p:tavLst>
                                        </p:anim>
                                        <p:anim calcmode="lin" valueType="num">
                                          <p:cBhvr additive="base">
                                            <p:cTn id="56" dur="650" fill="hold"/>
                                            <p:tgtEl>
                                              <p:spTgt spid="68"/>
                                            </p:tgtEl>
                                            <p:attrNameLst>
                                              <p:attrName>ppt_y</p:attrName>
                                            </p:attrNameLst>
                                          </p:cBhvr>
                                          <p:tavLst>
                                            <p:tav tm="0">
                                              <p:val>
                                                <p:strVal val="1+#ppt_h/2"/>
                                              </p:val>
                                            </p:tav>
                                            <p:tav tm="100000">
                                              <p:val>
                                                <p:strVal val="#ppt_y"/>
                                              </p:val>
                                            </p:tav>
                                          </p:tavLst>
                                        </p:anim>
                                      </p:childTnLst>
                                    </p:cTn>
                                  </p:par>
                                  <p:par>
                                    <p:cTn id="57" presetID="2" presetClass="entr" presetSubtype="4" accel="64000" decel="36000" fill="hold" grpId="0" nodeType="withEffect">
                                      <p:stCondLst>
                                        <p:cond delay="200"/>
                                      </p:stCondLst>
                                      <p:childTnLst>
                                        <p:set>
                                          <p:cBhvr>
                                            <p:cTn id="58" dur="1" fill="hold">
                                              <p:stCondLst>
                                                <p:cond delay="0"/>
                                              </p:stCondLst>
                                            </p:cTn>
                                            <p:tgtEl>
                                              <p:spTgt spid="69"/>
                                            </p:tgtEl>
                                            <p:attrNameLst>
                                              <p:attrName>style.visibility</p:attrName>
                                            </p:attrNameLst>
                                          </p:cBhvr>
                                          <p:to>
                                            <p:strVal val="visible"/>
                                          </p:to>
                                        </p:set>
                                        <p:anim calcmode="lin" valueType="num">
                                          <p:cBhvr additive="base">
                                            <p:cTn id="59" dur="650" fill="hold"/>
                                            <p:tgtEl>
                                              <p:spTgt spid="69"/>
                                            </p:tgtEl>
                                            <p:attrNameLst>
                                              <p:attrName>ppt_x</p:attrName>
                                            </p:attrNameLst>
                                          </p:cBhvr>
                                          <p:tavLst>
                                            <p:tav tm="0">
                                              <p:val>
                                                <p:strVal val="#ppt_x"/>
                                              </p:val>
                                            </p:tav>
                                            <p:tav tm="100000">
                                              <p:val>
                                                <p:strVal val="#ppt_x"/>
                                              </p:val>
                                            </p:tav>
                                          </p:tavLst>
                                        </p:anim>
                                        <p:anim calcmode="lin" valueType="num">
                                          <p:cBhvr additive="base">
                                            <p:cTn id="60" dur="650" fill="hold"/>
                                            <p:tgtEl>
                                              <p:spTgt spid="69"/>
                                            </p:tgtEl>
                                            <p:attrNameLst>
                                              <p:attrName>ppt_y</p:attrName>
                                            </p:attrNameLst>
                                          </p:cBhvr>
                                          <p:tavLst>
                                            <p:tav tm="0">
                                              <p:val>
                                                <p:strVal val="1+#ppt_h/2"/>
                                              </p:val>
                                            </p:tav>
                                            <p:tav tm="100000">
                                              <p:val>
                                                <p:strVal val="#ppt_y"/>
                                              </p:val>
                                            </p:tav>
                                          </p:tavLst>
                                        </p:anim>
                                      </p:childTnLst>
                                    </p:cTn>
                                  </p:par>
                                </p:childTnLst>
                              </p:cTn>
                            </p:par>
                            <p:par>
                              <p:cTn id="61" fill="hold">
                                <p:stCondLst>
                                  <p:cond delay="6325"/>
                                </p:stCondLst>
                                <p:childTnLst>
                                  <p:par>
                                    <p:cTn id="62" presetID="2" presetClass="entr" presetSubtype="4" accel="64000" decel="36000" fill="hold" grpId="0" nodeType="afterEffect">
                                      <p:stCondLst>
                                        <p:cond delay="0"/>
                                      </p:stCondLst>
                                      <p:childTnLst>
                                        <p:set>
                                          <p:cBhvr>
                                            <p:cTn id="63" dur="1" fill="hold">
                                              <p:stCondLst>
                                                <p:cond delay="0"/>
                                              </p:stCondLst>
                                            </p:cTn>
                                            <p:tgtEl>
                                              <p:spTgt spid="70"/>
                                            </p:tgtEl>
                                            <p:attrNameLst>
                                              <p:attrName>style.visibility</p:attrName>
                                            </p:attrNameLst>
                                          </p:cBhvr>
                                          <p:to>
                                            <p:strVal val="visible"/>
                                          </p:to>
                                        </p:set>
                                        <p:anim calcmode="lin" valueType="num">
                                          <p:cBhvr additive="base">
                                            <p:cTn id="64" dur="650" fill="hold"/>
                                            <p:tgtEl>
                                              <p:spTgt spid="70"/>
                                            </p:tgtEl>
                                            <p:attrNameLst>
                                              <p:attrName>ppt_x</p:attrName>
                                            </p:attrNameLst>
                                          </p:cBhvr>
                                          <p:tavLst>
                                            <p:tav tm="0">
                                              <p:val>
                                                <p:strVal val="#ppt_x"/>
                                              </p:val>
                                            </p:tav>
                                            <p:tav tm="100000">
                                              <p:val>
                                                <p:strVal val="#ppt_x"/>
                                              </p:val>
                                            </p:tav>
                                          </p:tavLst>
                                        </p:anim>
                                        <p:anim calcmode="lin" valueType="num">
                                          <p:cBhvr additive="base">
                                            <p:cTn id="65" dur="650" fill="hold"/>
                                            <p:tgtEl>
                                              <p:spTgt spid="70"/>
                                            </p:tgtEl>
                                            <p:attrNameLst>
                                              <p:attrName>ppt_y</p:attrName>
                                            </p:attrNameLst>
                                          </p:cBhvr>
                                          <p:tavLst>
                                            <p:tav tm="0">
                                              <p:val>
                                                <p:strVal val="1+#ppt_h/2"/>
                                              </p:val>
                                            </p:tav>
                                            <p:tav tm="100000">
                                              <p:val>
                                                <p:strVal val="#ppt_y"/>
                                              </p:val>
                                            </p:tav>
                                          </p:tavLst>
                                        </p:anim>
                                      </p:childTnLst>
                                    </p:cTn>
                                  </p:par>
                                  <p:par>
                                    <p:cTn id="66" presetID="2" presetClass="entr" presetSubtype="4" accel="64000" decel="36000" fill="hold" grpId="0" nodeType="withEffect">
                                      <p:stCondLst>
                                        <p:cond delay="200"/>
                                      </p:stCondLst>
                                      <p:childTnLst>
                                        <p:set>
                                          <p:cBhvr>
                                            <p:cTn id="67" dur="1" fill="hold">
                                              <p:stCondLst>
                                                <p:cond delay="0"/>
                                              </p:stCondLst>
                                            </p:cTn>
                                            <p:tgtEl>
                                              <p:spTgt spid="71"/>
                                            </p:tgtEl>
                                            <p:attrNameLst>
                                              <p:attrName>style.visibility</p:attrName>
                                            </p:attrNameLst>
                                          </p:cBhvr>
                                          <p:to>
                                            <p:strVal val="visible"/>
                                          </p:to>
                                        </p:set>
                                        <p:anim calcmode="lin" valueType="num">
                                          <p:cBhvr additive="base">
                                            <p:cTn id="68" dur="650" fill="hold"/>
                                            <p:tgtEl>
                                              <p:spTgt spid="71"/>
                                            </p:tgtEl>
                                            <p:attrNameLst>
                                              <p:attrName>ppt_x</p:attrName>
                                            </p:attrNameLst>
                                          </p:cBhvr>
                                          <p:tavLst>
                                            <p:tav tm="0">
                                              <p:val>
                                                <p:strVal val="#ppt_x"/>
                                              </p:val>
                                            </p:tav>
                                            <p:tav tm="100000">
                                              <p:val>
                                                <p:strVal val="#ppt_x"/>
                                              </p:val>
                                            </p:tav>
                                          </p:tavLst>
                                        </p:anim>
                                        <p:anim calcmode="lin" valueType="num">
                                          <p:cBhvr additive="base">
                                            <p:cTn id="69" dur="65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0" grpId="0"/>
          <p:bldP spid="66" grpId="0"/>
          <p:bldP spid="67" grpId="0"/>
          <p:bldP spid="68" grpId="0"/>
          <p:bldP spid="69" grpId="0"/>
          <p:bldP spid="70" grpId="0"/>
          <p:bldP spid="71"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877006" y="754705"/>
            <a:ext cx="497910" cy="65761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84623" y="1412321"/>
            <a:ext cx="497910" cy="657617"/>
          </a:xfrm>
          <a:prstGeom prst="rect">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CxnSpPr/>
          <p:nvPr/>
        </p:nvCxnSpPr>
        <p:spPr>
          <a:xfrm rot="10800000">
            <a:off x="1455114" y="3097799"/>
            <a:ext cx="6237000" cy="0"/>
          </a:xfrm>
          <a:prstGeom prst="line">
            <a:avLst/>
          </a:prstGeom>
          <a:ln w="6350">
            <a:solidFill>
              <a:srgbClr val="2E2E2E"/>
            </a:solidFill>
          </a:ln>
        </p:spPr>
        <p:style>
          <a:lnRef idx="1">
            <a:schemeClr val="accent1"/>
          </a:lnRef>
          <a:fillRef idx="0">
            <a:schemeClr val="accent1"/>
          </a:fillRef>
          <a:effectRef idx="0">
            <a:schemeClr val="accent1"/>
          </a:effectRef>
          <a:fontRef idx="minor">
            <a:schemeClr val="tx1"/>
          </a:fontRef>
        </p:style>
      </p:cxnSp>
      <p:sp>
        <p:nvSpPr>
          <p:cNvPr id="10" name="Oval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a:spLocks noChangeArrowheads="1"/>
          </p:cNvSpPr>
          <p:nvPr/>
        </p:nvSpPr>
        <p:spPr bwMode="auto">
          <a:xfrm>
            <a:off x="2929595" y="3022060"/>
            <a:ext cx="156979" cy="156980"/>
          </a:xfrm>
          <a:prstGeom prst="ellipse">
            <a:avLst/>
          </a:prstGeom>
          <a:solidFill>
            <a:schemeClr val="accent4"/>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Oval 12"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a:spLocks noChangeArrowheads="1"/>
          </p:cNvSpPr>
          <p:nvPr/>
        </p:nvSpPr>
        <p:spPr bwMode="auto">
          <a:xfrm>
            <a:off x="4487791" y="3029958"/>
            <a:ext cx="156979" cy="156980"/>
          </a:xfrm>
          <a:prstGeom prst="ellipse">
            <a:avLst/>
          </a:pr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Oval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a:spLocks noChangeArrowheads="1"/>
          </p:cNvSpPr>
          <p:nvPr/>
        </p:nvSpPr>
        <p:spPr bwMode="auto">
          <a:xfrm>
            <a:off x="1418411" y="3018181"/>
            <a:ext cx="156979" cy="156980"/>
          </a:xfrm>
          <a:prstGeom prst="ellipse">
            <a:avLst/>
          </a:pr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Oval 12"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a:spLocks noChangeArrowheads="1"/>
          </p:cNvSpPr>
          <p:nvPr/>
        </p:nvSpPr>
        <p:spPr bwMode="auto">
          <a:xfrm>
            <a:off x="6134477" y="3029958"/>
            <a:ext cx="156979" cy="156980"/>
          </a:xfrm>
          <a:prstGeom prst="ellipse">
            <a:avLst/>
          </a:prstGeom>
          <a:solidFill>
            <a:schemeClr val="accent4"/>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Oval 12"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a:spLocks noChangeArrowheads="1"/>
          </p:cNvSpPr>
          <p:nvPr/>
        </p:nvSpPr>
        <p:spPr bwMode="auto">
          <a:xfrm>
            <a:off x="7574491" y="3029958"/>
            <a:ext cx="156979" cy="156980"/>
          </a:xfrm>
          <a:prstGeom prst="ellipse">
            <a:avLst/>
          </a:pr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文本框 1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txBox="1"/>
          <p:nvPr/>
        </p:nvSpPr>
        <p:spPr>
          <a:xfrm>
            <a:off x="2201071" y="2224223"/>
            <a:ext cx="1620676" cy="861624"/>
          </a:xfrm>
          <a:prstGeom prst="rect">
            <a:avLst/>
          </a:prstGeom>
          <a:noFill/>
          <a:effectLst/>
        </p:spPr>
        <p:txBody>
          <a:bodyPr wrap="non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文本框 17"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txBox="1"/>
          <p:nvPr/>
        </p:nvSpPr>
        <p:spPr>
          <a:xfrm>
            <a:off x="5309602" y="2244062"/>
            <a:ext cx="1620676" cy="861624"/>
          </a:xfrm>
          <a:prstGeom prst="rect">
            <a:avLst/>
          </a:prstGeom>
          <a:noFill/>
          <a:effectLst/>
        </p:spPr>
        <p:txBody>
          <a:bodyPr wrap="non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文本框 18"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txBox="1"/>
          <p:nvPr/>
        </p:nvSpPr>
        <p:spPr>
          <a:xfrm>
            <a:off x="6852503" y="3353293"/>
            <a:ext cx="1620676" cy="861624"/>
          </a:xfrm>
          <a:prstGeom prst="rect">
            <a:avLst/>
          </a:prstGeom>
          <a:noFill/>
          <a:effectLst/>
        </p:spPr>
        <p:txBody>
          <a:bodyPr wrap="non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文本框 19"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txBox="1"/>
          <p:nvPr/>
        </p:nvSpPr>
        <p:spPr>
          <a:xfrm>
            <a:off x="3710486" y="3336218"/>
            <a:ext cx="1620676" cy="861624"/>
          </a:xfrm>
          <a:prstGeom prst="rect">
            <a:avLst/>
          </a:prstGeom>
          <a:noFill/>
          <a:effectLst/>
        </p:spPr>
        <p:txBody>
          <a:bodyPr wrap="non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文本框 20"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txBox="1"/>
          <p:nvPr/>
        </p:nvSpPr>
        <p:spPr>
          <a:xfrm>
            <a:off x="605180" y="3350487"/>
            <a:ext cx="1620676" cy="861624"/>
          </a:xfrm>
          <a:prstGeom prst="rect">
            <a:avLst/>
          </a:prstGeom>
          <a:noFill/>
          <a:effectLst/>
        </p:spPr>
        <p:txBody>
          <a:bodyPr wrap="non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2" name="组合 21"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909829" y="1574852"/>
            <a:ext cx="1158478" cy="1319038"/>
            <a:chOff x="1213104" y="2098742"/>
            <a:chExt cx="1544637" cy="1758718"/>
          </a:xfrm>
        </p:grpSpPr>
        <p:sp>
          <p:nvSpPr>
            <p:cNvPr id="23" name="Freeform 30"/>
            <p:cNvSpPr>
              <a:spLocks/>
            </p:cNvSpPr>
            <p:nvPr/>
          </p:nvSpPr>
          <p:spPr bwMode="auto">
            <a:xfrm flipV="1">
              <a:off x="1213104" y="2098742"/>
              <a:ext cx="1544637" cy="1758718"/>
            </a:xfrm>
            <a:custGeom>
              <a:avLst/>
              <a:gdLst>
                <a:gd name="T0" fmla="*/ 0 w 973"/>
                <a:gd name="T1" fmla="*/ 326 h 1300"/>
                <a:gd name="T2" fmla="*/ 487 w 973"/>
                <a:gd name="T3" fmla="*/ 0 h 1300"/>
                <a:gd name="T4" fmla="*/ 973 w 973"/>
                <a:gd name="T5" fmla="*/ 326 h 1300"/>
                <a:gd name="T6" fmla="*/ 973 w 973"/>
                <a:gd name="T7" fmla="*/ 1300 h 1300"/>
                <a:gd name="T8" fmla="*/ 0 w 973"/>
                <a:gd name="T9" fmla="*/ 1300 h 1300"/>
                <a:gd name="T10" fmla="*/ 0 w 973"/>
                <a:gd name="T11" fmla="*/ 326 h 1300"/>
              </a:gdLst>
              <a:ahLst/>
              <a:cxnLst>
                <a:cxn ang="0">
                  <a:pos x="T0" y="T1"/>
                </a:cxn>
                <a:cxn ang="0">
                  <a:pos x="T2" y="T3"/>
                </a:cxn>
                <a:cxn ang="0">
                  <a:pos x="T4" y="T5"/>
                </a:cxn>
                <a:cxn ang="0">
                  <a:pos x="T6" y="T7"/>
                </a:cxn>
                <a:cxn ang="0">
                  <a:pos x="T8" y="T9"/>
                </a:cxn>
                <a:cxn ang="0">
                  <a:pos x="T10" y="T11"/>
                </a:cxn>
              </a:cxnLst>
              <a:rect l="0" t="0" r="r" b="b"/>
              <a:pathLst>
                <a:path w="973" h="1300">
                  <a:moveTo>
                    <a:pt x="0" y="326"/>
                  </a:moveTo>
                  <a:lnTo>
                    <a:pt x="487" y="0"/>
                  </a:lnTo>
                  <a:lnTo>
                    <a:pt x="973" y="326"/>
                  </a:lnTo>
                  <a:lnTo>
                    <a:pt x="973" y="1300"/>
                  </a:lnTo>
                  <a:lnTo>
                    <a:pt x="0" y="1300"/>
                  </a:lnTo>
                  <a:lnTo>
                    <a:pt x="0" y="326"/>
                  </a:lnTo>
                  <a:close/>
                </a:path>
              </a:pathLst>
            </a:cu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圆角矩形 23"/>
            <p:cNvSpPr/>
            <p:nvPr/>
          </p:nvSpPr>
          <p:spPr>
            <a:xfrm flipV="1">
              <a:off x="1418928" y="2199982"/>
              <a:ext cx="1224371" cy="323480"/>
            </a:xfrm>
            <a:prstGeom prst="roundRect">
              <a:avLst>
                <a:gd name="adj" fmla="val 50000"/>
              </a:avLst>
            </a:prstGeom>
            <a:solidFill>
              <a:srgbClr val="F7F2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矩形 24"/>
            <p:cNvSpPr/>
            <p:nvPr/>
          </p:nvSpPr>
          <p:spPr>
            <a:xfrm>
              <a:off x="1540165" y="2139222"/>
              <a:ext cx="890516" cy="430812"/>
            </a:xfrm>
            <a:prstGeom prst="rect">
              <a:avLst/>
            </a:prstGeom>
            <a:effectLst/>
          </p:spPr>
          <p:txBody>
            <a:bodyPr wrap="square">
              <a:spAutoFit/>
            </a:bodyPr>
            <a:lstStyle/>
            <a:p>
              <a:pPr algn="ctr"/>
              <a:r>
                <a:rPr lang="en-US" altLang="zh-CN" sz="1500" dirty="0">
                  <a:solidFill>
                    <a:schemeClr val="tx1">
                      <a:lumMod val="50000"/>
                      <a:lumOff val="50000"/>
                    </a:schemeClr>
                  </a:solidFill>
                  <a:latin typeface="Haettenschweiler" panose="020B0706040902060204" pitchFamily="34" charset="0"/>
                  <a:ea typeface="微软雅黑" panose="020B0503020204020204" pitchFamily="34" charset="-122"/>
                </a:rPr>
                <a:t>2014</a:t>
              </a:r>
              <a:endParaRPr lang="zh-CN" altLang="en-US" sz="1500" dirty="0">
                <a:solidFill>
                  <a:schemeClr val="tx1">
                    <a:lumMod val="50000"/>
                    <a:lumOff val="50000"/>
                  </a:schemeClr>
                </a:solidFill>
                <a:latin typeface="Haettenschweiler" panose="020B0706040902060204" pitchFamily="34" charset="0"/>
                <a:ea typeface="微软雅黑" panose="020B0503020204020204" pitchFamily="34" charset="-122"/>
              </a:endParaRPr>
            </a:p>
          </p:txBody>
        </p:sp>
        <p:sp>
          <p:nvSpPr>
            <p:cNvPr id="26" name="Freeform 48"/>
            <p:cNvSpPr>
              <a:spLocks noEditPoints="1"/>
            </p:cNvSpPr>
            <p:nvPr/>
          </p:nvSpPr>
          <p:spPr bwMode="auto">
            <a:xfrm>
              <a:off x="1765262" y="3009117"/>
              <a:ext cx="450005" cy="430745"/>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dirty="0">
                <a:solidFill>
                  <a:schemeClr val="accent2"/>
                </a:solidFill>
              </a:endParaRPr>
            </a:p>
          </p:txBody>
        </p:sp>
      </p:grpSp>
      <p:grpSp>
        <p:nvGrpSpPr>
          <p:cNvPr id="27" name="组合 2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3997040" y="1574852"/>
            <a:ext cx="1158478" cy="1319038"/>
            <a:chOff x="5329386" y="2098742"/>
            <a:chExt cx="1544637" cy="1758718"/>
          </a:xfrm>
        </p:grpSpPr>
        <p:sp>
          <p:nvSpPr>
            <p:cNvPr id="28" name="Freeform 30"/>
            <p:cNvSpPr>
              <a:spLocks/>
            </p:cNvSpPr>
            <p:nvPr/>
          </p:nvSpPr>
          <p:spPr bwMode="auto">
            <a:xfrm flipV="1">
              <a:off x="5329386" y="2098742"/>
              <a:ext cx="1544637" cy="1758718"/>
            </a:xfrm>
            <a:custGeom>
              <a:avLst/>
              <a:gdLst>
                <a:gd name="T0" fmla="*/ 0 w 973"/>
                <a:gd name="T1" fmla="*/ 326 h 1300"/>
                <a:gd name="T2" fmla="*/ 487 w 973"/>
                <a:gd name="T3" fmla="*/ 0 h 1300"/>
                <a:gd name="T4" fmla="*/ 973 w 973"/>
                <a:gd name="T5" fmla="*/ 326 h 1300"/>
                <a:gd name="T6" fmla="*/ 973 w 973"/>
                <a:gd name="T7" fmla="*/ 1300 h 1300"/>
                <a:gd name="T8" fmla="*/ 0 w 973"/>
                <a:gd name="T9" fmla="*/ 1300 h 1300"/>
                <a:gd name="T10" fmla="*/ 0 w 973"/>
                <a:gd name="T11" fmla="*/ 326 h 1300"/>
              </a:gdLst>
              <a:ahLst/>
              <a:cxnLst>
                <a:cxn ang="0">
                  <a:pos x="T0" y="T1"/>
                </a:cxn>
                <a:cxn ang="0">
                  <a:pos x="T2" y="T3"/>
                </a:cxn>
                <a:cxn ang="0">
                  <a:pos x="T4" y="T5"/>
                </a:cxn>
                <a:cxn ang="0">
                  <a:pos x="T6" y="T7"/>
                </a:cxn>
                <a:cxn ang="0">
                  <a:pos x="T8" y="T9"/>
                </a:cxn>
                <a:cxn ang="0">
                  <a:pos x="T10" y="T11"/>
                </a:cxn>
              </a:cxnLst>
              <a:rect l="0" t="0" r="r" b="b"/>
              <a:pathLst>
                <a:path w="973" h="1300">
                  <a:moveTo>
                    <a:pt x="0" y="326"/>
                  </a:moveTo>
                  <a:lnTo>
                    <a:pt x="487" y="0"/>
                  </a:lnTo>
                  <a:lnTo>
                    <a:pt x="973" y="326"/>
                  </a:lnTo>
                  <a:lnTo>
                    <a:pt x="973" y="1300"/>
                  </a:lnTo>
                  <a:lnTo>
                    <a:pt x="0" y="1300"/>
                  </a:lnTo>
                  <a:lnTo>
                    <a:pt x="0" y="326"/>
                  </a:lnTo>
                  <a:close/>
                </a:path>
              </a:pathLst>
            </a:custGeom>
            <a:solidFill>
              <a:schemeClr val="accent3"/>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圆角矩形 28"/>
            <p:cNvSpPr/>
            <p:nvPr/>
          </p:nvSpPr>
          <p:spPr>
            <a:xfrm flipV="1">
              <a:off x="5482958" y="2213045"/>
              <a:ext cx="1224371" cy="323480"/>
            </a:xfrm>
            <a:prstGeom prst="roundRect">
              <a:avLst>
                <a:gd name="adj" fmla="val 50000"/>
              </a:avLst>
            </a:prstGeom>
            <a:solidFill>
              <a:srgbClr val="FCF6E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矩形 29"/>
            <p:cNvSpPr/>
            <p:nvPr/>
          </p:nvSpPr>
          <p:spPr>
            <a:xfrm>
              <a:off x="5656447" y="2139222"/>
              <a:ext cx="890516" cy="430812"/>
            </a:xfrm>
            <a:prstGeom prst="rect">
              <a:avLst/>
            </a:prstGeom>
            <a:effectLst/>
          </p:spPr>
          <p:txBody>
            <a:bodyPr wrap="square">
              <a:spAutoFit/>
            </a:bodyPr>
            <a:lstStyle/>
            <a:p>
              <a:pPr algn="ctr"/>
              <a:r>
                <a:rPr lang="en-US" altLang="zh-CN" sz="1500" dirty="0">
                  <a:solidFill>
                    <a:schemeClr val="tx1">
                      <a:lumMod val="50000"/>
                      <a:lumOff val="50000"/>
                    </a:schemeClr>
                  </a:solidFill>
                  <a:latin typeface="Haettenschweiler" panose="020B0706040902060204" pitchFamily="34" charset="0"/>
                  <a:ea typeface="微软雅黑" panose="020B0503020204020204" pitchFamily="34" charset="-122"/>
                </a:rPr>
                <a:t>2016</a:t>
              </a:r>
              <a:endParaRPr lang="zh-CN" altLang="en-US" sz="1500" dirty="0">
                <a:solidFill>
                  <a:schemeClr val="tx1">
                    <a:lumMod val="50000"/>
                    <a:lumOff val="50000"/>
                  </a:schemeClr>
                </a:solidFill>
                <a:latin typeface="Haettenschweiler" panose="020B0706040902060204" pitchFamily="34" charset="0"/>
                <a:ea typeface="微软雅黑" panose="020B0503020204020204" pitchFamily="34" charset="-122"/>
              </a:endParaRPr>
            </a:p>
          </p:txBody>
        </p:sp>
        <p:sp>
          <p:nvSpPr>
            <p:cNvPr id="31" name="Freeform 26"/>
            <p:cNvSpPr>
              <a:spLocks noEditPoints="1"/>
            </p:cNvSpPr>
            <p:nvPr/>
          </p:nvSpPr>
          <p:spPr bwMode="auto">
            <a:xfrm>
              <a:off x="5930692" y="3009117"/>
              <a:ext cx="372242" cy="391090"/>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solidFill>
                  <a:schemeClr val="accent2"/>
                </a:solidFill>
              </a:endParaRPr>
            </a:p>
          </p:txBody>
        </p:sp>
      </p:grpSp>
      <p:grpSp>
        <p:nvGrpSpPr>
          <p:cNvPr id="32" name="组合 31"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2417903" y="3262881"/>
            <a:ext cx="1158478" cy="1319038"/>
            <a:chOff x="3223870" y="4349448"/>
            <a:chExt cx="1544637" cy="1758718"/>
          </a:xfrm>
        </p:grpSpPr>
        <p:sp>
          <p:nvSpPr>
            <p:cNvPr id="33" name="Freeform 30"/>
            <p:cNvSpPr>
              <a:spLocks/>
            </p:cNvSpPr>
            <p:nvPr/>
          </p:nvSpPr>
          <p:spPr bwMode="auto">
            <a:xfrm>
              <a:off x="3223870" y="4349448"/>
              <a:ext cx="1544637" cy="1758718"/>
            </a:xfrm>
            <a:custGeom>
              <a:avLst/>
              <a:gdLst>
                <a:gd name="T0" fmla="*/ 0 w 973"/>
                <a:gd name="T1" fmla="*/ 326 h 1300"/>
                <a:gd name="T2" fmla="*/ 487 w 973"/>
                <a:gd name="T3" fmla="*/ 0 h 1300"/>
                <a:gd name="T4" fmla="*/ 973 w 973"/>
                <a:gd name="T5" fmla="*/ 326 h 1300"/>
                <a:gd name="T6" fmla="*/ 973 w 973"/>
                <a:gd name="T7" fmla="*/ 1300 h 1300"/>
                <a:gd name="T8" fmla="*/ 0 w 973"/>
                <a:gd name="T9" fmla="*/ 1300 h 1300"/>
                <a:gd name="T10" fmla="*/ 0 w 973"/>
                <a:gd name="T11" fmla="*/ 326 h 1300"/>
              </a:gdLst>
              <a:ahLst/>
              <a:cxnLst>
                <a:cxn ang="0">
                  <a:pos x="T0" y="T1"/>
                </a:cxn>
                <a:cxn ang="0">
                  <a:pos x="T2" y="T3"/>
                </a:cxn>
                <a:cxn ang="0">
                  <a:pos x="T4" y="T5"/>
                </a:cxn>
                <a:cxn ang="0">
                  <a:pos x="T6" y="T7"/>
                </a:cxn>
                <a:cxn ang="0">
                  <a:pos x="T8" y="T9"/>
                </a:cxn>
                <a:cxn ang="0">
                  <a:pos x="T10" y="T11"/>
                </a:cxn>
              </a:cxnLst>
              <a:rect l="0" t="0" r="r" b="b"/>
              <a:pathLst>
                <a:path w="973" h="1300">
                  <a:moveTo>
                    <a:pt x="0" y="326"/>
                  </a:moveTo>
                  <a:lnTo>
                    <a:pt x="487" y="0"/>
                  </a:lnTo>
                  <a:lnTo>
                    <a:pt x="973" y="326"/>
                  </a:lnTo>
                  <a:lnTo>
                    <a:pt x="973" y="1300"/>
                  </a:lnTo>
                  <a:lnTo>
                    <a:pt x="0" y="1300"/>
                  </a:lnTo>
                  <a:lnTo>
                    <a:pt x="0" y="326"/>
                  </a:lnTo>
                  <a:close/>
                </a:path>
              </a:pathLst>
            </a:custGeom>
            <a:solidFill>
              <a:schemeClr val="accent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圆角矩形 33"/>
            <p:cNvSpPr/>
            <p:nvPr/>
          </p:nvSpPr>
          <p:spPr>
            <a:xfrm>
              <a:off x="3377442" y="5670383"/>
              <a:ext cx="1224371" cy="323480"/>
            </a:xfrm>
            <a:prstGeom prst="roundRect">
              <a:avLst>
                <a:gd name="adj" fmla="val 50000"/>
              </a:avLst>
            </a:prstGeom>
            <a:solidFill>
              <a:srgbClr val="FFF9E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矩形 34"/>
            <p:cNvSpPr/>
            <p:nvPr/>
          </p:nvSpPr>
          <p:spPr>
            <a:xfrm>
              <a:off x="3551545" y="5609418"/>
              <a:ext cx="890516" cy="430812"/>
            </a:xfrm>
            <a:prstGeom prst="rect">
              <a:avLst/>
            </a:prstGeom>
            <a:effectLst/>
          </p:spPr>
          <p:txBody>
            <a:bodyPr wrap="square">
              <a:spAutoFit/>
            </a:bodyPr>
            <a:lstStyle/>
            <a:p>
              <a:pPr algn="ctr"/>
              <a:r>
                <a:rPr lang="en-US" altLang="zh-CN" sz="1500" dirty="0">
                  <a:solidFill>
                    <a:schemeClr val="tx1">
                      <a:lumMod val="50000"/>
                      <a:lumOff val="50000"/>
                    </a:schemeClr>
                  </a:solidFill>
                  <a:latin typeface="Haettenschweiler" panose="020B0706040902060204" pitchFamily="34" charset="0"/>
                  <a:ea typeface="微软雅黑" panose="020B0503020204020204" pitchFamily="34" charset="-122"/>
                </a:rPr>
                <a:t>2015</a:t>
              </a:r>
              <a:endParaRPr lang="zh-CN" altLang="en-US" sz="1500" dirty="0">
                <a:solidFill>
                  <a:schemeClr val="tx1">
                    <a:lumMod val="50000"/>
                    <a:lumOff val="50000"/>
                  </a:schemeClr>
                </a:solidFill>
                <a:latin typeface="Haettenschweiler" panose="020B0706040902060204" pitchFamily="34" charset="0"/>
                <a:ea typeface="微软雅黑" panose="020B0503020204020204" pitchFamily="34" charset="-122"/>
              </a:endParaRPr>
            </a:p>
          </p:txBody>
        </p:sp>
        <p:sp>
          <p:nvSpPr>
            <p:cNvPr id="36" name="Freeform 31"/>
            <p:cNvSpPr>
              <a:spLocks noEditPoints="1"/>
            </p:cNvSpPr>
            <p:nvPr/>
          </p:nvSpPr>
          <p:spPr bwMode="auto">
            <a:xfrm>
              <a:off x="3843451" y="4769987"/>
              <a:ext cx="355432" cy="446982"/>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BF5E9"/>
            </a:solidFill>
            <a:ln>
              <a:noFill/>
            </a:ln>
          </p:spPr>
          <p:txBody>
            <a:bodyPr vert="horz" wrap="square" lIns="68580" tIns="34290" rIns="68580" bIns="34290" numCol="1" anchor="t" anchorCtr="0" compatLnSpc="1">
              <a:prstTxWarp prst="textNoShape">
                <a:avLst/>
              </a:prstTxWarp>
            </a:bodyPr>
            <a:lstStyle/>
            <a:p>
              <a:endParaRPr lang="zh-CN" altLang="en-US">
                <a:solidFill>
                  <a:schemeClr val="accent2"/>
                </a:solidFill>
              </a:endParaRPr>
            </a:p>
          </p:txBody>
        </p:sp>
      </p:grpSp>
      <p:grpSp>
        <p:nvGrpSpPr>
          <p:cNvPr id="37" name="组合 3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7083741" y="1603435"/>
            <a:ext cx="1158478" cy="1319038"/>
            <a:chOff x="9444988" y="2136853"/>
            <a:chExt cx="1544637" cy="1758718"/>
          </a:xfrm>
        </p:grpSpPr>
        <p:sp>
          <p:nvSpPr>
            <p:cNvPr id="40" name="Freeform 30"/>
            <p:cNvSpPr>
              <a:spLocks/>
            </p:cNvSpPr>
            <p:nvPr/>
          </p:nvSpPr>
          <p:spPr bwMode="auto">
            <a:xfrm flipV="1">
              <a:off x="9444988" y="2136853"/>
              <a:ext cx="1544637" cy="1758718"/>
            </a:xfrm>
            <a:custGeom>
              <a:avLst/>
              <a:gdLst>
                <a:gd name="T0" fmla="*/ 0 w 973"/>
                <a:gd name="T1" fmla="*/ 326 h 1300"/>
                <a:gd name="T2" fmla="*/ 487 w 973"/>
                <a:gd name="T3" fmla="*/ 0 h 1300"/>
                <a:gd name="T4" fmla="*/ 973 w 973"/>
                <a:gd name="T5" fmla="*/ 326 h 1300"/>
                <a:gd name="T6" fmla="*/ 973 w 973"/>
                <a:gd name="T7" fmla="*/ 1300 h 1300"/>
                <a:gd name="T8" fmla="*/ 0 w 973"/>
                <a:gd name="T9" fmla="*/ 1300 h 1300"/>
                <a:gd name="T10" fmla="*/ 0 w 973"/>
                <a:gd name="T11" fmla="*/ 326 h 1300"/>
              </a:gdLst>
              <a:ahLst/>
              <a:cxnLst>
                <a:cxn ang="0">
                  <a:pos x="T0" y="T1"/>
                </a:cxn>
                <a:cxn ang="0">
                  <a:pos x="T2" y="T3"/>
                </a:cxn>
                <a:cxn ang="0">
                  <a:pos x="T4" y="T5"/>
                </a:cxn>
                <a:cxn ang="0">
                  <a:pos x="T6" y="T7"/>
                </a:cxn>
                <a:cxn ang="0">
                  <a:pos x="T8" y="T9"/>
                </a:cxn>
                <a:cxn ang="0">
                  <a:pos x="T10" y="T11"/>
                </a:cxn>
              </a:cxnLst>
              <a:rect l="0" t="0" r="r" b="b"/>
              <a:pathLst>
                <a:path w="973" h="1300">
                  <a:moveTo>
                    <a:pt x="0" y="326"/>
                  </a:moveTo>
                  <a:lnTo>
                    <a:pt x="487" y="0"/>
                  </a:lnTo>
                  <a:lnTo>
                    <a:pt x="973" y="326"/>
                  </a:lnTo>
                  <a:lnTo>
                    <a:pt x="973" y="1300"/>
                  </a:lnTo>
                  <a:lnTo>
                    <a:pt x="0" y="1300"/>
                  </a:lnTo>
                  <a:lnTo>
                    <a:pt x="0" y="326"/>
                  </a:lnTo>
                  <a:close/>
                </a:path>
              </a:pathLst>
            </a:cu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圆角矩形 40"/>
            <p:cNvSpPr/>
            <p:nvPr/>
          </p:nvSpPr>
          <p:spPr>
            <a:xfrm flipV="1">
              <a:off x="9598560" y="2251156"/>
              <a:ext cx="1224371" cy="323480"/>
            </a:xfrm>
            <a:prstGeom prst="roundRect">
              <a:avLst>
                <a:gd name="adj" fmla="val 50000"/>
              </a:avLst>
            </a:prstGeom>
            <a:solidFill>
              <a:srgbClr val="FDF7E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矩形 41"/>
            <p:cNvSpPr/>
            <p:nvPr/>
          </p:nvSpPr>
          <p:spPr>
            <a:xfrm>
              <a:off x="9772049" y="2177333"/>
              <a:ext cx="890516" cy="430812"/>
            </a:xfrm>
            <a:prstGeom prst="rect">
              <a:avLst/>
            </a:prstGeom>
            <a:effectLst/>
          </p:spPr>
          <p:txBody>
            <a:bodyPr wrap="square">
              <a:spAutoFit/>
            </a:bodyPr>
            <a:lstStyle/>
            <a:p>
              <a:pPr algn="ctr"/>
              <a:r>
                <a:rPr lang="en-US" altLang="zh-CN" sz="1500" dirty="0">
                  <a:solidFill>
                    <a:schemeClr val="tx1">
                      <a:lumMod val="50000"/>
                      <a:lumOff val="50000"/>
                    </a:schemeClr>
                  </a:solidFill>
                  <a:latin typeface="Haettenschweiler" panose="020B0706040902060204" pitchFamily="34" charset="0"/>
                  <a:ea typeface="微软雅黑" panose="020B0503020204020204" pitchFamily="34" charset="-122"/>
                </a:rPr>
                <a:t>2018</a:t>
              </a:r>
              <a:endParaRPr lang="zh-CN" altLang="en-US" sz="1500" dirty="0">
                <a:solidFill>
                  <a:schemeClr val="tx1">
                    <a:lumMod val="50000"/>
                    <a:lumOff val="50000"/>
                  </a:schemeClr>
                </a:solidFill>
                <a:latin typeface="Haettenschweiler" panose="020B0706040902060204" pitchFamily="34" charset="0"/>
                <a:ea typeface="微软雅黑" panose="020B0503020204020204" pitchFamily="34" charset="-122"/>
              </a:endParaRPr>
            </a:p>
          </p:txBody>
        </p:sp>
        <p:sp>
          <p:nvSpPr>
            <p:cNvPr id="43" name="Freeform 16"/>
            <p:cNvSpPr>
              <a:spLocks noEditPoints="1"/>
            </p:cNvSpPr>
            <p:nvPr/>
          </p:nvSpPr>
          <p:spPr bwMode="auto">
            <a:xfrm>
              <a:off x="9994727" y="3033078"/>
              <a:ext cx="522847" cy="416954"/>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solidFill>
                  <a:schemeClr val="accent2"/>
                </a:solidFill>
              </a:endParaRPr>
            </a:p>
          </p:txBody>
        </p:sp>
      </p:grpSp>
      <p:grpSp>
        <p:nvGrpSpPr>
          <p:cNvPr id="44" name="组合 43"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5632665" y="3273738"/>
            <a:ext cx="1158478" cy="1319038"/>
            <a:chOff x="7510219" y="4363924"/>
            <a:chExt cx="1544637" cy="1758718"/>
          </a:xfrm>
        </p:grpSpPr>
        <p:sp>
          <p:nvSpPr>
            <p:cNvPr id="45" name="Freeform 32"/>
            <p:cNvSpPr>
              <a:spLocks/>
            </p:cNvSpPr>
            <p:nvPr/>
          </p:nvSpPr>
          <p:spPr bwMode="auto">
            <a:xfrm>
              <a:off x="7510219" y="4363924"/>
              <a:ext cx="1544637" cy="1758718"/>
            </a:xfrm>
            <a:custGeom>
              <a:avLst/>
              <a:gdLst>
                <a:gd name="T0" fmla="*/ 0 w 973"/>
                <a:gd name="T1" fmla="*/ 326 h 1300"/>
                <a:gd name="T2" fmla="*/ 487 w 973"/>
                <a:gd name="T3" fmla="*/ 0 h 1300"/>
                <a:gd name="T4" fmla="*/ 973 w 973"/>
                <a:gd name="T5" fmla="*/ 326 h 1300"/>
                <a:gd name="T6" fmla="*/ 973 w 973"/>
                <a:gd name="T7" fmla="*/ 1300 h 1300"/>
                <a:gd name="T8" fmla="*/ 0 w 973"/>
                <a:gd name="T9" fmla="*/ 1300 h 1300"/>
                <a:gd name="T10" fmla="*/ 0 w 973"/>
                <a:gd name="T11" fmla="*/ 326 h 1300"/>
              </a:gdLst>
              <a:ahLst/>
              <a:cxnLst>
                <a:cxn ang="0">
                  <a:pos x="T0" y="T1"/>
                </a:cxn>
                <a:cxn ang="0">
                  <a:pos x="T2" y="T3"/>
                </a:cxn>
                <a:cxn ang="0">
                  <a:pos x="T4" y="T5"/>
                </a:cxn>
                <a:cxn ang="0">
                  <a:pos x="T6" y="T7"/>
                </a:cxn>
                <a:cxn ang="0">
                  <a:pos x="T8" y="T9"/>
                </a:cxn>
                <a:cxn ang="0">
                  <a:pos x="T10" y="T11"/>
                </a:cxn>
              </a:cxnLst>
              <a:rect l="0" t="0" r="r" b="b"/>
              <a:pathLst>
                <a:path w="973" h="1300">
                  <a:moveTo>
                    <a:pt x="0" y="326"/>
                  </a:moveTo>
                  <a:lnTo>
                    <a:pt x="487" y="0"/>
                  </a:lnTo>
                  <a:lnTo>
                    <a:pt x="973" y="326"/>
                  </a:lnTo>
                  <a:lnTo>
                    <a:pt x="973" y="1300"/>
                  </a:lnTo>
                  <a:lnTo>
                    <a:pt x="0" y="1300"/>
                  </a:lnTo>
                  <a:lnTo>
                    <a:pt x="0" y="326"/>
                  </a:lnTo>
                  <a:close/>
                </a:path>
              </a:pathLst>
            </a:custGeom>
            <a:solidFill>
              <a:schemeClr val="accent4"/>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圆角矩形 45"/>
            <p:cNvSpPr/>
            <p:nvPr/>
          </p:nvSpPr>
          <p:spPr>
            <a:xfrm>
              <a:off x="7670351" y="5684859"/>
              <a:ext cx="1224371" cy="323480"/>
            </a:xfrm>
            <a:prstGeom prst="roundRect">
              <a:avLst>
                <a:gd name="adj" fmla="val 50000"/>
              </a:avLst>
            </a:prstGeom>
            <a:solidFill>
              <a:srgbClr val="FCF7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矩形 46"/>
            <p:cNvSpPr/>
            <p:nvPr/>
          </p:nvSpPr>
          <p:spPr>
            <a:xfrm>
              <a:off x="7853107" y="5627585"/>
              <a:ext cx="890516" cy="430812"/>
            </a:xfrm>
            <a:prstGeom prst="rect">
              <a:avLst/>
            </a:prstGeom>
            <a:effectLst/>
          </p:spPr>
          <p:txBody>
            <a:bodyPr wrap="square">
              <a:spAutoFit/>
            </a:bodyPr>
            <a:lstStyle/>
            <a:p>
              <a:pPr algn="ctr"/>
              <a:r>
                <a:rPr lang="en-US" altLang="zh-CN" sz="1500" dirty="0">
                  <a:solidFill>
                    <a:schemeClr val="tx1">
                      <a:lumMod val="50000"/>
                      <a:lumOff val="50000"/>
                    </a:schemeClr>
                  </a:solidFill>
                  <a:latin typeface="Haettenschweiler" panose="020B0706040902060204" pitchFamily="34" charset="0"/>
                  <a:ea typeface="微软雅黑" panose="020B0503020204020204" pitchFamily="34" charset="-122"/>
                </a:rPr>
                <a:t>2017</a:t>
              </a:r>
              <a:endParaRPr lang="zh-CN" altLang="en-US" sz="1500" dirty="0">
                <a:solidFill>
                  <a:schemeClr val="tx1">
                    <a:lumMod val="50000"/>
                    <a:lumOff val="50000"/>
                  </a:schemeClr>
                </a:solidFill>
                <a:latin typeface="Haettenschweiler" panose="020B0706040902060204" pitchFamily="34" charset="0"/>
                <a:ea typeface="微软雅黑" panose="020B0503020204020204" pitchFamily="34" charset="-122"/>
              </a:endParaRPr>
            </a:p>
          </p:txBody>
        </p:sp>
        <p:sp>
          <p:nvSpPr>
            <p:cNvPr id="48" name="Freeform 223"/>
            <p:cNvSpPr>
              <a:spLocks/>
            </p:cNvSpPr>
            <p:nvPr/>
          </p:nvSpPr>
          <p:spPr bwMode="auto">
            <a:xfrm>
              <a:off x="8064242" y="4769987"/>
              <a:ext cx="439249" cy="356241"/>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FF9ED"/>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spTree>
    <p:extLst>
      <p:ext uri="{BB962C8B-B14F-4D97-AF65-F5344CB8AC3E}">
        <p14:creationId xmlns:p14="http://schemas.microsoft.com/office/powerpoint/2010/main" val="6888904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par>
                          <p:cTn id="24" fill="hold">
                            <p:stCondLst>
                              <p:cond delay="1000"/>
                            </p:stCondLst>
                            <p:childTnLst>
                              <p:par>
                                <p:cTn id="25" presetID="2" presetClass="entr" presetSubtype="1" decel="30667"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750" fill="hold"/>
                                        <p:tgtEl>
                                          <p:spTgt spid="22"/>
                                        </p:tgtEl>
                                        <p:attrNameLst>
                                          <p:attrName>ppt_x</p:attrName>
                                        </p:attrNameLst>
                                      </p:cBhvr>
                                      <p:tavLst>
                                        <p:tav tm="0">
                                          <p:val>
                                            <p:strVal val="#ppt_x"/>
                                          </p:val>
                                        </p:tav>
                                        <p:tav tm="100000">
                                          <p:val>
                                            <p:strVal val="#ppt_x"/>
                                          </p:val>
                                        </p:tav>
                                      </p:tavLst>
                                    </p:anim>
                                    <p:anim calcmode="lin" valueType="num">
                                      <p:cBhvr additive="base">
                                        <p:cTn id="28" dur="750" fill="hold"/>
                                        <p:tgtEl>
                                          <p:spTgt spid="22"/>
                                        </p:tgtEl>
                                        <p:attrNameLst>
                                          <p:attrName>ppt_y</p:attrName>
                                        </p:attrNameLst>
                                      </p:cBhvr>
                                      <p:tavLst>
                                        <p:tav tm="0">
                                          <p:val>
                                            <p:strVal val="0-#ppt_h/2"/>
                                          </p:val>
                                        </p:tav>
                                        <p:tav tm="100000">
                                          <p:val>
                                            <p:strVal val="#ppt_y"/>
                                          </p:val>
                                        </p:tav>
                                      </p:tavLst>
                                    </p:anim>
                                  </p:childTnLst>
                                </p:cTn>
                              </p:par>
                              <p:par>
                                <p:cTn id="29" presetID="2" presetClass="entr" presetSubtype="1" decel="30667" fill="hold" nodeType="withEffect">
                                  <p:stCondLst>
                                    <p:cond delay="25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750" fill="hold"/>
                                        <p:tgtEl>
                                          <p:spTgt spid="27"/>
                                        </p:tgtEl>
                                        <p:attrNameLst>
                                          <p:attrName>ppt_x</p:attrName>
                                        </p:attrNameLst>
                                      </p:cBhvr>
                                      <p:tavLst>
                                        <p:tav tm="0">
                                          <p:val>
                                            <p:strVal val="#ppt_x"/>
                                          </p:val>
                                        </p:tav>
                                        <p:tav tm="100000">
                                          <p:val>
                                            <p:strVal val="#ppt_x"/>
                                          </p:val>
                                        </p:tav>
                                      </p:tavLst>
                                    </p:anim>
                                    <p:anim calcmode="lin" valueType="num">
                                      <p:cBhvr additive="base">
                                        <p:cTn id="32" dur="750" fill="hold"/>
                                        <p:tgtEl>
                                          <p:spTgt spid="27"/>
                                        </p:tgtEl>
                                        <p:attrNameLst>
                                          <p:attrName>ppt_y</p:attrName>
                                        </p:attrNameLst>
                                      </p:cBhvr>
                                      <p:tavLst>
                                        <p:tav tm="0">
                                          <p:val>
                                            <p:strVal val="0-#ppt_h/2"/>
                                          </p:val>
                                        </p:tav>
                                        <p:tav tm="100000">
                                          <p:val>
                                            <p:strVal val="#ppt_y"/>
                                          </p:val>
                                        </p:tav>
                                      </p:tavLst>
                                    </p:anim>
                                  </p:childTnLst>
                                </p:cTn>
                              </p:par>
                              <p:par>
                                <p:cTn id="33" presetID="2" presetClass="entr" presetSubtype="1" decel="30667" fill="hold" nodeType="withEffect">
                                  <p:stCondLst>
                                    <p:cond delay="50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750" fill="hold"/>
                                        <p:tgtEl>
                                          <p:spTgt spid="37"/>
                                        </p:tgtEl>
                                        <p:attrNameLst>
                                          <p:attrName>ppt_x</p:attrName>
                                        </p:attrNameLst>
                                      </p:cBhvr>
                                      <p:tavLst>
                                        <p:tav tm="0">
                                          <p:val>
                                            <p:strVal val="#ppt_x"/>
                                          </p:val>
                                        </p:tav>
                                        <p:tav tm="100000">
                                          <p:val>
                                            <p:strVal val="#ppt_x"/>
                                          </p:val>
                                        </p:tav>
                                      </p:tavLst>
                                    </p:anim>
                                    <p:anim calcmode="lin" valueType="num">
                                      <p:cBhvr additive="base">
                                        <p:cTn id="36" dur="750" fill="hold"/>
                                        <p:tgtEl>
                                          <p:spTgt spid="37"/>
                                        </p:tgtEl>
                                        <p:attrNameLst>
                                          <p:attrName>ppt_y</p:attrName>
                                        </p:attrNameLst>
                                      </p:cBhvr>
                                      <p:tavLst>
                                        <p:tav tm="0">
                                          <p:val>
                                            <p:strVal val="0-#ppt_h/2"/>
                                          </p:val>
                                        </p:tav>
                                        <p:tav tm="100000">
                                          <p:val>
                                            <p:strVal val="#ppt_y"/>
                                          </p:val>
                                        </p:tav>
                                      </p:tavLst>
                                    </p:anim>
                                  </p:childTnLst>
                                </p:cTn>
                              </p:par>
                              <p:par>
                                <p:cTn id="37" presetID="2" presetClass="entr" presetSubtype="4" decel="30667" fill="hold" nodeType="withEffect">
                                  <p:stCondLst>
                                    <p:cond delay="75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750" fill="hold"/>
                                        <p:tgtEl>
                                          <p:spTgt spid="32"/>
                                        </p:tgtEl>
                                        <p:attrNameLst>
                                          <p:attrName>ppt_x</p:attrName>
                                        </p:attrNameLst>
                                      </p:cBhvr>
                                      <p:tavLst>
                                        <p:tav tm="0">
                                          <p:val>
                                            <p:strVal val="#ppt_x"/>
                                          </p:val>
                                        </p:tav>
                                        <p:tav tm="100000">
                                          <p:val>
                                            <p:strVal val="#ppt_x"/>
                                          </p:val>
                                        </p:tav>
                                      </p:tavLst>
                                    </p:anim>
                                    <p:anim calcmode="lin" valueType="num">
                                      <p:cBhvr additive="base">
                                        <p:cTn id="40" dur="750" fill="hold"/>
                                        <p:tgtEl>
                                          <p:spTgt spid="32"/>
                                        </p:tgtEl>
                                        <p:attrNameLst>
                                          <p:attrName>ppt_y</p:attrName>
                                        </p:attrNameLst>
                                      </p:cBhvr>
                                      <p:tavLst>
                                        <p:tav tm="0">
                                          <p:val>
                                            <p:strVal val="1+#ppt_h/2"/>
                                          </p:val>
                                        </p:tav>
                                        <p:tav tm="100000">
                                          <p:val>
                                            <p:strVal val="#ppt_y"/>
                                          </p:val>
                                        </p:tav>
                                      </p:tavLst>
                                    </p:anim>
                                  </p:childTnLst>
                                </p:cTn>
                              </p:par>
                              <p:par>
                                <p:cTn id="41" presetID="2" presetClass="entr" presetSubtype="4" decel="30667" fill="hold" nodeType="withEffect">
                                  <p:stCondLst>
                                    <p:cond delay="1000"/>
                                  </p:stCondLst>
                                  <p:childTnLst>
                                    <p:set>
                                      <p:cBhvr>
                                        <p:cTn id="42" dur="1" fill="hold">
                                          <p:stCondLst>
                                            <p:cond delay="0"/>
                                          </p:stCondLst>
                                        </p:cTn>
                                        <p:tgtEl>
                                          <p:spTgt spid="44"/>
                                        </p:tgtEl>
                                        <p:attrNameLst>
                                          <p:attrName>style.visibility</p:attrName>
                                        </p:attrNameLst>
                                      </p:cBhvr>
                                      <p:to>
                                        <p:strVal val="visible"/>
                                      </p:to>
                                    </p:set>
                                    <p:anim calcmode="lin" valueType="num">
                                      <p:cBhvr additive="base">
                                        <p:cTn id="43" dur="750" fill="hold"/>
                                        <p:tgtEl>
                                          <p:spTgt spid="44"/>
                                        </p:tgtEl>
                                        <p:attrNameLst>
                                          <p:attrName>ppt_x</p:attrName>
                                        </p:attrNameLst>
                                      </p:cBhvr>
                                      <p:tavLst>
                                        <p:tav tm="0">
                                          <p:val>
                                            <p:strVal val="#ppt_x"/>
                                          </p:val>
                                        </p:tav>
                                        <p:tav tm="100000">
                                          <p:val>
                                            <p:strVal val="#ppt_x"/>
                                          </p:val>
                                        </p:tav>
                                      </p:tavLst>
                                    </p:anim>
                                    <p:anim calcmode="lin" valueType="num">
                                      <p:cBhvr additive="base">
                                        <p:cTn id="44" dur="750" fill="hold"/>
                                        <p:tgtEl>
                                          <p:spTgt spid="44"/>
                                        </p:tgtEl>
                                        <p:attrNameLst>
                                          <p:attrName>ppt_y</p:attrName>
                                        </p:attrNameLst>
                                      </p:cBhvr>
                                      <p:tavLst>
                                        <p:tav tm="0">
                                          <p:val>
                                            <p:strVal val="1+#ppt_h/2"/>
                                          </p:val>
                                        </p:tav>
                                        <p:tav tm="100000">
                                          <p:val>
                                            <p:strVal val="#ppt_y"/>
                                          </p:val>
                                        </p:tav>
                                      </p:tavLst>
                                    </p:anim>
                                  </p:childTnLst>
                                </p:cTn>
                              </p:par>
                            </p:childTnLst>
                          </p:cTn>
                        </p:par>
                        <p:par>
                          <p:cTn id="45" fill="hold">
                            <p:stCondLst>
                              <p:cond delay="2750"/>
                            </p:stCondLst>
                            <p:childTnLst>
                              <p:par>
                                <p:cTn id="46" presetID="10" presetClass="entr" presetSubtype="0"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par>
                                <p:cTn id="49" presetID="10" presetClass="entr" presetSubtype="0" fill="hold" grpId="0" nodeType="withEffect">
                                  <p:stCondLst>
                                    <p:cond delay="25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grpId="0" nodeType="withEffect">
                                  <p:stCondLst>
                                    <p:cond delay="50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par>
                                <p:cTn id="55" presetID="10" presetClass="entr" presetSubtype="0" fill="hold" grpId="0" nodeType="withEffect">
                                  <p:stCondLst>
                                    <p:cond delay="75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par>
                                <p:cTn id="58" presetID="10" presetClass="entr" presetSubtype="0" fill="hold" grpId="0" nodeType="withEffect">
                                  <p:stCondLst>
                                    <p:cond delay="100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P spid="15" grpId="0" animBg="1"/>
      <p:bldP spid="16" grpId="0" animBg="1"/>
      <p:bldP spid="17" grpId="0"/>
      <p:bldP spid="18" grpId="0"/>
      <p:bldP spid="19" grpId="0"/>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290"/>
          <p:cNvGrpSpPr/>
          <p:nvPr/>
        </p:nvGrpSpPr>
        <p:grpSpPr>
          <a:xfrm>
            <a:off x="0" y="973571"/>
            <a:ext cx="4542262" cy="3751049"/>
            <a:chOff x="-1646303" y="0"/>
            <a:chExt cx="12113363" cy="10003343"/>
          </a:xfrm>
        </p:grpSpPr>
        <p:sp>
          <p:nvSpPr>
            <p:cNvPr id="3271" name="Shape 3271"/>
            <p:cNvSpPr/>
            <p:nvPr/>
          </p:nvSpPr>
          <p:spPr>
            <a:xfrm>
              <a:off x="-1636724" y="1991671"/>
              <a:ext cx="3756471" cy="1205720"/>
            </a:xfrm>
            <a:prstGeom prst="rect">
              <a:avLst/>
            </a:pr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2" name="Shape 3272"/>
            <p:cNvSpPr/>
            <p:nvPr/>
          </p:nvSpPr>
          <p:spPr>
            <a:xfrm>
              <a:off x="-1646303" y="3188891"/>
              <a:ext cx="3778204" cy="1205720"/>
            </a:xfrm>
            <a:prstGeom prst="rect">
              <a:avLst/>
            </a:pr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3" name="Shape 3273"/>
            <p:cNvSpPr/>
            <p:nvPr/>
          </p:nvSpPr>
          <p:spPr>
            <a:xfrm>
              <a:off x="-1646303" y="4386111"/>
              <a:ext cx="3778204" cy="1205720"/>
            </a:xfrm>
            <a:prstGeom prst="rect">
              <a:avLst/>
            </a:pr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4" name="Shape 3274"/>
            <p:cNvSpPr/>
            <p:nvPr/>
          </p:nvSpPr>
          <p:spPr>
            <a:xfrm>
              <a:off x="-1646303" y="5555779"/>
              <a:ext cx="3778204" cy="1205720"/>
            </a:xfrm>
            <a:prstGeom prst="rect">
              <a:avLst/>
            </a:prstGeom>
            <a:solidFill>
              <a:schemeClr val="accent4"/>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5" name="Shape 3275"/>
            <p:cNvSpPr/>
            <p:nvPr/>
          </p:nvSpPr>
          <p:spPr>
            <a:xfrm>
              <a:off x="-1636724" y="6764597"/>
              <a:ext cx="3756471" cy="1205720"/>
            </a:xfrm>
            <a:prstGeom prst="rect">
              <a:avLst/>
            </a:prstGeom>
            <a:solidFill>
              <a:schemeClr val="accent5"/>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59" name="Shape 3259"/>
            <p:cNvSpPr/>
            <p:nvPr/>
          </p:nvSpPr>
          <p:spPr>
            <a:xfrm>
              <a:off x="6065230" y="6821586"/>
              <a:ext cx="4381730" cy="1143872"/>
            </a:xfrm>
            <a:custGeom>
              <a:avLst/>
              <a:gdLst/>
              <a:ahLst/>
              <a:cxnLst>
                <a:cxn ang="0">
                  <a:pos x="wd2" y="hd2"/>
                </a:cxn>
                <a:cxn ang="5400000">
                  <a:pos x="wd2" y="hd2"/>
                </a:cxn>
                <a:cxn ang="10800000">
                  <a:pos x="wd2" y="hd2"/>
                </a:cxn>
                <a:cxn ang="16200000">
                  <a:pos x="wd2" y="hd2"/>
                </a:cxn>
              </a:cxnLst>
              <a:rect l="0" t="0" r="r" b="b"/>
              <a:pathLst>
                <a:path w="21600" h="21600" extrusionOk="0">
                  <a:moveTo>
                    <a:pt x="48" y="0"/>
                  </a:moveTo>
                  <a:lnTo>
                    <a:pt x="17063" y="0"/>
                  </a:lnTo>
                  <a:lnTo>
                    <a:pt x="21600" y="10796"/>
                  </a:lnTo>
                  <a:lnTo>
                    <a:pt x="17174" y="21600"/>
                  </a:lnTo>
                  <a:lnTo>
                    <a:pt x="0" y="21600"/>
                  </a:lnTo>
                  <a:lnTo>
                    <a:pt x="48" y="0"/>
                  </a:lnTo>
                  <a:close/>
                </a:path>
              </a:pathLst>
            </a:custGeom>
            <a:solidFill>
              <a:srgbClr val="ECAE7E"/>
            </a:solidFill>
            <a:ln w="25400" cap="flat">
              <a:no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0" name="Shape 3260"/>
            <p:cNvSpPr/>
            <p:nvPr/>
          </p:nvSpPr>
          <p:spPr>
            <a:xfrm>
              <a:off x="6085331" y="5620846"/>
              <a:ext cx="4381729" cy="1209025"/>
            </a:xfrm>
            <a:custGeom>
              <a:avLst/>
              <a:gdLst/>
              <a:ahLst/>
              <a:cxnLst>
                <a:cxn ang="0">
                  <a:pos x="wd2" y="hd2"/>
                </a:cxn>
                <a:cxn ang="5400000">
                  <a:pos x="wd2" y="hd2"/>
                </a:cxn>
                <a:cxn ang="10800000">
                  <a:pos x="wd2" y="hd2"/>
                </a:cxn>
                <a:cxn ang="16200000">
                  <a:pos x="wd2" y="hd2"/>
                </a:cxn>
              </a:cxnLst>
              <a:rect l="0" t="0" r="r" b="b"/>
              <a:pathLst>
                <a:path w="21600" h="21600" extrusionOk="0">
                  <a:moveTo>
                    <a:pt x="48" y="0"/>
                  </a:moveTo>
                  <a:lnTo>
                    <a:pt x="17063" y="0"/>
                  </a:lnTo>
                  <a:lnTo>
                    <a:pt x="21600" y="10796"/>
                  </a:lnTo>
                  <a:lnTo>
                    <a:pt x="17174" y="21600"/>
                  </a:lnTo>
                  <a:lnTo>
                    <a:pt x="0" y="21600"/>
                  </a:lnTo>
                  <a:lnTo>
                    <a:pt x="48" y="0"/>
                  </a:lnTo>
                  <a:close/>
                </a:path>
              </a:pathLst>
            </a:custGeom>
            <a:solidFill>
              <a:srgbClr val="ECAE7E"/>
            </a:solidFill>
            <a:ln w="25400" cap="flat">
              <a:no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1" name="Shape 3261"/>
            <p:cNvSpPr/>
            <p:nvPr/>
          </p:nvSpPr>
          <p:spPr>
            <a:xfrm>
              <a:off x="6085325" y="4401350"/>
              <a:ext cx="4381729" cy="1209026"/>
            </a:xfrm>
            <a:custGeom>
              <a:avLst/>
              <a:gdLst/>
              <a:ahLst/>
              <a:cxnLst>
                <a:cxn ang="0">
                  <a:pos x="wd2" y="hd2"/>
                </a:cxn>
                <a:cxn ang="5400000">
                  <a:pos x="wd2" y="hd2"/>
                </a:cxn>
                <a:cxn ang="10800000">
                  <a:pos x="wd2" y="hd2"/>
                </a:cxn>
                <a:cxn ang="16200000">
                  <a:pos x="wd2" y="hd2"/>
                </a:cxn>
              </a:cxnLst>
              <a:rect l="0" t="0" r="r" b="b"/>
              <a:pathLst>
                <a:path w="21600" h="21600" extrusionOk="0">
                  <a:moveTo>
                    <a:pt x="48" y="0"/>
                  </a:moveTo>
                  <a:lnTo>
                    <a:pt x="17063" y="0"/>
                  </a:lnTo>
                  <a:lnTo>
                    <a:pt x="21600" y="10796"/>
                  </a:lnTo>
                  <a:lnTo>
                    <a:pt x="17174" y="21600"/>
                  </a:lnTo>
                  <a:lnTo>
                    <a:pt x="0" y="21600"/>
                  </a:lnTo>
                  <a:lnTo>
                    <a:pt x="48" y="0"/>
                  </a:lnTo>
                  <a:close/>
                </a:path>
              </a:pathLst>
            </a:custGeom>
            <a:solidFill>
              <a:srgbClr val="ECAE7E"/>
            </a:solidFill>
            <a:ln w="25400" cap="flat">
              <a:no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2" name="Shape 3262"/>
            <p:cNvSpPr/>
            <p:nvPr/>
          </p:nvSpPr>
          <p:spPr>
            <a:xfrm>
              <a:off x="6067213" y="4386181"/>
              <a:ext cx="3478230" cy="1205720"/>
            </a:xfrm>
            <a:prstGeom prst="rect">
              <a:avLst/>
            </a:pr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3" name="Shape 3263"/>
            <p:cNvSpPr/>
            <p:nvPr/>
          </p:nvSpPr>
          <p:spPr>
            <a:xfrm>
              <a:off x="6085325" y="3173320"/>
              <a:ext cx="4381729" cy="1209025"/>
            </a:xfrm>
            <a:custGeom>
              <a:avLst/>
              <a:gdLst/>
              <a:ahLst/>
              <a:cxnLst>
                <a:cxn ang="0">
                  <a:pos x="wd2" y="hd2"/>
                </a:cxn>
                <a:cxn ang="5400000">
                  <a:pos x="wd2" y="hd2"/>
                </a:cxn>
                <a:cxn ang="10800000">
                  <a:pos x="wd2" y="hd2"/>
                </a:cxn>
                <a:cxn ang="16200000">
                  <a:pos x="wd2" y="hd2"/>
                </a:cxn>
              </a:cxnLst>
              <a:rect l="0" t="0" r="r" b="b"/>
              <a:pathLst>
                <a:path w="21600" h="21600" extrusionOk="0">
                  <a:moveTo>
                    <a:pt x="48" y="0"/>
                  </a:moveTo>
                  <a:lnTo>
                    <a:pt x="17063" y="0"/>
                  </a:lnTo>
                  <a:lnTo>
                    <a:pt x="21600" y="10796"/>
                  </a:lnTo>
                  <a:lnTo>
                    <a:pt x="17174" y="21600"/>
                  </a:lnTo>
                  <a:lnTo>
                    <a:pt x="0" y="21600"/>
                  </a:lnTo>
                  <a:lnTo>
                    <a:pt x="48" y="0"/>
                  </a:lnTo>
                  <a:close/>
                </a:path>
              </a:pathLst>
            </a:custGeom>
            <a:solidFill>
              <a:srgbClr val="ECAE7E"/>
            </a:solidFill>
            <a:ln w="25400" cap="flat">
              <a:no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4" name="Shape 3264"/>
            <p:cNvSpPr/>
            <p:nvPr/>
          </p:nvSpPr>
          <p:spPr>
            <a:xfrm>
              <a:off x="6082670" y="1951919"/>
              <a:ext cx="4381729" cy="1209025"/>
            </a:xfrm>
            <a:custGeom>
              <a:avLst/>
              <a:gdLst/>
              <a:ahLst/>
              <a:cxnLst>
                <a:cxn ang="0">
                  <a:pos x="wd2" y="hd2"/>
                </a:cxn>
                <a:cxn ang="5400000">
                  <a:pos x="wd2" y="hd2"/>
                </a:cxn>
                <a:cxn ang="10800000">
                  <a:pos x="wd2" y="hd2"/>
                </a:cxn>
                <a:cxn ang="16200000">
                  <a:pos x="wd2" y="hd2"/>
                </a:cxn>
              </a:cxnLst>
              <a:rect l="0" t="0" r="r" b="b"/>
              <a:pathLst>
                <a:path w="21600" h="21600" extrusionOk="0">
                  <a:moveTo>
                    <a:pt x="48" y="0"/>
                  </a:moveTo>
                  <a:lnTo>
                    <a:pt x="17063" y="0"/>
                  </a:lnTo>
                  <a:lnTo>
                    <a:pt x="21600" y="10796"/>
                  </a:lnTo>
                  <a:lnTo>
                    <a:pt x="17174" y="21600"/>
                  </a:lnTo>
                  <a:lnTo>
                    <a:pt x="0" y="21600"/>
                  </a:lnTo>
                  <a:lnTo>
                    <a:pt x="48" y="0"/>
                  </a:lnTo>
                  <a:close/>
                </a:path>
              </a:pathLst>
            </a:custGeom>
            <a:solidFill>
              <a:srgbClr val="ECAE7E"/>
            </a:solidFill>
            <a:ln w="25400" cap="flat">
              <a:no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pic>
          <p:nvPicPr>
            <p:cNvPr id="3265" name="image2.png"/>
            <p:cNvPicPr/>
            <p:nvPr/>
          </p:nvPicPr>
          <p:blipFill>
            <a:blip r:embed="rId3" cstate="print">
              <a:extLst/>
            </a:blip>
            <a:stretch>
              <a:fillRect/>
            </a:stretch>
          </p:blipFill>
          <p:spPr>
            <a:xfrm>
              <a:off x="0" y="0"/>
              <a:ext cx="7991742" cy="10003343"/>
            </a:xfrm>
            <a:prstGeom prst="rect">
              <a:avLst/>
            </a:prstGeom>
            <a:ln w="12700" cap="flat">
              <a:noFill/>
              <a:miter lim="400000"/>
            </a:ln>
            <a:effectLst/>
          </p:spPr>
        </p:pic>
        <p:sp>
          <p:nvSpPr>
            <p:cNvPr id="3266" name="Shape 3266"/>
            <p:cNvSpPr/>
            <p:nvPr/>
          </p:nvSpPr>
          <p:spPr>
            <a:xfrm>
              <a:off x="2387685" y="1991672"/>
              <a:ext cx="3377551" cy="1205719"/>
            </a:xfrm>
            <a:prstGeom prst="rect">
              <a:avLst/>
            </a:pr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7" name="Shape 3267"/>
            <p:cNvSpPr/>
            <p:nvPr/>
          </p:nvSpPr>
          <p:spPr>
            <a:xfrm>
              <a:off x="2382945" y="3187673"/>
              <a:ext cx="3389692" cy="1205720"/>
            </a:xfrm>
            <a:prstGeom prst="rect">
              <a:avLst/>
            </a:pr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8" name="Shape 3268"/>
            <p:cNvSpPr/>
            <p:nvPr/>
          </p:nvSpPr>
          <p:spPr>
            <a:xfrm>
              <a:off x="2370245" y="4386112"/>
              <a:ext cx="3412431" cy="1205720"/>
            </a:xfrm>
            <a:prstGeom prst="rect">
              <a:avLst/>
            </a:pr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9" name="Shape 3269"/>
            <p:cNvSpPr/>
            <p:nvPr/>
          </p:nvSpPr>
          <p:spPr>
            <a:xfrm>
              <a:off x="2374985" y="5555778"/>
              <a:ext cx="3402951" cy="1205720"/>
            </a:xfrm>
            <a:prstGeom prst="rect">
              <a:avLst/>
            </a:prstGeom>
            <a:solidFill>
              <a:schemeClr val="accent4"/>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0" name="Shape 3270"/>
            <p:cNvSpPr/>
            <p:nvPr/>
          </p:nvSpPr>
          <p:spPr>
            <a:xfrm>
              <a:off x="2374985" y="6759738"/>
              <a:ext cx="3397652" cy="1205720"/>
            </a:xfrm>
            <a:prstGeom prst="rect">
              <a:avLst/>
            </a:prstGeom>
            <a:solidFill>
              <a:schemeClr val="accent5"/>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6" name="Shape 3276"/>
            <p:cNvSpPr/>
            <p:nvPr/>
          </p:nvSpPr>
          <p:spPr>
            <a:xfrm>
              <a:off x="6064558" y="1940941"/>
              <a:ext cx="3478231" cy="1205720"/>
            </a:xfrm>
            <a:prstGeom prst="rect">
              <a:avLst/>
            </a:pr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7" name="Shape 3277"/>
            <p:cNvSpPr/>
            <p:nvPr/>
          </p:nvSpPr>
          <p:spPr>
            <a:xfrm>
              <a:off x="6067213" y="3162342"/>
              <a:ext cx="3478230" cy="1205720"/>
            </a:xfrm>
            <a:prstGeom prst="rect">
              <a:avLst/>
            </a:pr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8" name="Shape 3278"/>
            <p:cNvSpPr/>
            <p:nvPr/>
          </p:nvSpPr>
          <p:spPr>
            <a:xfrm>
              <a:off x="6067219" y="5609868"/>
              <a:ext cx="3478230" cy="1205720"/>
            </a:xfrm>
            <a:prstGeom prst="rect">
              <a:avLst/>
            </a:prstGeom>
            <a:solidFill>
              <a:schemeClr val="accent4"/>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9" name="Shape 3279"/>
            <p:cNvSpPr/>
            <p:nvPr/>
          </p:nvSpPr>
          <p:spPr>
            <a:xfrm>
              <a:off x="6072518" y="6810608"/>
              <a:ext cx="3478229" cy="1205720"/>
            </a:xfrm>
            <a:prstGeom prst="rect">
              <a:avLst/>
            </a:prstGeom>
            <a:solidFill>
              <a:schemeClr val="accent5"/>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80" name="Shape 3280"/>
            <p:cNvSpPr/>
            <p:nvPr/>
          </p:nvSpPr>
          <p:spPr>
            <a:xfrm>
              <a:off x="10181681" y="2385692"/>
              <a:ext cx="256817" cy="34161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118"/>
                  </a:lnTo>
                  <a:lnTo>
                    <a:pt x="563" y="21600"/>
                  </a:lnTo>
                  <a:lnTo>
                    <a:pt x="0" y="0"/>
                  </a:lnTo>
                  <a:close/>
                </a:path>
              </a:pathLst>
            </a:custGeom>
            <a:solidFill>
              <a:schemeClr val="tx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81" name="Shape 3281"/>
            <p:cNvSpPr/>
            <p:nvPr/>
          </p:nvSpPr>
          <p:spPr>
            <a:xfrm>
              <a:off x="10194381" y="3608243"/>
              <a:ext cx="256817" cy="34161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118"/>
                  </a:lnTo>
                  <a:lnTo>
                    <a:pt x="563" y="21600"/>
                  </a:lnTo>
                  <a:lnTo>
                    <a:pt x="0" y="0"/>
                  </a:lnTo>
                  <a:close/>
                </a:path>
              </a:pathLst>
            </a:custGeom>
            <a:solidFill>
              <a:schemeClr val="tx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82" name="Shape 3282"/>
            <p:cNvSpPr/>
            <p:nvPr/>
          </p:nvSpPr>
          <p:spPr>
            <a:xfrm>
              <a:off x="10181681" y="4833156"/>
              <a:ext cx="256817" cy="34161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118"/>
                  </a:lnTo>
                  <a:lnTo>
                    <a:pt x="563" y="21600"/>
                  </a:lnTo>
                  <a:lnTo>
                    <a:pt x="0" y="0"/>
                  </a:lnTo>
                  <a:close/>
                </a:path>
              </a:pathLst>
            </a:custGeom>
            <a:solidFill>
              <a:schemeClr val="tx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83" name="Shape 3283"/>
            <p:cNvSpPr/>
            <p:nvPr/>
          </p:nvSpPr>
          <p:spPr>
            <a:xfrm>
              <a:off x="10181681" y="6049166"/>
              <a:ext cx="256817" cy="34161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118"/>
                  </a:lnTo>
                  <a:lnTo>
                    <a:pt x="563" y="21600"/>
                  </a:lnTo>
                  <a:lnTo>
                    <a:pt x="0" y="0"/>
                  </a:lnTo>
                  <a:close/>
                </a:path>
              </a:pathLst>
            </a:custGeom>
            <a:solidFill>
              <a:schemeClr val="tx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84" name="Shape 3284"/>
            <p:cNvSpPr/>
            <p:nvPr/>
          </p:nvSpPr>
          <p:spPr>
            <a:xfrm>
              <a:off x="10168982" y="7199887"/>
              <a:ext cx="256816" cy="34161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118"/>
                  </a:lnTo>
                  <a:lnTo>
                    <a:pt x="563" y="21600"/>
                  </a:lnTo>
                  <a:lnTo>
                    <a:pt x="0" y="0"/>
                  </a:lnTo>
                  <a:close/>
                </a:path>
              </a:pathLst>
            </a:custGeom>
            <a:solidFill>
              <a:schemeClr val="tx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85" name="Shape 3285"/>
            <p:cNvSpPr/>
            <p:nvPr/>
          </p:nvSpPr>
          <p:spPr>
            <a:xfrm>
              <a:off x="2891589" y="2358081"/>
              <a:ext cx="2393953"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800">
                  <a:solidFill>
                    <a:srgbClr val="FFFFFF"/>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99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86" name="Shape 3286"/>
            <p:cNvSpPr/>
            <p:nvPr/>
          </p:nvSpPr>
          <p:spPr>
            <a:xfrm>
              <a:off x="2891589" y="4756459"/>
              <a:ext cx="2393953"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800">
                  <a:solidFill>
                    <a:srgbClr val="FFFFFF"/>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99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87" name="Shape 3287"/>
            <p:cNvSpPr/>
            <p:nvPr/>
          </p:nvSpPr>
          <p:spPr>
            <a:xfrm>
              <a:off x="2921270" y="3511688"/>
              <a:ext cx="2393953"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800">
                  <a:solidFill>
                    <a:srgbClr val="FFFFFF"/>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99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88" name="Shape 3288"/>
            <p:cNvSpPr/>
            <p:nvPr/>
          </p:nvSpPr>
          <p:spPr>
            <a:xfrm>
              <a:off x="2890058" y="7175229"/>
              <a:ext cx="2393953"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800">
                  <a:solidFill>
                    <a:srgbClr val="FFFFFF"/>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99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89" name="Shape 3289"/>
            <p:cNvSpPr/>
            <p:nvPr/>
          </p:nvSpPr>
          <p:spPr>
            <a:xfrm>
              <a:off x="2838484" y="6001237"/>
              <a:ext cx="2393953"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800">
                  <a:solidFill>
                    <a:srgbClr val="FFFFFF"/>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99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3295"/>
          <p:cNvGrpSpPr/>
          <p:nvPr/>
        </p:nvGrpSpPr>
        <p:grpSpPr>
          <a:xfrm>
            <a:off x="5284861" y="1581950"/>
            <a:ext cx="2369808" cy="563687"/>
            <a:chOff x="0" y="0"/>
            <a:chExt cx="6319834" cy="1503242"/>
          </a:xfrm>
        </p:grpSpPr>
        <p:sp>
          <p:nvSpPr>
            <p:cNvPr id="3291" name="Shape 3291"/>
            <p:cNvSpPr/>
            <p:nvPr/>
          </p:nvSpPr>
          <p:spPr>
            <a:xfrm>
              <a:off x="0" y="242490"/>
              <a:ext cx="864618" cy="1260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175" cap="flat">
              <a:solidFill>
                <a:srgbClr val="FFFFFF"/>
              </a:solidFill>
              <a:prstDash val="solid"/>
              <a:miter lim="400000"/>
            </a:ln>
            <a:effectLst/>
          </p:spPr>
          <p:txBody>
            <a:bodyPr wrap="square" lIns="0" tIns="0" rIns="0" bIns="0" numCol="1" anchor="t" anchorCtr="0">
              <a:spAutoFit/>
            </a:bodyPr>
            <a:lstStyle/>
            <a:p>
              <a:pPr lvl="0">
                <a:lnSpc>
                  <a:spcPct val="120000"/>
                </a:lnSpc>
                <a:defRPr sz="3600">
                  <a:solidFill>
                    <a:srgbClr val="FFFFFF"/>
                  </a:solidFill>
                </a:defRPr>
              </a:pPr>
              <a:endParaRPr sz="256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92" name="Shape 3292"/>
            <p:cNvSpPr/>
            <p:nvPr/>
          </p:nvSpPr>
          <p:spPr>
            <a:xfrm>
              <a:off x="211870" y="348548"/>
              <a:ext cx="760935" cy="98049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defRPr sz="3000">
                  <a:solidFill>
                    <a:srgbClr val="828589"/>
                  </a:solidFill>
                  <a:latin typeface="FontAwesome"/>
                  <a:ea typeface="FontAwesome"/>
                  <a:cs typeface="FontAwesome"/>
                  <a:sym typeface="FontAwesome"/>
                </a:defRPr>
              </a:lvl1pPr>
            </a:lstStyle>
            <a:p>
              <a:pPr lvl="0">
                <a:lnSpc>
                  <a:spcPct val="120000"/>
                </a:lnSpc>
                <a:defRPr sz="1800">
                  <a:solidFill>
                    <a:srgbClr val="000000"/>
                  </a:solidFill>
                </a:defRPr>
              </a:pPr>
              <a:r>
                <a:rPr lang="en-US"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01</a:t>
              </a:r>
              <a:endParaRPr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93" name="Shape 3293"/>
            <p:cNvSpPr/>
            <p:nvPr/>
          </p:nvSpPr>
          <p:spPr>
            <a:xfrm>
              <a:off x="1231281" y="0"/>
              <a:ext cx="2393950" cy="49041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lgn="l">
                <a:defRPr sz="2800">
                  <a:solidFill>
                    <a:srgbClr val="4A5E6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94" name="Shape 3294"/>
            <p:cNvSpPr/>
            <p:nvPr/>
          </p:nvSpPr>
          <p:spPr>
            <a:xfrm>
              <a:off x="1269381" y="539889"/>
              <a:ext cx="5050453" cy="56052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chorCtr="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lvl="0">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3300"/>
          <p:cNvGrpSpPr/>
          <p:nvPr/>
        </p:nvGrpSpPr>
        <p:grpSpPr>
          <a:xfrm>
            <a:off x="5284859" y="2092792"/>
            <a:ext cx="2376951" cy="561769"/>
            <a:chOff x="0" y="0"/>
            <a:chExt cx="6338884" cy="1498130"/>
          </a:xfrm>
        </p:grpSpPr>
        <p:sp>
          <p:nvSpPr>
            <p:cNvPr id="3296" name="Shape 3296"/>
            <p:cNvSpPr/>
            <p:nvPr/>
          </p:nvSpPr>
          <p:spPr>
            <a:xfrm>
              <a:off x="0" y="237375"/>
              <a:ext cx="864618" cy="12607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175" cap="flat">
              <a:solidFill>
                <a:srgbClr val="FFFFFF"/>
              </a:solidFill>
              <a:prstDash val="solid"/>
              <a:miter lim="400000"/>
            </a:ln>
            <a:effectLst/>
          </p:spPr>
          <p:txBody>
            <a:bodyPr wrap="square" lIns="0" tIns="0" rIns="0" bIns="0" numCol="1" anchor="t" anchorCtr="0">
              <a:spAutoFit/>
            </a:bodyPr>
            <a:lstStyle/>
            <a:p>
              <a:pPr lvl="0">
                <a:lnSpc>
                  <a:spcPct val="120000"/>
                </a:lnSpc>
                <a:defRPr sz="3600">
                  <a:solidFill>
                    <a:srgbClr val="FFFFFF"/>
                  </a:solidFill>
                </a:defRPr>
              </a:pPr>
              <a:endParaRPr sz="256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97" name="Shape 3297"/>
            <p:cNvSpPr/>
            <p:nvPr/>
          </p:nvSpPr>
          <p:spPr>
            <a:xfrm>
              <a:off x="211873" y="310448"/>
              <a:ext cx="760935" cy="9804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defRPr sz="3000">
                  <a:solidFill>
                    <a:srgbClr val="828589"/>
                  </a:solidFill>
                  <a:latin typeface="FontAwesome"/>
                  <a:ea typeface="FontAwesome"/>
                  <a:cs typeface="FontAwesome"/>
                  <a:sym typeface="FontAwesome"/>
                </a:defRPr>
              </a:lvl1pPr>
            </a:lstStyle>
            <a:p>
              <a:pPr>
                <a:lnSpc>
                  <a:spcPct val="120000"/>
                </a:lnSpc>
                <a:defRPr sz="1800">
                  <a:solidFill>
                    <a:srgbClr val="000000"/>
                  </a:solidFill>
                </a:defRPr>
              </a:pPr>
              <a:r>
                <a:rPr lang="en-US"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02</a:t>
              </a:r>
              <a:endParaRPr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98" name="Shape 3298"/>
            <p:cNvSpPr/>
            <p:nvPr/>
          </p:nvSpPr>
          <p:spPr>
            <a:xfrm>
              <a:off x="1250330" y="0"/>
              <a:ext cx="2393950" cy="49041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lgn="l">
                <a:defRPr sz="2800">
                  <a:solidFill>
                    <a:srgbClr val="CD321B"/>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99" name="Shape 3299"/>
            <p:cNvSpPr/>
            <p:nvPr/>
          </p:nvSpPr>
          <p:spPr>
            <a:xfrm>
              <a:off x="1288431" y="539890"/>
              <a:ext cx="5050453" cy="5605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chorCtr="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3305"/>
          <p:cNvGrpSpPr/>
          <p:nvPr/>
        </p:nvGrpSpPr>
        <p:grpSpPr>
          <a:xfrm>
            <a:off x="5284859" y="2594109"/>
            <a:ext cx="2376951" cy="571967"/>
            <a:chOff x="0" y="0"/>
            <a:chExt cx="6338884" cy="1525325"/>
          </a:xfrm>
        </p:grpSpPr>
        <p:sp>
          <p:nvSpPr>
            <p:cNvPr id="3301" name="Shape 3301"/>
            <p:cNvSpPr/>
            <p:nvPr/>
          </p:nvSpPr>
          <p:spPr>
            <a:xfrm>
              <a:off x="0" y="264571"/>
              <a:ext cx="864618" cy="12607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175" cap="flat">
              <a:solidFill>
                <a:srgbClr val="FFFFFF"/>
              </a:solidFill>
              <a:prstDash val="solid"/>
              <a:miter lim="400000"/>
            </a:ln>
            <a:effectLst/>
          </p:spPr>
          <p:txBody>
            <a:bodyPr wrap="square" lIns="0" tIns="0" rIns="0" bIns="0" numCol="1" anchor="t" anchorCtr="0">
              <a:spAutoFit/>
            </a:bodyPr>
            <a:lstStyle/>
            <a:p>
              <a:pPr lvl="0">
                <a:lnSpc>
                  <a:spcPct val="120000"/>
                </a:lnSpc>
                <a:defRPr sz="3600">
                  <a:solidFill>
                    <a:srgbClr val="FFFFFF"/>
                  </a:solidFill>
                </a:defRPr>
              </a:pPr>
              <a:endParaRPr sz="256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02" name="Shape 3302"/>
            <p:cNvSpPr/>
            <p:nvPr/>
          </p:nvSpPr>
          <p:spPr>
            <a:xfrm>
              <a:off x="211873" y="297749"/>
              <a:ext cx="760935" cy="98049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defRPr sz="3000">
                  <a:solidFill>
                    <a:srgbClr val="828589"/>
                  </a:solidFill>
                  <a:latin typeface="FontAwesome"/>
                  <a:ea typeface="FontAwesome"/>
                  <a:cs typeface="FontAwesome"/>
                  <a:sym typeface="FontAwesome"/>
                </a:defRPr>
              </a:lvl1pPr>
            </a:lstStyle>
            <a:p>
              <a:pPr>
                <a:lnSpc>
                  <a:spcPct val="120000"/>
                </a:lnSpc>
                <a:defRPr sz="1800">
                  <a:solidFill>
                    <a:srgbClr val="000000"/>
                  </a:solidFill>
                </a:defRPr>
              </a:pPr>
              <a:r>
                <a:rPr lang="en-US"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03</a:t>
              </a:r>
              <a:endParaRPr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03" name="Shape 3303"/>
            <p:cNvSpPr/>
            <p:nvPr/>
          </p:nvSpPr>
          <p:spPr>
            <a:xfrm>
              <a:off x="1250330" y="0"/>
              <a:ext cx="2393950" cy="49041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lgn="l">
                <a:defRPr sz="2800">
                  <a:solidFill>
                    <a:srgbClr val="FBBE48"/>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04" name="Shape 3304"/>
            <p:cNvSpPr/>
            <p:nvPr/>
          </p:nvSpPr>
          <p:spPr>
            <a:xfrm>
              <a:off x="1288431" y="539892"/>
              <a:ext cx="5050453" cy="56052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chorCtr="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3310"/>
          <p:cNvGrpSpPr/>
          <p:nvPr/>
        </p:nvGrpSpPr>
        <p:grpSpPr>
          <a:xfrm>
            <a:off x="5284859" y="3106323"/>
            <a:ext cx="2359876" cy="563043"/>
            <a:chOff x="0" y="0"/>
            <a:chExt cx="6293347" cy="1501528"/>
          </a:xfrm>
        </p:grpSpPr>
        <p:sp>
          <p:nvSpPr>
            <p:cNvPr id="3306" name="Shape 3306"/>
            <p:cNvSpPr/>
            <p:nvPr/>
          </p:nvSpPr>
          <p:spPr>
            <a:xfrm>
              <a:off x="0" y="240773"/>
              <a:ext cx="864618" cy="12607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175" cap="flat">
              <a:solidFill>
                <a:srgbClr val="FFFFFF"/>
              </a:solidFill>
              <a:prstDash val="solid"/>
              <a:miter lim="400000"/>
            </a:ln>
            <a:effectLst/>
          </p:spPr>
          <p:txBody>
            <a:bodyPr wrap="square" lIns="0" tIns="0" rIns="0" bIns="0" numCol="1" anchor="t" anchorCtr="0">
              <a:spAutoFit/>
            </a:bodyPr>
            <a:lstStyle/>
            <a:p>
              <a:pPr lvl="0">
                <a:lnSpc>
                  <a:spcPct val="120000"/>
                </a:lnSpc>
                <a:defRPr sz="3600">
                  <a:solidFill>
                    <a:srgbClr val="FFFFFF"/>
                  </a:solidFill>
                </a:defRPr>
              </a:pPr>
              <a:endParaRPr sz="256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07" name="Shape 3307"/>
            <p:cNvSpPr/>
            <p:nvPr/>
          </p:nvSpPr>
          <p:spPr>
            <a:xfrm>
              <a:off x="211870" y="310902"/>
              <a:ext cx="760935" cy="9804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defRPr sz="3000">
                  <a:solidFill>
                    <a:srgbClr val="828589"/>
                  </a:solidFill>
                  <a:latin typeface="FontAwesome"/>
                  <a:ea typeface="FontAwesome"/>
                  <a:cs typeface="FontAwesome"/>
                  <a:sym typeface="FontAwesome"/>
                </a:defRPr>
              </a:lvl1pPr>
            </a:lstStyle>
            <a:p>
              <a:pPr>
                <a:lnSpc>
                  <a:spcPct val="120000"/>
                </a:lnSpc>
                <a:defRPr sz="1800">
                  <a:solidFill>
                    <a:srgbClr val="000000"/>
                  </a:solidFill>
                </a:defRPr>
              </a:pPr>
              <a:r>
                <a:rPr lang="en-US"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04</a:t>
              </a:r>
              <a:endParaRPr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08" name="Shape 3308"/>
            <p:cNvSpPr/>
            <p:nvPr/>
          </p:nvSpPr>
          <p:spPr>
            <a:xfrm>
              <a:off x="1204794" y="0"/>
              <a:ext cx="2393950" cy="49041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lgn="l">
                <a:defRPr sz="2800">
                  <a:solidFill>
                    <a:srgbClr val="809D2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09" name="Shape 3309"/>
            <p:cNvSpPr/>
            <p:nvPr/>
          </p:nvSpPr>
          <p:spPr>
            <a:xfrm>
              <a:off x="1242895" y="539890"/>
              <a:ext cx="5050452" cy="5605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chorCtr="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3315"/>
          <p:cNvGrpSpPr/>
          <p:nvPr/>
        </p:nvGrpSpPr>
        <p:grpSpPr>
          <a:xfrm>
            <a:off x="5284860" y="3618536"/>
            <a:ext cx="2369808" cy="548366"/>
            <a:chOff x="0" y="0"/>
            <a:chExt cx="6319833" cy="1462389"/>
          </a:xfrm>
        </p:grpSpPr>
        <p:sp>
          <p:nvSpPr>
            <p:cNvPr id="3311" name="Shape 3311"/>
            <p:cNvSpPr/>
            <p:nvPr/>
          </p:nvSpPr>
          <p:spPr>
            <a:xfrm>
              <a:off x="0" y="201632"/>
              <a:ext cx="864618" cy="126075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175" cap="flat">
              <a:solidFill>
                <a:srgbClr val="FFFFFF"/>
              </a:solidFill>
              <a:prstDash val="solid"/>
              <a:miter lim="400000"/>
            </a:ln>
            <a:effectLst/>
          </p:spPr>
          <p:txBody>
            <a:bodyPr wrap="square" lIns="0" tIns="0" rIns="0" bIns="0" numCol="1" anchor="t" anchorCtr="0">
              <a:spAutoFit/>
            </a:bodyPr>
            <a:lstStyle/>
            <a:p>
              <a:pPr lvl="0">
                <a:lnSpc>
                  <a:spcPct val="120000"/>
                </a:lnSpc>
                <a:defRPr sz="3600">
                  <a:solidFill>
                    <a:srgbClr val="FFFFFF"/>
                  </a:solidFill>
                </a:defRPr>
              </a:pPr>
              <a:endParaRPr sz="256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12" name="Shape 3312"/>
            <p:cNvSpPr/>
            <p:nvPr/>
          </p:nvSpPr>
          <p:spPr>
            <a:xfrm>
              <a:off x="211873" y="256955"/>
              <a:ext cx="760935" cy="9804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defRPr sz="3000">
                  <a:solidFill>
                    <a:srgbClr val="828589"/>
                  </a:solidFill>
                  <a:latin typeface="FontAwesome"/>
                  <a:ea typeface="FontAwesome"/>
                  <a:cs typeface="FontAwesome"/>
                  <a:sym typeface="FontAwesome"/>
                </a:defRPr>
              </a:lvl1pPr>
            </a:lstStyle>
            <a:p>
              <a:pPr>
                <a:lnSpc>
                  <a:spcPct val="120000"/>
                </a:lnSpc>
                <a:defRPr sz="1800">
                  <a:solidFill>
                    <a:srgbClr val="000000"/>
                  </a:solidFill>
                </a:defRPr>
              </a:pPr>
              <a:r>
                <a:rPr lang="en-US"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05</a:t>
              </a:r>
              <a:endParaRPr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13" name="Shape 3313"/>
            <p:cNvSpPr/>
            <p:nvPr/>
          </p:nvSpPr>
          <p:spPr>
            <a:xfrm>
              <a:off x="1231278" y="0"/>
              <a:ext cx="2393949"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lgn="l">
                <a:defRPr sz="2800">
                  <a:solidFill>
                    <a:srgbClr val="3A9A87"/>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3314" name="Shape 3314"/>
            <p:cNvSpPr/>
            <p:nvPr/>
          </p:nvSpPr>
          <p:spPr>
            <a:xfrm>
              <a:off x="1269381" y="539891"/>
              <a:ext cx="5050452" cy="56052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chorCtr="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6784264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0-#ppt_w/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iterate>
                                    <p:tmAbs val="0"/>
                                  </p:iterate>
                                  <p:childTnLst>
                                    <p:set>
                                      <p:cBhvr>
                                        <p:cTn id="12" fill="hold"/>
                                        <p:tgtEl>
                                          <p:spTgt spid="3"/>
                                        </p:tgtEl>
                                        <p:attrNameLst>
                                          <p:attrName>style.visibility</p:attrName>
                                        </p:attrNameLst>
                                      </p:cBhvr>
                                      <p:to>
                                        <p:strVal val="visible"/>
                                      </p:to>
                                    </p:set>
                                    <p:animEffect transition="in" filter="wipe(left)">
                                      <p:cBhvr>
                                        <p:cTn id="13" dur="800"/>
                                        <p:tgtEl>
                                          <p:spTgt spid="3"/>
                                        </p:tgtEl>
                                      </p:cBhvr>
                                    </p:animEffect>
                                  </p:childTnLst>
                                </p:cTn>
                              </p:par>
                              <p:par>
                                <p:cTn id="14" presetID="22" presetClass="entr" presetSubtype="8" fill="hold" grpId="0" nodeType="withEffect">
                                  <p:stCondLst>
                                    <p:cond delay="500"/>
                                  </p:stCondLst>
                                  <p:iterate>
                                    <p:tmAbs val="0"/>
                                  </p:iterate>
                                  <p:childTnLst>
                                    <p:set>
                                      <p:cBhvr>
                                        <p:cTn id="15" fill="hold"/>
                                        <p:tgtEl>
                                          <p:spTgt spid="4"/>
                                        </p:tgtEl>
                                        <p:attrNameLst>
                                          <p:attrName>style.visibility</p:attrName>
                                        </p:attrNameLst>
                                      </p:cBhvr>
                                      <p:to>
                                        <p:strVal val="visible"/>
                                      </p:to>
                                    </p:set>
                                    <p:animEffect transition="in" filter="wipe(left)">
                                      <p:cBhvr>
                                        <p:cTn id="16" dur="800"/>
                                        <p:tgtEl>
                                          <p:spTgt spid="4"/>
                                        </p:tgtEl>
                                      </p:cBhvr>
                                    </p:animEffect>
                                  </p:childTnLst>
                                </p:cTn>
                              </p:par>
                              <p:par>
                                <p:cTn id="17" presetID="22" presetClass="entr" presetSubtype="8" fill="hold" grpId="0" nodeType="withEffect">
                                  <p:stCondLst>
                                    <p:cond delay="1000"/>
                                  </p:stCondLst>
                                  <p:iterate>
                                    <p:tmAbs val="0"/>
                                  </p:iterate>
                                  <p:childTnLst>
                                    <p:set>
                                      <p:cBhvr>
                                        <p:cTn id="18" fill="hold"/>
                                        <p:tgtEl>
                                          <p:spTgt spid="5"/>
                                        </p:tgtEl>
                                        <p:attrNameLst>
                                          <p:attrName>style.visibility</p:attrName>
                                        </p:attrNameLst>
                                      </p:cBhvr>
                                      <p:to>
                                        <p:strVal val="visible"/>
                                      </p:to>
                                    </p:set>
                                    <p:animEffect transition="in" filter="wipe(left)">
                                      <p:cBhvr>
                                        <p:cTn id="19" dur="800"/>
                                        <p:tgtEl>
                                          <p:spTgt spid="5"/>
                                        </p:tgtEl>
                                      </p:cBhvr>
                                    </p:animEffect>
                                  </p:childTnLst>
                                </p:cTn>
                              </p:par>
                              <p:par>
                                <p:cTn id="20" presetID="22" presetClass="entr" presetSubtype="8" fill="hold" grpId="0" nodeType="withEffect">
                                  <p:stCondLst>
                                    <p:cond delay="1500"/>
                                  </p:stCondLst>
                                  <p:iterate>
                                    <p:tmAbs val="0"/>
                                  </p:iterate>
                                  <p:childTnLst>
                                    <p:set>
                                      <p:cBhvr>
                                        <p:cTn id="21" fill="hold"/>
                                        <p:tgtEl>
                                          <p:spTgt spid="6"/>
                                        </p:tgtEl>
                                        <p:attrNameLst>
                                          <p:attrName>style.visibility</p:attrName>
                                        </p:attrNameLst>
                                      </p:cBhvr>
                                      <p:to>
                                        <p:strVal val="visible"/>
                                      </p:to>
                                    </p:set>
                                    <p:animEffect transition="in" filter="wipe(left)">
                                      <p:cBhvr>
                                        <p:cTn id="22" dur="800"/>
                                        <p:tgtEl>
                                          <p:spTgt spid="6"/>
                                        </p:tgtEl>
                                      </p:cBhvr>
                                    </p:animEffect>
                                  </p:childTnLst>
                                </p:cTn>
                              </p:par>
                              <p:par>
                                <p:cTn id="23" presetID="22" presetClass="entr" presetSubtype="8" fill="hold" grpId="0" nodeType="withEffect">
                                  <p:stCondLst>
                                    <p:cond delay="2000"/>
                                  </p:stCondLst>
                                  <p:iterate>
                                    <p:tmAbs val="0"/>
                                  </p:iterate>
                                  <p:childTnLst>
                                    <p:set>
                                      <p:cBhvr>
                                        <p:cTn id="24" fill="hold"/>
                                        <p:tgtEl>
                                          <p:spTgt spid="7"/>
                                        </p:tgtEl>
                                        <p:attrNameLst>
                                          <p:attrName>style.visibility</p:attrName>
                                        </p:attrNameLst>
                                      </p:cBhvr>
                                      <p:to>
                                        <p:strVal val="visible"/>
                                      </p:to>
                                    </p:set>
                                    <p:animEffect transition="in" filter="wipe(left)">
                                      <p:cBhvr>
                                        <p:cTn id="25" dur="8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dvAuto="0"/>
      <p:bldP spid="3" grpId="0" advAuto="0"/>
      <p:bldP spid="4" grpId="0" advAuto="0"/>
      <p:bldP spid="5" grpId="0" advAuto="0"/>
      <p:bldP spid="6" grpId="0" advAuto="0"/>
      <p:bldP spid="7" grpId="0"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572937" y="1455373"/>
            <a:ext cx="1778692" cy="1778789"/>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Oval 5"/>
          <p:cNvSpPr/>
          <p:nvPr/>
        </p:nvSpPr>
        <p:spPr>
          <a:xfrm>
            <a:off x="2656622" y="1455373"/>
            <a:ext cx="1778692" cy="1778789"/>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Oval 6"/>
          <p:cNvSpPr/>
          <p:nvPr/>
        </p:nvSpPr>
        <p:spPr>
          <a:xfrm>
            <a:off x="4708687" y="1455373"/>
            <a:ext cx="1778692" cy="1778789"/>
          </a:xfrm>
          <a:prstGeom prst="ellipse">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Oval 7"/>
          <p:cNvSpPr/>
          <p:nvPr/>
        </p:nvSpPr>
        <p:spPr>
          <a:xfrm>
            <a:off x="6760753" y="1455372"/>
            <a:ext cx="1778692" cy="1778789"/>
          </a:xfrm>
          <a:prstGeom prst="ellipse">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8"/>
          <p:cNvGrpSpPr/>
          <p:nvPr/>
        </p:nvGrpSpPr>
        <p:grpSpPr>
          <a:xfrm>
            <a:off x="1868023" y="1429971"/>
            <a:ext cx="515224" cy="515252"/>
            <a:chOff x="2490499" y="1905569"/>
            <a:chExt cx="687003" cy="687003"/>
          </a:xfrm>
        </p:grpSpPr>
        <p:sp>
          <p:nvSpPr>
            <p:cNvPr id="10" name="Oval 9"/>
            <p:cNvSpPr/>
            <p:nvPr/>
          </p:nvSpPr>
          <p:spPr>
            <a:xfrm>
              <a:off x="2490499" y="1905569"/>
              <a:ext cx="687003" cy="6870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3"/>
            <p:cNvSpPr>
              <a:spLocks noEditPoints="1"/>
            </p:cNvSpPr>
            <p:nvPr/>
          </p:nvSpPr>
          <p:spPr bwMode="auto">
            <a:xfrm>
              <a:off x="2661299" y="2098314"/>
              <a:ext cx="345401" cy="301511"/>
            </a:xfrm>
            <a:custGeom>
              <a:avLst/>
              <a:gdLst>
                <a:gd name="T0" fmla="*/ 18 w 84"/>
                <a:gd name="T1" fmla="*/ 0 h 73"/>
                <a:gd name="T2" fmla="*/ 26 w 84"/>
                <a:gd name="T3" fmla="*/ 7 h 73"/>
                <a:gd name="T4" fmla="*/ 10 w 84"/>
                <a:gd name="T5" fmla="*/ 7 h 73"/>
                <a:gd name="T6" fmla="*/ 18 w 84"/>
                <a:gd name="T7" fmla="*/ 0 h 73"/>
                <a:gd name="T8" fmla="*/ 49 w 84"/>
                <a:gd name="T9" fmla="*/ 15 h 73"/>
                <a:gd name="T10" fmla="*/ 67 w 84"/>
                <a:gd name="T11" fmla="*/ 22 h 73"/>
                <a:gd name="T12" fmla="*/ 75 w 84"/>
                <a:gd name="T13" fmla="*/ 41 h 73"/>
                <a:gd name="T14" fmla="*/ 67 w 84"/>
                <a:gd name="T15" fmla="*/ 60 h 73"/>
                <a:gd name="T16" fmla="*/ 49 w 84"/>
                <a:gd name="T17" fmla="*/ 67 h 73"/>
                <a:gd name="T18" fmla="*/ 30 w 84"/>
                <a:gd name="T19" fmla="*/ 60 h 73"/>
                <a:gd name="T20" fmla="*/ 22 w 84"/>
                <a:gd name="T21" fmla="*/ 41 h 73"/>
                <a:gd name="T22" fmla="*/ 30 w 84"/>
                <a:gd name="T23" fmla="*/ 22 h 73"/>
                <a:gd name="T24" fmla="*/ 49 w 84"/>
                <a:gd name="T25" fmla="*/ 15 h 73"/>
                <a:gd name="T26" fmla="*/ 45 w 84"/>
                <a:gd name="T27" fmla="*/ 28 h 73"/>
                <a:gd name="T28" fmla="*/ 35 w 84"/>
                <a:gd name="T29" fmla="*/ 33 h 73"/>
                <a:gd name="T30" fmla="*/ 36 w 84"/>
                <a:gd name="T31" fmla="*/ 44 h 73"/>
                <a:gd name="T32" fmla="*/ 44 w 84"/>
                <a:gd name="T33" fmla="*/ 38 h 73"/>
                <a:gd name="T34" fmla="*/ 45 w 84"/>
                <a:gd name="T35" fmla="*/ 28 h 73"/>
                <a:gd name="T36" fmla="*/ 62 w 84"/>
                <a:gd name="T37" fmla="*/ 28 h 73"/>
                <a:gd name="T38" fmla="*/ 49 w 84"/>
                <a:gd name="T39" fmla="*/ 23 h 73"/>
                <a:gd name="T40" fmla="*/ 36 w 84"/>
                <a:gd name="T41" fmla="*/ 28 h 73"/>
                <a:gd name="T42" fmla="*/ 31 w 84"/>
                <a:gd name="T43" fmla="*/ 41 h 73"/>
                <a:gd name="T44" fmla="*/ 36 w 84"/>
                <a:gd name="T45" fmla="*/ 54 h 73"/>
                <a:gd name="T46" fmla="*/ 49 w 84"/>
                <a:gd name="T47" fmla="*/ 59 h 73"/>
                <a:gd name="T48" fmla="*/ 62 w 84"/>
                <a:gd name="T49" fmla="*/ 54 h 73"/>
                <a:gd name="T50" fmla="*/ 67 w 84"/>
                <a:gd name="T51" fmla="*/ 41 h 73"/>
                <a:gd name="T52" fmla="*/ 62 w 84"/>
                <a:gd name="T53" fmla="*/ 28 h 73"/>
                <a:gd name="T54" fmla="*/ 35 w 84"/>
                <a:gd name="T55" fmla="*/ 0 h 73"/>
                <a:gd name="T56" fmla="*/ 29 w 84"/>
                <a:gd name="T57" fmla="*/ 11 h 73"/>
                <a:gd name="T58" fmla="*/ 9 w 84"/>
                <a:gd name="T59" fmla="*/ 11 h 73"/>
                <a:gd name="T60" fmla="*/ 0 w 84"/>
                <a:gd name="T61" fmla="*/ 21 h 73"/>
                <a:gd name="T62" fmla="*/ 0 w 84"/>
                <a:gd name="T63" fmla="*/ 63 h 73"/>
                <a:gd name="T64" fmla="*/ 9 w 84"/>
                <a:gd name="T65" fmla="*/ 73 h 73"/>
                <a:gd name="T66" fmla="*/ 74 w 84"/>
                <a:gd name="T67" fmla="*/ 73 h 73"/>
                <a:gd name="T68" fmla="*/ 84 w 84"/>
                <a:gd name="T69" fmla="*/ 63 h 73"/>
                <a:gd name="T70" fmla="*/ 84 w 84"/>
                <a:gd name="T71" fmla="*/ 21 h 73"/>
                <a:gd name="T72" fmla="*/ 74 w 84"/>
                <a:gd name="T73" fmla="*/ 11 h 73"/>
                <a:gd name="T74" fmla="*/ 71 w 84"/>
                <a:gd name="T75" fmla="*/ 11 h 73"/>
                <a:gd name="T76" fmla="*/ 64 w 84"/>
                <a:gd name="T77" fmla="*/ 0 h 73"/>
                <a:gd name="T78" fmla="*/ 35 w 84"/>
                <a:gd name="T7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 h="73">
                  <a:moveTo>
                    <a:pt x="18" y="0"/>
                  </a:moveTo>
                  <a:cubicBezTo>
                    <a:pt x="22" y="0"/>
                    <a:pt x="25" y="3"/>
                    <a:pt x="26" y="7"/>
                  </a:cubicBezTo>
                  <a:cubicBezTo>
                    <a:pt x="10" y="7"/>
                    <a:pt x="10" y="7"/>
                    <a:pt x="10" y="7"/>
                  </a:cubicBezTo>
                  <a:cubicBezTo>
                    <a:pt x="10" y="3"/>
                    <a:pt x="14" y="0"/>
                    <a:pt x="18" y="0"/>
                  </a:cubicBezTo>
                  <a:close/>
                  <a:moveTo>
                    <a:pt x="49" y="15"/>
                  </a:moveTo>
                  <a:cubicBezTo>
                    <a:pt x="56" y="15"/>
                    <a:pt x="63" y="18"/>
                    <a:pt x="67" y="22"/>
                  </a:cubicBezTo>
                  <a:cubicBezTo>
                    <a:pt x="72" y="27"/>
                    <a:pt x="75" y="34"/>
                    <a:pt x="75" y="41"/>
                  </a:cubicBezTo>
                  <a:cubicBezTo>
                    <a:pt x="75" y="48"/>
                    <a:pt x="72" y="55"/>
                    <a:pt x="67" y="60"/>
                  </a:cubicBezTo>
                  <a:cubicBezTo>
                    <a:pt x="63" y="64"/>
                    <a:pt x="56" y="67"/>
                    <a:pt x="49" y="67"/>
                  </a:cubicBezTo>
                  <a:cubicBezTo>
                    <a:pt x="41" y="67"/>
                    <a:pt x="35" y="64"/>
                    <a:pt x="30" y="60"/>
                  </a:cubicBezTo>
                  <a:cubicBezTo>
                    <a:pt x="25" y="55"/>
                    <a:pt x="22" y="48"/>
                    <a:pt x="22" y="41"/>
                  </a:cubicBezTo>
                  <a:cubicBezTo>
                    <a:pt x="22" y="34"/>
                    <a:pt x="25" y="27"/>
                    <a:pt x="30" y="22"/>
                  </a:cubicBezTo>
                  <a:cubicBezTo>
                    <a:pt x="35" y="18"/>
                    <a:pt x="41" y="15"/>
                    <a:pt x="49" y="15"/>
                  </a:cubicBezTo>
                  <a:close/>
                  <a:moveTo>
                    <a:pt x="45" y="28"/>
                  </a:moveTo>
                  <a:cubicBezTo>
                    <a:pt x="42" y="26"/>
                    <a:pt x="37" y="28"/>
                    <a:pt x="35" y="33"/>
                  </a:cubicBezTo>
                  <a:cubicBezTo>
                    <a:pt x="32" y="37"/>
                    <a:pt x="33" y="42"/>
                    <a:pt x="36" y="44"/>
                  </a:cubicBezTo>
                  <a:cubicBezTo>
                    <a:pt x="40" y="46"/>
                    <a:pt x="41" y="42"/>
                    <a:pt x="44" y="38"/>
                  </a:cubicBezTo>
                  <a:cubicBezTo>
                    <a:pt x="46" y="33"/>
                    <a:pt x="49" y="30"/>
                    <a:pt x="45" y="28"/>
                  </a:cubicBezTo>
                  <a:close/>
                  <a:moveTo>
                    <a:pt x="62" y="28"/>
                  </a:moveTo>
                  <a:cubicBezTo>
                    <a:pt x="58" y="25"/>
                    <a:pt x="54" y="23"/>
                    <a:pt x="49" y="23"/>
                  </a:cubicBezTo>
                  <a:cubicBezTo>
                    <a:pt x="44" y="23"/>
                    <a:pt x="39" y="25"/>
                    <a:pt x="36" y="28"/>
                  </a:cubicBezTo>
                  <a:cubicBezTo>
                    <a:pt x="33" y="31"/>
                    <a:pt x="31" y="36"/>
                    <a:pt x="31" y="41"/>
                  </a:cubicBezTo>
                  <a:cubicBezTo>
                    <a:pt x="31" y="46"/>
                    <a:pt x="33" y="50"/>
                    <a:pt x="36" y="54"/>
                  </a:cubicBezTo>
                  <a:cubicBezTo>
                    <a:pt x="39" y="57"/>
                    <a:pt x="44" y="59"/>
                    <a:pt x="49" y="59"/>
                  </a:cubicBezTo>
                  <a:cubicBezTo>
                    <a:pt x="54" y="59"/>
                    <a:pt x="58" y="57"/>
                    <a:pt x="62" y="54"/>
                  </a:cubicBezTo>
                  <a:cubicBezTo>
                    <a:pt x="65" y="50"/>
                    <a:pt x="67" y="46"/>
                    <a:pt x="67" y="41"/>
                  </a:cubicBezTo>
                  <a:cubicBezTo>
                    <a:pt x="67" y="36"/>
                    <a:pt x="65" y="31"/>
                    <a:pt x="62" y="28"/>
                  </a:cubicBezTo>
                  <a:close/>
                  <a:moveTo>
                    <a:pt x="35" y="0"/>
                  </a:moveTo>
                  <a:cubicBezTo>
                    <a:pt x="29" y="11"/>
                    <a:pt x="29" y="11"/>
                    <a:pt x="29" y="11"/>
                  </a:cubicBezTo>
                  <a:cubicBezTo>
                    <a:pt x="9" y="11"/>
                    <a:pt x="9" y="11"/>
                    <a:pt x="9" y="11"/>
                  </a:cubicBezTo>
                  <a:cubicBezTo>
                    <a:pt x="4" y="11"/>
                    <a:pt x="0" y="15"/>
                    <a:pt x="0" y="21"/>
                  </a:cubicBezTo>
                  <a:cubicBezTo>
                    <a:pt x="0" y="63"/>
                    <a:pt x="0" y="63"/>
                    <a:pt x="0" y="63"/>
                  </a:cubicBezTo>
                  <a:cubicBezTo>
                    <a:pt x="0" y="69"/>
                    <a:pt x="4" y="73"/>
                    <a:pt x="9" y="73"/>
                  </a:cubicBezTo>
                  <a:cubicBezTo>
                    <a:pt x="74" y="73"/>
                    <a:pt x="74" y="73"/>
                    <a:pt x="74" y="73"/>
                  </a:cubicBezTo>
                  <a:cubicBezTo>
                    <a:pt x="79" y="73"/>
                    <a:pt x="84" y="69"/>
                    <a:pt x="84" y="63"/>
                  </a:cubicBezTo>
                  <a:cubicBezTo>
                    <a:pt x="84" y="21"/>
                    <a:pt x="84" y="21"/>
                    <a:pt x="84" y="21"/>
                  </a:cubicBezTo>
                  <a:cubicBezTo>
                    <a:pt x="84" y="15"/>
                    <a:pt x="79" y="11"/>
                    <a:pt x="74" y="11"/>
                  </a:cubicBezTo>
                  <a:cubicBezTo>
                    <a:pt x="71" y="11"/>
                    <a:pt x="71" y="11"/>
                    <a:pt x="71" y="11"/>
                  </a:cubicBezTo>
                  <a:cubicBezTo>
                    <a:pt x="64" y="0"/>
                    <a:pt x="64" y="0"/>
                    <a:pt x="64" y="0"/>
                  </a:cubicBezTo>
                  <a:lnTo>
                    <a:pt x="35" y="0"/>
                  </a:lnTo>
                  <a:close/>
                </a:path>
              </a:pathLst>
            </a:custGeom>
            <a:solidFill>
              <a:schemeClr val="bg2"/>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3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46"/>
          <p:cNvGrpSpPr/>
          <p:nvPr/>
        </p:nvGrpSpPr>
        <p:grpSpPr>
          <a:xfrm>
            <a:off x="5972155" y="1429971"/>
            <a:ext cx="515224" cy="515252"/>
            <a:chOff x="7962975" y="1905569"/>
            <a:chExt cx="687003" cy="687003"/>
          </a:xfrm>
        </p:grpSpPr>
        <p:sp>
          <p:nvSpPr>
            <p:cNvPr id="12" name="Oval 11"/>
            <p:cNvSpPr/>
            <p:nvPr/>
          </p:nvSpPr>
          <p:spPr>
            <a:xfrm>
              <a:off x="7962975" y="1905569"/>
              <a:ext cx="687003" cy="6870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4"/>
            <p:cNvSpPr>
              <a:spLocks noEditPoints="1"/>
            </p:cNvSpPr>
            <p:nvPr/>
          </p:nvSpPr>
          <p:spPr bwMode="auto">
            <a:xfrm>
              <a:off x="8117554" y="2067781"/>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3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45"/>
          <p:cNvGrpSpPr/>
          <p:nvPr/>
        </p:nvGrpSpPr>
        <p:grpSpPr>
          <a:xfrm>
            <a:off x="3920089" y="1429971"/>
            <a:ext cx="515224" cy="515252"/>
            <a:chOff x="5226737" y="1905569"/>
            <a:chExt cx="687003" cy="687003"/>
          </a:xfrm>
        </p:grpSpPr>
        <p:sp>
          <p:nvSpPr>
            <p:cNvPr id="11" name="Oval 10"/>
            <p:cNvSpPr/>
            <p:nvPr/>
          </p:nvSpPr>
          <p:spPr>
            <a:xfrm>
              <a:off x="5226737" y="1905569"/>
              <a:ext cx="687003" cy="6870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5"/>
            <p:cNvSpPr>
              <a:spLocks noEditPoints="1"/>
            </p:cNvSpPr>
            <p:nvPr/>
          </p:nvSpPr>
          <p:spPr bwMode="auto">
            <a:xfrm>
              <a:off x="5401354" y="20894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3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47"/>
          <p:cNvGrpSpPr/>
          <p:nvPr/>
        </p:nvGrpSpPr>
        <p:grpSpPr>
          <a:xfrm>
            <a:off x="8024221" y="1429971"/>
            <a:ext cx="515224" cy="515252"/>
            <a:chOff x="10699213" y="1905569"/>
            <a:chExt cx="687003" cy="687003"/>
          </a:xfrm>
        </p:grpSpPr>
        <p:sp>
          <p:nvSpPr>
            <p:cNvPr id="13" name="Oval 12"/>
            <p:cNvSpPr/>
            <p:nvPr/>
          </p:nvSpPr>
          <p:spPr>
            <a:xfrm>
              <a:off x="10699213" y="1905569"/>
              <a:ext cx="687003" cy="6870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6"/>
            <p:cNvSpPr>
              <a:spLocks noEditPoints="1"/>
            </p:cNvSpPr>
            <p:nvPr/>
          </p:nvSpPr>
          <p:spPr bwMode="auto">
            <a:xfrm>
              <a:off x="10884325" y="2046789"/>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3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Group 20"/>
          <p:cNvGrpSpPr/>
          <p:nvPr/>
        </p:nvGrpSpPr>
        <p:grpSpPr>
          <a:xfrm>
            <a:off x="614753" y="3494298"/>
            <a:ext cx="1695063" cy="912156"/>
            <a:chOff x="787791" y="5598942"/>
            <a:chExt cx="2260209" cy="1216207"/>
          </a:xfrm>
        </p:grpSpPr>
        <p:sp>
          <p:nvSpPr>
            <p:cNvPr id="54" name="TextBox 18"/>
            <p:cNvSpPr txBox="1"/>
            <p:nvPr/>
          </p:nvSpPr>
          <p:spPr>
            <a:xfrm>
              <a:off x="1066714" y="5598942"/>
              <a:ext cx="1702364" cy="291834"/>
            </a:xfrm>
            <a:prstGeom prst="rect">
              <a:avLst/>
            </a:prstGeom>
            <a:noFill/>
          </p:spPr>
          <p:txBody>
            <a:bodyPr wrap="none" lIns="0" tIns="0" rIns="0" bIns="0" rtlCol="0">
              <a:spAutoFit/>
            </a:bodyPr>
            <a:lstStyle/>
            <a:p>
              <a:pPr algn="ct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Rectangle 19"/>
            <p:cNvSpPr/>
            <p:nvPr/>
          </p:nvSpPr>
          <p:spPr>
            <a:xfrm>
              <a:off x="787791" y="6076486"/>
              <a:ext cx="2260209" cy="738663"/>
            </a:xfrm>
            <a:prstGeom prst="rect">
              <a:avLst/>
            </a:prstGeom>
          </p:spPr>
          <p:txBody>
            <a:bodyPr wrap="square"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GB"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21"/>
          <p:cNvGrpSpPr/>
          <p:nvPr/>
        </p:nvGrpSpPr>
        <p:grpSpPr>
          <a:xfrm>
            <a:off x="2681737" y="3494299"/>
            <a:ext cx="1695063" cy="930027"/>
            <a:chOff x="787791" y="5598942"/>
            <a:chExt cx="2260209" cy="1240035"/>
          </a:xfrm>
        </p:grpSpPr>
        <p:sp>
          <p:nvSpPr>
            <p:cNvPr id="57" name="TextBox 22"/>
            <p:cNvSpPr txBox="1"/>
            <p:nvPr/>
          </p:nvSpPr>
          <p:spPr>
            <a:xfrm>
              <a:off x="1075395" y="5598942"/>
              <a:ext cx="1675765" cy="287259"/>
            </a:xfrm>
            <a:prstGeom prst="rect">
              <a:avLst/>
            </a:prstGeom>
            <a:noFill/>
          </p:spPr>
          <p:txBody>
            <a:bodyPr wrap="none" lIns="0" tIns="0" rIns="0" bIns="0" rtlCol="0">
              <a:spAutoFit/>
            </a:bodyPr>
            <a:lstStyle/>
            <a:p>
              <a:pPr algn="ct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Rectangle 23"/>
            <p:cNvSpPr/>
            <p:nvPr/>
          </p:nvSpPr>
          <p:spPr>
            <a:xfrm>
              <a:off x="787791" y="6100314"/>
              <a:ext cx="2260209" cy="738663"/>
            </a:xfrm>
            <a:prstGeom prst="rect">
              <a:avLst/>
            </a:prstGeom>
          </p:spPr>
          <p:txBody>
            <a:bodyPr wrap="square"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GB"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24"/>
          <p:cNvGrpSpPr/>
          <p:nvPr/>
        </p:nvGrpSpPr>
        <p:grpSpPr>
          <a:xfrm>
            <a:off x="4748721" y="3494299"/>
            <a:ext cx="1695063" cy="930027"/>
            <a:chOff x="787791" y="5598942"/>
            <a:chExt cx="2260209" cy="1240035"/>
          </a:xfrm>
        </p:grpSpPr>
        <p:sp>
          <p:nvSpPr>
            <p:cNvPr id="60" name="TextBox 25"/>
            <p:cNvSpPr txBox="1"/>
            <p:nvPr/>
          </p:nvSpPr>
          <p:spPr>
            <a:xfrm>
              <a:off x="1080014" y="5598942"/>
              <a:ext cx="1675765" cy="287259"/>
            </a:xfrm>
            <a:prstGeom prst="rect">
              <a:avLst/>
            </a:prstGeom>
            <a:noFill/>
          </p:spPr>
          <p:txBody>
            <a:bodyPr wrap="none" lIns="0" tIns="0" rIns="0" bIns="0" rtlCol="0">
              <a:spAutoFit/>
            </a:bodyPr>
            <a:lstStyle/>
            <a:p>
              <a:pPr algn="ct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Rectangle 26"/>
            <p:cNvSpPr/>
            <p:nvPr/>
          </p:nvSpPr>
          <p:spPr>
            <a:xfrm>
              <a:off x="787791" y="6100314"/>
              <a:ext cx="2260209" cy="738663"/>
            </a:xfrm>
            <a:prstGeom prst="rect">
              <a:avLst/>
            </a:prstGeom>
          </p:spPr>
          <p:txBody>
            <a:bodyPr wrap="square"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GB"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Group 27"/>
          <p:cNvGrpSpPr/>
          <p:nvPr/>
        </p:nvGrpSpPr>
        <p:grpSpPr>
          <a:xfrm>
            <a:off x="6815703" y="3494297"/>
            <a:ext cx="1668792" cy="1068527"/>
            <a:chOff x="787791" y="5598942"/>
            <a:chExt cx="2225178" cy="1424702"/>
          </a:xfrm>
        </p:grpSpPr>
        <p:sp>
          <p:nvSpPr>
            <p:cNvPr id="63" name="TextBox 28"/>
            <p:cNvSpPr txBox="1"/>
            <p:nvPr/>
          </p:nvSpPr>
          <p:spPr>
            <a:xfrm>
              <a:off x="1049198" y="5598942"/>
              <a:ext cx="1702363" cy="291834"/>
            </a:xfrm>
            <a:prstGeom prst="rect">
              <a:avLst/>
            </a:prstGeom>
            <a:noFill/>
          </p:spPr>
          <p:txBody>
            <a:bodyPr wrap="none" lIns="0" tIns="0" rIns="0" bIns="0" rtlCol="0">
              <a:spAutoFit/>
            </a:bodyPr>
            <a:lstStyle/>
            <a:p>
              <a:pPr algn="ct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Rectangle 29"/>
            <p:cNvSpPr/>
            <p:nvPr/>
          </p:nvSpPr>
          <p:spPr>
            <a:xfrm>
              <a:off x="787791" y="6100315"/>
              <a:ext cx="2225178" cy="923329"/>
            </a:xfrm>
            <a:prstGeom prst="rect">
              <a:avLst/>
            </a:prstGeom>
          </p:spPr>
          <p:txBody>
            <a:bodyPr wrap="square"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GB"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40116954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par>
                          <p:cTn id="17" fill="hold">
                            <p:stCondLst>
                              <p:cond delay="1500"/>
                            </p:stCondLst>
                            <p:childTnLst>
                              <p:par>
                                <p:cTn id="18" presetID="37"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900" decel="100000" fill="hold"/>
                                        <p:tgtEl>
                                          <p:spTgt spid="6"/>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childTnLst>
                          </p:cTn>
                        </p:par>
                        <p:par>
                          <p:cTn id="30" fill="hold">
                            <p:stCondLst>
                              <p:cond delay="3000"/>
                            </p:stCondLst>
                            <p:childTnLst>
                              <p:par>
                                <p:cTn id="31" presetID="37"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900" decel="100000" fill="hold"/>
                                        <p:tgtEl>
                                          <p:spTgt spid="7"/>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37" fill="hold">
                            <p:stCondLst>
                              <p:cond delay="4000"/>
                            </p:stCondLst>
                            <p:childTnLst>
                              <p:par>
                                <p:cTn id="38" presetID="53" presetClass="entr" presetSubtype="16"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500" fill="hold"/>
                                        <p:tgtEl>
                                          <p:spTgt spid="3"/>
                                        </p:tgtEl>
                                        <p:attrNameLst>
                                          <p:attrName>ppt_w</p:attrName>
                                        </p:attrNameLst>
                                      </p:cBhvr>
                                      <p:tavLst>
                                        <p:tav tm="0">
                                          <p:val>
                                            <p:fltVal val="0"/>
                                          </p:val>
                                        </p:tav>
                                        <p:tav tm="100000">
                                          <p:val>
                                            <p:strVal val="#ppt_w"/>
                                          </p:val>
                                        </p:tav>
                                      </p:tavLst>
                                    </p:anim>
                                    <p:anim calcmode="lin" valueType="num">
                                      <p:cBhvr>
                                        <p:cTn id="41" dur="500" fill="hold"/>
                                        <p:tgtEl>
                                          <p:spTgt spid="3"/>
                                        </p:tgtEl>
                                        <p:attrNameLst>
                                          <p:attrName>ppt_h</p:attrName>
                                        </p:attrNameLst>
                                      </p:cBhvr>
                                      <p:tavLst>
                                        <p:tav tm="0">
                                          <p:val>
                                            <p:fltVal val="0"/>
                                          </p:val>
                                        </p:tav>
                                        <p:tav tm="100000">
                                          <p:val>
                                            <p:strVal val="#ppt_h"/>
                                          </p:val>
                                        </p:tav>
                                      </p:tavLst>
                                    </p:anim>
                                    <p:animEffect transition="in" filter="fade">
                                      <p:cBhvr>
                                        <p:cTn id="42" dur="500"/>
                                        <p:tgtEl>
                                          <p:spTgt spid="3"/>
                                        </p:tgtEl>
                                      </p:cBhvr>
                                    </p:animEffect>
                                  </p:childTnLst>
                                </p:cTn>
                              </p:par>
                            </p:childTnLst>
                          </p:cTn>
                        </p:par>
                        <p:par>
                          <p:cTn id="43" fill="hold">
                            <p:stCondLst>
                              <p:cond delay="4500"/>
                            </p:stCondLst>
                            <p:childTnLst>
                              <p:par>
                                <p:cTn id="44" presetID="37" presetClass="entr" presetSubtype="0"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1000"/>
                                        <p:tgtEl>
                                          <p:spTgt spid="8"/>
                                        </p:tgtEl>
                                      </p:cBhvr>
                                    </p:animEffect>
                                    <p:anim calcmode="lin" valueType="num">
                                      <p:cBhvr>
                                        <p:cTn id="47" dur="1000" fill="hold"/>
                                        <p:tgtEl>
                                          <p:spTgt spid="8"/>
                                        </p:tgtEl>
                                        <p:attrNameLst>
                                          <p:attrName>ppt_x</p:attrName>
                                        </p:attrNameLst>
                                      </p:cBhvr>
                                      <p:tavLst>
                                        <p:tav tm="0">
                                          <p:val>
                                            <p:strVal val="#ppt_x"/>
                                          </p:val>
                                        </p:tav>
                                        <p:tav tm="100000">
                                          <p:val>
                                            <p:strVal val="#ppt_x"/>
                                          </p:val>
                                        </p:tav>
                                      </p:tavLst>
                                    </p:anim>
                                    <p:anim calcmode="lin" valueType="num">
                                      <p:cBhvr>
                                        <p:cTn id="48" dur="900" decel="100000" fill="hold"/>
                                        <p:tgtEl>
                                          <p:spTgt spid="8"/>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50" fill="hold">
                            <p:stCondLst>
                              <p:cond delay="5500"/>
                            </p:stCondLst>
                            <p:childTnLst>
                              <p:par>
                                <p:cTn id="51" presetID="53" presetClass="entr" presetSubtype="16" fill="hold" nodeType="after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fltVal val="0"/>
                                          </p:val>
                                        </p:tav>
                                        <p:tav tm="100000">
                                          <p:val>
                                            <p:strVal val="#ppt_w"/>
                                          </p:val>
                                        </p:tav>
                                      </p:tavLst>
                                    </p:anim>
                                    <p:anim calcmode="lin" valueType="num">
                                      <p:cBhvr>
                                        <p:cTn id="54" dur="500" fill="hold"/>
                                        <p:tgtEl>
                                          <p:spTgt spid="9"/>
                                        </p:tgtEl>
                                        <p:attrNameLst>
                                          <p:attrName>ppt_h</p:attrName>
                                        </p:attrNameLst>
                                      </p:cBhvr>
                                      <p:tavLst>
                                        <p:tav tm="0">
                                          <p:val>
                                            <p:fltVal val="0"/>
                                          </p:val>
                                        </p:tav>
                                        <p:tav tm="100000">
                                          <p:val>
                                            <p:strVal val="#ppt_h"/>
                                          </p:val>
                                        </p:tav>
                                      </p:tavLst>
                                    </p:anim>
                                    <p:animEffect transition="in" filter="fade">
                                      <p:cBhvr>
                                        <p:cTn id="55" dur="500"/>
                                        <p:tgtEl>
                                          <p:spTgt spid="9"/>
                                        </p:tgtEl>
                                      </p:cBhvr>
                                    </p:animEffect>
                                  </p:childTnLst>
                                </p:cTn>
                              </p:par>
                            </p:childTnLst>
                          </p:cTn>
                        </p:par>
                        <p:par>
                          <p:cTn id="56" fill="hold">
                            <p:stCondLst>
                              <p:cond delay="6000"/>
                            </p:stCondLst>
                            <p:childTnLst>
                              <p:par>
                                <p:cTn id="57" presetID="42" presetClass="entr" presetSubtype="0" fill="hold"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1000"/>
                                        <p:tgtEl>
                                          <p:spTgt spid="18"/>
                                        </p:tgtEl>
                                      </p:cBhvr>
                                    </p:animEffect>
                                    <p:anim calcmode="lin" valueType="num">
                                      <p:cBhvr>
                                        <p:cTn id="60" dur="1000" fill="hold"/>
                                        <p:tgtEl>
                                          <p:spTgt spid="18"/>
                                        </p:tgtEl>
                                        <p:attrNameLst>
                                          <p:attrName>ppt_x</p:attrName>
                                        </p:attrNameLst>
                                      </p:cBhvr>
                                      <p:tavLst>
                                        <p:tav tm="0">
                                          <p:val>
                                            <p:strVal val="#ppt_x"/>
                                          </p:val>
                                        </p:tav>
                                        <p:tav tm="100000">
                                          <p:val>
                                            <p:strVal val="#ppt_x"/>
                                          </p:val>
                                        </p:tav>
                                      </p:tavLst>
                                    </p:anim>
                                    <p:anim calcmode="lin" valueType="num">
                                      <p:cBhvr>
                                        <p:cTn id="61" dur="1000" fill="hold"/>
                                        <p:tgtEl>
                                          <p:spTgt spid="18"/>
                                        </p:tgtEl>
                                        <p:attrNameLst>
                                          <p:attrName>ppt_y</p:attrName>
                                        </p:attrNameLst>
                                      </p:cBhvr>
                                      <p:tavLst>
                                        <p:tav tm="0">
                                          <p:val>
                                            <p:strVal val="#ppt_y+.1"/>
                                          </p:val>
                                        </p:tav>
                                        <p:tav tm="100000">
                                          <p:val>
                                            <p:strVal val="#ppt_y"/>
                                          </p:val>
                                        </p:tav>
                                      </p:tavLst>
                                    </p:anim>
                                  </p:childTnLst>
                                </p:cTn>
                              </p:par>
                            </p:childTnLst>
                          </p:cTn>
                        </p:par>
                        <p:par>
                          <p:cTn id="62" fill="hold">
                            <p:stCondLst>
                              <p:cond delay="7000"/>
                            </p:stCondLst>
                            <p:childTnLst>
                              <p:par>
                                <p:cTn id="63" presetID="42" presetClass="entr" presetSubtype="0" fill="hold"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1000"/>
                                        <p:tgtEl>
                                          <p:spTgt spid="19"/>
                                        </p:tgtEl>
                                      </p:cBhvr>
                                    </p:animEffect>
                                    <p:anim calcmode="lin" valueType="num">
                                      <p:cBhvr>
                                        <p:cTn id="66" dur="1000" fill="hold"/>
                                        <p:tgtEl>
                                          <p:spTgt spid="19"/>
                                        </p:tgtEl>
                                        <p:attrNameLst>
                                          <p:attrName>ppt_x</p:attrName>
                                        </p:attrNameLst>
                                      </p:cBhvr>
                                      <p:tavLst>
                                        <p:tav tm="0">
                                          <p:val>
                                            <p:strVal val="#ppt_x"/>
                                          </p:val>
                                        </p:tav>
                                        <p:tav tm="100000">
                                          <p:val>
                                            <p:strVal val="#ppt_x"/>
                                          </p:val>
                                        </p:tav>
                                      </p:tavLst>
                                    </p:anim>
                                    <p:anim calcmode="lin" valueType="num">
                                      <p:cBhvr>
                                        <p:cTn id="67" dur="1000" fill="hold"/>
                                        <p:tgtEl>
                                          <p:spTgt spid="19"/>
                                        </p:tgtEl>
                                        <p:attrNameLst>
                                          <p:attrName>ppt_y</p:attrName>
                                        </p:attrNameLst>
                                      </p:cBhvr>
                                      <p:tavLst>
                                        <p:tav tm="0">
                                          <p:val>
                                            <p:strVal val="#ppt_y+.1"/>
                                          </p:val>
                                        </p:tav>
                                        <p:tav tm="100000">
                                          <p:val>
                                            <p:strVal val="#ppt_y"/>
                                          </p:val>
                                        </p:tav>
                                      </p:tavLst>
                                    </p:anim>
                                  </p:childTnLst>
                                </p:cTn>
                              </p:par>
                            </p:childTnLst>
                          </p:cTn>
                        </p:par>
                        <p:par>
                          <p:cTn id="68" fill="hold">
                            <p:stCondLst>
                              <p:cond delay="8000"/>
                            </p:stCondLst>
                            <p:childTnLst>
                              <p:par>
                                <p:cTn id="69" presetID="42" presetClass="entr" presetSubtype="0" fill="hold"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1000"/>
                                        <p:tgtEl>
                                          <p:spTgt spid="20"/>
                                        </p:tgtEl>
                                      </p:cBhvr>
                                    </p:animEffect>
                                    <p:anim calcmode="lin" valueType="num">
                                      <p:cBhvr>
                                        <p:cTn id="72" dur="1000" fill="hold"/>
                                        <p:tgtEl>
                                          <p:spTgt spid="20"/>
                                        </p:tgtEl>
                                        <p:attrNameLst>
                                          <p:attrName>ppt_x</p:attrName>
                                        </p:attrNameLst>
                                      </p:cBhvr>
                                      <p:tavLst>
                                        <p:tav tm="0">
                                          <p:val>
                                            <p:strVal val="#ppt_x"/>
                                          </p:val>
                                        </p:tav>
                                        <p:tav tm="100000">
                                          <p:val>
                                            <p:strVal val="#ppt_x"/>
                                          </p:val>
                                        </p:tav>
                                      </p:tavLst>
                                    </p:anim>
                                    <p:anim calcmode="lin" valueType="num">
                                      <p:cBhvr>
                                        <p:cTn id="73" dur="1000" fill="hold"/>
                                        <p:tgtEl>
                                          <p:spTgt spid="20"/>
                                        </p:tgtEl>
                                        <p:attrNameLst>
                                          <p:attrName>ppt_y</p:attrName>
                                        </p:attrNameLst>
                                      </p:cBhvr>
                                      <p:tavLst>
                                        <p:tav tm="0">
                                          <p:val>
                                            <p:strVal val="#ppt_y+.1"/>
                                          </p:val>
                                        </p:tav>
                                        <p:tav tm="100000">
                                          <p:val>
                                            <p:strVal val="#ppt_y"/>
                                          </p:val>
                                        </p:tav>
                                      </p:tavLst>
                                    </p:anim>
                                  </p:childTnLst>
                                </p:cTn>
                              </p:par>
                            </p:childTnLst>
                          </p:cTn>
                        </p:par>
                        <p:par>
                          <p:cTn id="74" fill="hold">
                            <p:stCondLst>
                              <p:cond delay="9000"/>
                            </p:stCondLst>
                            <p:childTnLst>
                              <p:par>
                                <p:cTn id="75" presetID="42" presetClass="entr" presetSubtype="0" fill="hold"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1000"/>
                                        <p:tgtEl>
                                          <p:spTgt spid="21"/>
                                        </p:tgtEl>
                                      </p:cBhvr>
                                    </p:animEffect>
                                    <p:anim calcmode="lin" valueType="num">
                                      <p:cBhvr>
                                        <p:cTn id="78" dur="1000" fill="hold"/>
                                        <p:tgtEl>
                                          <p:spTgt spid="21"/>
                                        </p:tgtEl>
                                        <p:attrNameLst>
                                          <p:attrName>ppt_x</p:attrName>
                                        </p:attrNameLst>
                                      </p:cBhvr>
                                      <p:tavLst>
                                        <p:tav tm="0">
                                          <p:val>
                                            <p:strVal val="#ppt_x"/>
                                          </p:val>
                                        </p:tav>
                                        <p:tav tm="100000">
                                          <p:val>
                                            <p:strVal val="#ppt_x"/>
                                          </p:val>
                                        </p:tav>
                                      </p:tavLst>
                                    </p:anim>
                                    <p:anim calcmode="lin" valueType="num">
                                      <p:cBhvr>
                                        <p:cTn id="7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p:nvPr/>
        </p:nvGrpSpPr>
        <p:grpSpPr>
          <a:xfrm>
            <a:off x="2513" y="2342162"/>
            <a:ext cx="4401056" cy="115193"/>
            <a:chOff x="0" y="2341322"/>
            <a:chExt cx="4403470" cy="115214"/>
          </a:xfrm>
          <a:solidFill>
            <a:schemeClr val="accent1"/>
          </a:solidFill>
        </p:grpSpPr>
        <p:sp>
          <p:nvSpPr>
            <p:cNvPr id="13" name="Rectangle 12"/>
            <p:cNvSpPr/>
            <p:nvPr/>
          </p:nvSpPr>
          <p:spPr>
            <a:xfrm>
              <a:off x="0" y="2341322"/>
              <a:ext cx="4403469"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305">
                <a:defRPr/>
              </a:pPr>
              <a:endParaRPr lang="en-US"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2963773" y="2341322"/>
              <a:ext cx="1439697" cy="115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305">
                <a:defRPr/>
              </a:pPr>
              <a:endParaRPr lang="en-US" sz="19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 name="TextBox 5"/>
          <p:cNvSpPr txBox="1">
            <a:spLocks noChangeArrowheads="1"/>
          </p:cNvSpPr>
          <p:nvPr/>
        </p:nvSpPr>
        <p:spPr bwMode="auto">
          <a:xfrm>
            <a:off x="2466995" y="2597691"/>
            <a:ext cx="1846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lvl="0" algn="ctr"/>
            <a:r>
              <a:rPr lang="zh-CN" altLang="zh-CN" sz="2400" b="1" dirty="0">
                <a:solidFill>
                  <a:schemeClr val="accent1"/>
                </a:solidFill>
                <a:latin typeface="微软雅黑" pitchFamily="34" charset="-122"/>
                <a:ea typeface="微软雅黑" pitchFamily="34" charset="-122"/>
              </a:rPr>
              <a:t>工作完成情况</a:t>
            </a:r>
          </a:p>
        </p:txBody>
      </p:sp>
      <p:sp>
        <p:nvSpPr>
          <p:cNvPr id="7" name="TextBox 6"/>
          <p:cNvSpPr txBox="1">
            <a:spLocks noChangeArrowheads="1"/>
          </p:cNvSpPr>
          <p:nvPr/>
        </p:nvSpPr>
        <p:spPr bwMode="auto">
          <a:xfrm>
            <a:off x="1725213" y="2441795"/>
            <a:ext cx="741782" cy="68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nchor="ctr">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en-US" altLang="zh-CN" sz="4000" dirty="0">
                <a:solidFill>
                  <a:schemeClr val="accent1"/>
                </a:solidFill>
                <a:ea typeface="微软雅黑" panose="020B0503020204020204" pitchFamily="34" charset="-122"/>
                <a:sym typeface="Arial" panose="020B0604020202020204" pitchFamily="34" charset="0"/>
              </a:rPr>
              <a:t>02</a:t>
            </a:r>
          </a:p>
        </p:txBody>
      </p:sp>
      <p:sp>
        <p:nvSpPr>
          <p:cNvPr id="16" name="Text Placeholder 3"/>
          <p:cNvSpPr txBox="1">
            <a:spLocks/>
          </p:cNvSpPr>
          <p:nvPr/>
        </p:nvSpPr>
        <p:spPr>
          <a:xfrm>
            <a:off x="2441584" y="2952696"/>
            <a:ext cx="2418448" cy="663964"/>
          </a:xfrm>
          <a:prstGeom prst="rect">
            <a:avLst/>
          </a:prstGeom>
        </p:spPr>
        <p:txBody>
          <a:bodyPr wrap="square"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115">
              <a:lnSpc>
                <a:spcPct val="150000"/>
              </a:lnSpc>
              <a:spcBef>
                <a:spcPct val="20000"/>
              </a:spcBef>
              <a:defRPr/>
            </a:pPr>
            <a:r>
              <a:rPr lang="en-US" sz="10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but the majority </a:t>
            </a:r>
            <a:r>
              <a:rPr lang="en-US" sz="1000" dirty="0" err="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havesuffered</a:t>
            </a:r>
            <a:r>
              <a:rPr lang="en-US" sz="10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alteration in some form, by injected.</a:t>
            </a:r>
          </a:p>
        </p:txBody>
      </p:sp>
    </p:spTree>
    <p:extLst>
      <p:ext uri="{BB962C8B-B14F-4D97-AF65-F5344CB8AC3E}">
        <p14:creationId xmlns:p14="http://schemas.microsoft.com/office/powerpoint/2010/main" val="14041893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nodeType="afterGroup">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slide(fromBottom)">
                                      <p:cBhvr>
                                        <p:cTn id="16" dur="500"/>
                                        <p:tgtEl>
                                          <p:spTgt spid="6"/>
                                        </p:tgtEl>
                                      </p:cBhvr>
                                    </p:animEffect>
                                  </p:childTnLst>
                                </p:cTn>
                              </p:par>
                            </p:childTnLst>
                          </p:cTn>
                        </p:par>
                        <p:par>
                          <p:cTn id="17" fill="hold" nodeType="afterGroup">
                            <p:stCondLst>
                              <p:cond delay="1500"/>
                            </p:stCondLst>
                            <p:childTnLst>
                              <p:par>
                                <p:cTn id="18" presetID="12" presetClass="entr" presetSubtype="4"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slide(fromBottom)">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ectangle 74"/>
          <p:cNvSpPr/>
          <p:nvPr/>
        </p:nvSpPr>
        <p:spPr>
          <a:xfrm>
            <a:off x="919005" y="1537050"/>
            <a:ext cx="1372774" cy="2128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anchor="ctr"/>
          <a:lstStyle/>
          <a:p>
            <a:pPr algn="ctr" defTabSz="408199">
              <a:lnSpc>
                <a:spcPct val="12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cxnSp>
        <p:nvCxnSpPr>
          <p:cNvPr id="8" name="Straight Connector 7"/>
          <p:cNvCxnSpPr/>
          <p:nvPr/>
        </p:nvCxnSpPr>
        <p:spPr>
          <a:xfrm>
            <a:off x="919005" y="1891855"/>
            <a:ext cx="1372774"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5" name="TextBox 84"/>
          <p:cNvSpPr txBox="1">
            <a:spLocks noChangeArrowheads="1"/>
          </p:cNvSpPr>
          <p:nvPr/>
        </p:nvSpPr>
        <p:spPr bwMode="auto">
          <a:xfrm>
            <a:off x="1053911" y="1633328"/>
            <a:ext cx="110296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sz="4300">
                <a:solidFill>
                  <a:schemeClr val="tx1"/>
                </a:solidFill>
                <a:latin typeface="Calibri" charset="0"/>
                <a:ea typeface="ＭＳ Ｐゴシック" charset="0"/>
                <a:cs typeface="ＭＳ Ｐゴシック" charset="0"/>
              </a:defRPr>
            </a:lvl1pPr>
            <a:lvl2pPr marL="742950" indent="-285750">
              <a:defRPr sz="4300">
                <a:solidFill>
                  <a:schemeClr val="tx1"/>
                </a:solidFill>
                <a:latin typeface="Calibri" charset="0"/>
                <a:ea typeface="ＭＳ Ｐゴシック" charset="0"/>
              </a:defRPr>
            </a:lvl2pPr>
            <a:lvl3pPr marL="1143000" indent="-228600">
              <a:defRPr sz="4300">
                <a:solidFill>
                  <a:schemeClr val="tx1"/>
                </a:solidFill>
                <a:latin typeface="Calibri" charset="0"/>
                <a:ea typeface="ＭＳ Ｐゴシック" charset="0"/>
              </a:defRPr>
            </a:lvl3pPr>
            <a:lvl4pPr marL="1600200" indent="-228600">
              <a:defRPr sz="4300">
                <a:solidFill>
                  <a:schemeClr val="tx1"/>
                </a:solidFill>
                <a:latin typeface="Calibri" charset="0"/>
                <a:ea typeface="ＭＳ Ｐゴシック" charset="0"/>
              </a:defRPr>
            </a:lvl4pPr>
            <a:lvl5pPr marL="2057400" indent="-228600">
              <a:defRPr sz="4300">
                <a:solidFill>
                  <a:schemeClr val="tx1"/>
                </a:solidFill>
                <a:latin typeface="Calibri" charset="0"/>
                <a:ea typeface="ＭＳ Ｐゴシック" charset="0"/>
              </a:defRPr>
            </a:lvl5pPr>
            <a:lvl6pPr marL="2514600" indent="-228600" defTabSz="1087438" fontAlgn="base">
              <a:spcBef>
                <a:spcPct val="0"/>
              </a:spcBef>
              <a:spcAft>
                <a:spcPct val="0"/>
              </a:spcAft>
              <a:defRPr sz="4300">
                <a:solidFill>
                  <a:schemeClr val="tx1"/>
                </a:solidFill>
                <a:latin typeface="Calibri" charset="0"/>
                <a:ea typeface="ＭＳ Ｐゴシック" charset="0"/>
              </a:defRPr>
            </a:lvl6pPr>
            <a:lvl7pPr marL="2971800" indent="-228600" defTabSz="1087438" fontAlgn="base">
              <a:spcBef>
                <a:spcPct val="0"/>
              </a:spcBef>
              <a:spcAft>
                <a:spcPct val="0"/>
              </a:spcAft>
              <a:defRPr sz="4300">
                <a:solidFill>
                  <a:schemeClr val="tx1"/>
                </a:solidFill>
                <a:latin typeface="Calibri" charset="0"/>
                <a:ea typeface="ＭＳ Ｐゴシック" charset="0"/>
              </a:defRPr>
            </a:lvl7pPr>
            <a:lvl8pPr marL="3429000" indent="-228600" defTabSz="1087438" fontAlgn="base">
              <a:spcBef>
                <a:spcPct val="0"/>
              </a:spcBef>
              <a:spcAft>
                <a:spcPct val="0"/>
              </a:spcAft>
              <a:defRPr sz="4300">
                <a:solidFill>
                  <a:schemeClr val="tx1"/>
                </a:solidFill>
                <a:latin typeface="Calibri" charset="0"/>
                <a:ea typeface="ＭＳ Ｐゴシック" charset="0"/>
              </a:defRPr>
            </a:lvl8pPr>
            <a:lvl9pPr marL="3886200" indent="-228600" defTabSz="1087438" fontAlgn="base">
              <a:spcBef>
                <a:spcPct val="0"/>
              </a:spcBef>
              <a:spcAft>
                <a:spcPct val="0"/>
              </a:spcAft>
              <a:defRPr sz="4300">
                <a:solidFill>
                  <a:schemeClr val="tx1"/>
                </a:solidFill>
                <a:latin typeface="Calibri" charset="0"/>
                <a:ea typeface="ＭＳ Ｐゴシック" charset="0"/>
              </a:defRPr>
            </a:lvl9pPr>
          </a:lstStyle>
          <a:p>
            <a:pPr algn="ct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Roboto Regular" charset="0"/>
                <a:sym typeface="Arial" panose="020B0604020202020204" pitchFamily="34" charset="0"/>
              </a:rPr>
              <a:t>请替换文字内容</a:t>
            </a:r>
            <a:endParaRPr lang="en-US" sz="1000" dirty="0">
              <a:solidFill>
                <a:schemeClr val="bg1"/>
              </a:solidFill>
              <a:latin typeface="Arial" panose="020B0604020202020204" pitchFamily="34" charset="0"/>
              <a:ea typeface="微软雅黑" panose="020B0503020204020204" pitchFamily="34" charset="-122"/>
              <a:cs typeface="Roboto Regular" charset="0"/>
              <a:sym typeface="Arial" panose="020B0604020202020204" pitchFamily="34" charset="0"/>
            </a:endParaRPr>
          </a:p>
        </p:txBody>
      </p:sp>
      <p:sp>
        <p:nvSpPr>
          <p:cNvPr id="86" name="TextBox 85"/>
          <p:cNvSpPr txBox="1">
            <a:spLocks noChangeArrowheads="1"/>
          </p:cNvSpPr>
          <p:nvPr/>
        </p:nvSpPr>
        <p:spPr bwMode="auto">
          <a:xfrm>
            <a:off x="1074553" y="2192151"/>
            <a:ext cx="1061678" cy="997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sz="4300">
                <a:solidFill>
                  <a:schemeClr val="tx1"/>
                </a:solidFill>
                <a:latin typeface="Calibri" charset="0"/>
                <a:ea typeface="ＭＳ Ｐゴシック" charset="0"/>
                <a:cs typeface="ＭＳ Ｐゴシック" charset="0"/>
              </a:defRPr>
            </a:lvl1pPr>
            <a:lvl2pPr marL="742950" indent="-285750">
              <a:defRPr sz="4300">
                <a:solidFill>
                  <a:schemeClr val="tx1"/>
                </a:solidFill>
                <a:latin typeface="Calibri" charset="0"/>
                <a:ea typeface="ＭＳ Ｐゴシック" charset="0"/>
              </a:defRPr>
            </a:lvl2pPr>
            <a:lvl3pPr marL="1143000" indent="-228600">
              <a:defRPr sz="4300">
                <a:solidFill>
                  <a:schemeClr val="tx1"/>
                </a:solidFill>
                <a:latin typeface="Calibri" charset="0"/>
                <a:ea typeface="ＭＳ Ｐゴシック" charset="0"/>
              </a:defRPr>
            </a:lvl3pPr>
            <a:lvl4pPr marL="1600200" indent="-228600">
              <a:defRPr sz="4300">
                <a:solidFill>
                  <a:schemeClr val="tx1"/>
                </a:solidFill>
                <a:latin typeface="Calibri" charset="0"/>
                <a:ea typeface="ＭＳ Ｐゴシック" charset="0"/>
              </a:defRPr>
            </a:lvl4pPr>
            <a:lvl5pPr marL="2057400" indent="-228600">
              <a:defRPr sz="4300">
                <a:solidFill>
                  <a:schemeClr val="tx1"/>
                </a:solidFill>
                <a:latin typeface="Calibri" charset="0"/>
                <a:ea typeface="ＭＳ Ｐゴシック" charset="0"/>
              </a:defRPr>
            </a:lvl5pPr>
            <a:lvl6pPr marL="2514600" indent="-228600" defTabSz="1087438" fontAlgn="base">
              <a:spcBef>
                <a:spcPct val="0"/>
              </a:spcBef>
              <a:spcAft>
                <a:spcPct val="0"/>
              </a:spcAft>
              <a:defRPr sz="4300">
                <a:solidFill>
                  <a:schemeClr val="tx1"/>
                </a:solidFill>
                <a:latin typeface="Calibri" charset="0"/>
                <a:ea typeface="ＭＳ Ｐゴシック" charset="0"/>
              </a:defRPr>
            </a:lvl6pPr>
            <a:lvl7pPr marL="2971800" indent="-228600" defTabSz="1087438" fontAlgn="base">
              <a:spcBef>
                <a:spcPct val="0"/>
              </a:spcBef>
              <a:spcAft>
                <a:spcPct val="0"/>
              </a:spcAft>
              <a:defRPr sz="4300">
                <a:solidFill>
                  <a:schemeClr val="tx1"/>
                </a:solidFill>
                <a:latin typeface="Calibri" charset="0"/>
                <a:ea typeface="ＭＳ Ｐゴシック" charset="0"/>
              </a:defRPr>
            </a:lvl7pPr>
            <a:lvl8pPr marL="3429000" indent="-228600" defTabSz="1087438" fontAlgn="base">
              <a:spcBef>
                <a:spcPct val="0"/>
              </a:spcBef>
              <a:spcAft>
                <a:spcPct val="0"/>
              </a:spcAft>
              <a:defRPr sz="4300">
                <a:solidFill>
                  <a:schemeClr val="tx1"/>
                </a:solidFill>
                <a:latin typeface="Calibri" charset="0"/>
                <a:ea typeface="ＭＳ Ｐゴシック" charset="0"/>
              </a:defRPr>
            </a:lvl8pPr>
            <a:lvl9pPr marL="3886200" indent="-228600" defTabSz="1087438" fontAlgn="base">
              <a:spcBef>
                <a:spcPct val="0"/>
              </a:spcBef>
              <a:spcAft>
                <a:spcPct val="0"/>
              </a:spcAft>
              <a:defRPr sz="4300">
                <a:solidFill>
                  <a:schemeClr val="tx1"/>
                </a:solidFill>
                <a:latin typeface="Calibri" charset="0"/>
                <a:ea typeface="ＭＳ Ｐゴシック" charset="0"/>
              </a:defRPr>
            </a:lvl9pPr>
          </a:lstStyle>
          <a:p>
            <a:pPr algn="just">
              <a:lnSpc>
                <a:spcPct val="120000"/>
              </a:lnSpc>
            </a:pPr>
            <a:r>
              <a:rPr lang="en-US" altLang="zh-CN" sz="600" dirty="0">
                <a:solidFill>
                  <a:schemeClr val="bg1"/>
                </a:solidFill>
                <a:latin typeface="Arial" panose="020B0604020202020204" pitchFamily="34" charset="0"/>
                <a:ea typeface="微软雅黑" panose="020B0503020204020204" pitchFamily="34" charset="-122"/>
                <a:cs typeface="Roboto Light" charset="0"/>
                <a:sym typeface="Arial" panose="020B0604020202020204" pitchFamily="34" charset="0"/>
              </a:rPr>
              <a:t>Please replace text, click add relevant headline, modify the text content, also can copy your content to this </a:t>
            </a:r>
            <a:r>
              <a:rPr lang="en-US" altLang="zh-CN" sz="600" dirty="0" err="1">
                <a:solidFill>
                  <a:schemeClr val="bg1"/>
                </a:solidFill>
                <a:latin typeface="Arial" panose="020B0604020202020204" pitchFamily="34" charset="0"/>
                <a:ea typeface="微软雅黑" panose="020B0503020204020204" pitchFamily="34" charset="-122"/>
                <a:cs typeface="Roboto Light" charset="0"/>
                <a:sym typeface="Arial" panose="020B0604020202020204" pitchFamily="34" charset="0"/>
              </a:rPr>
              <a:t>directly.Please</a:t>
            </a:r>
            <a:r>
              <a:rPr lang="en-US" altLang="zh-CN" sz="600" dirty="0">
                <a:solidFill>
                  <a:schemeClr val="bg1"/>
                </a:solidFill>
                <a:latin typeface="Arial" panose="020B0604020202020204" pitchFamily="34" charset="0"/>
                <a:ea typeface="微软雅黑" panose="020B0503020204020204" pitchFamily="34" charset="-122"/>
                <a:cs typeface="Roboto Light" charset="0"/>
                <a:sym typeface="Arial" panose="020B0604020202020204" pitchFamily="34" charset="0"/>
              </a:rPr>
              <a:t> replace text, click add relevant headline, modify the text content, also can copy your content to this directly.</a:t>
            </a:r>
          </a:p>
        </p:txBody>
      </p:sp>
      <p:sp>
        <p:nvSpPr>
          <p:cNvPr id="91" name="Rectangle 90"/>
          <p:cNvSpPr/>
          <p:nvPr/>
        </p:nvSpPr>
        <p:spPr>
          <a:xfrm>
            <a:off x="2398887" y="1537050"/>
            <a:ext cx="1372774" cy="212870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anchor="ctr"/>
          <a:lstStyle/>
          <a:p>
            <a:pPr algn="ctr" defTabSz="408199">
              <a:lnSpc>
                <a:spcPct val="12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cxnSp>
        <p:nvCxnSpPr>
          <p:cNvPr id="98" name="Straight Connector 97"/>
          <p:cNvCxnSpPr/>
          <p:nvPr/>
        </p:nvCxnSpPr>
        <p:spPr>
          <a:xfrm>
            <a:off x="2398887" y="1891855"/>
            <a:ext cx="1372774"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TextBox 102"/>
          <p:cNvSpPr txBox="1">
            <a:spLocks noChangeArrowheads="1"/>
          </p:cNvSpPr>
          <p:nvPr/>
        </p:nvSpPr>
        <p:spPr bwMode="auto">
          <a:xfrm>
            <a:off x="2533794" y="1633328"/>
            <a:ext cx="110296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sz="4300">
                <a:solidFill>
                  <a:schemeClr val="tx1"/>
                </a:solidFill>
                <a:latin typeface="Calibri" charset="0"/>
                <a:ea typeface="ＭＳ Ｐゴシック" charset="0"/>
                <a:cs typeface="ＭＳ Ｐゴシック" charset="0"/>
              </a:defRPr>
            </a:lvl1pPr>
            <a:lvl2pPr marL="742950" indent="-285750">
              <a:defRPr sz="4300">
                <a:solidFill>
                  <a:schemeClr val="tx1"/>
                </a:solidFill>
                <a:latin typeface="Calibri" charset="0"/>
                <a:ea typeface="ＭＳ Ｐゴシック" charset="0"/>
              </a:defRPr>
            </a:lvl2pPr>
            <a:lvl3pPr marL="1143000" indent="-228600">
              <a:defRPr sz="4300">
                <a:solidFill>
                  <a:schemeClr val="tx1"/>
                </a:solidFill>
                <a:latin typeface="Calibri" charset="0"/>
                <a:ea typeface="ＭＳ Ｐゴシック" charset="0"/>
              </a:defRPr>
            </a:lvl3pPr>
            <a:lvl4pPr marL="1600200" indent="-228600">
              <a:defRPr sz="4300">
                <a:solidFill>
                  <a:schemeClr val="tx1"/>
                </a:solidFill>
                <a:latin typeface="Calibri" charset="0"/>
                <a:ea typeface="ＭＳ Ｐゴシック" charset="0"/>
              </a:defRPr>
            </a:lvl4pPr>
            <a:lvl5pPr marL="2057400" indent="-228600">
              <a:defRPr sz="4300">
                <a:solidFill>
                  <a:schemeClr val="tx1"/>
                </a:solidFill>
                <a:latin typeface="Calibri" charset="0"/>
                <a:ea typeface="ＭＳ Ｐゴシック" charset="0"/>
              </a:defRPr>
            </a:lvl5pPr>
            <a:lvl6pPr marL="2514600" indent="-228600" defTabSz="1087438" fontAlgn="base">
              <a:spcBef>
                <a:spcPct val="0"/>
              </a:spcBef>
              <a:spcAft>
                <a:spcPct val="0"/>
              </a:spcAft>
              <a:defRPr sz="4300">
                <a:solidFill>
                  <a:schemeClr val="tx1"/>
                </a:solidFill>
                <a:latin typeface="Calibri" charset="0"/>
                <a:ea typeface="ＭＳ Ｐゴシック" charset="0"/>
              </a:defRPr>
            </a:lvl6pPr>
            <a:lvl7pPr marL="2971800" indent="-228600" defTabSz="1087438" fontAlgn="base">
              <a:spcBef>
                <a:spcPct val="0"/>
              </a:spcBef>
              <a:spcAft>
                <a:spcPct val="0"/>
              </a:spcAft>
              <a:defRPr sz="4300">
                <a:solidFill>
                  <a:schemeClr val="tx1"/>
                </a:solidFill>
                <a:latin typeface="Calibri" charset="0"/>
                <a:ea typeface="ＭＳ Ｐゴシック" charset="0"/>
              </a:defRPr>
            </a:lvl7pPr>
            <a:lvl8pPr marL="3429000" indent="-228600" defTabSz="1087438" fontAlgn="base">
              <a:spcBef>
                <a:spcPct val="0"/>
              </a:spcBef>
              <a:spcAft>
                <a:spcPct val="0"/>
              </a:spcAft>
              <a:defRPr sz="4300">
                <a:solidFill>
                  <a:schemeClr val="tx1"/>
                </a:solidFill>
                <a:latin typeface="Calibri" charset="0"/>
                <a:ea typeface="ＭＳ Ｐゴシック" charset="0"/>
              </a:defRPr>
            </a:lvl8pPr>
            <a:lvl9pPr marL="3886200" indent="-228600" defTabSz="1087438" fontAlgn="base">
              <a:spcBef>
                <a:spcPct val="0"/>
              </a:spcBef>
              <a:spcAft>
                <a:spcPct val="0"/>
              </a:spcAft>
              <a:defRPr sz="4300">
                <a:solidFill>
                  <a:schemeClr val="tx1"/>
                </a:solidFill>
                <a:latin typeface="Calibri" charset="0"/>
                <a:ea typeface="ＭＳ Ｐゴシック" charset="0"/>
              </a:defRPr>
            </a:lvl9pPr>
          </a:lstStyle>
          <a:p>
            <a:pPr algn="ct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Roboto Regular" charset="0"/>
                <a:sym typeface="Arial" panose="020B0604020202020204" pitchFamily="34" charset="0"/>
              </a:rPr>
              <a:t>请替换文字内容</a:t>
            </a:r>
            <a:endParaRPr lang="en-US" sz="1000" dirty="0">
              <a:solidFill>
                <a:schemeClr val="bg1"/>
              </a:solidFill>
              <a:latin typeface="Arial" panose="020B0604020202020204" pitchFamily="34" charset="0"/>
              <a:ea typeface="微软雅黑" panose="020B0503020204020204" pitchFamily="34" charset="-122"/>
              <a:cs typeface="Roboto Regular" charset="0"/>
              <a:sym typeface="Arial" panose="020B0604020202020204" pitchFamily="34" charset="0"/>
            </a:endParaRPr>
          </a:p>
        </p:txBody>
      </p:sp>
      <p:sp>
        <p:nvSpPr>
          <p:cNvPr id="106" name="TextBox 105"/>
          <p:cNvSpPr txBox="1">
            <a:spLocks noChangeArrowheads="1"/>
          </p:cNvSpPr>
          <p:nvPr/>
        </p:nvSpPr>
        <p:spPr bwMode="auto">
          <a:xfrm>
            <a:off x="2554435" y="2192151"/>
            <a:ext cx="1061678" cy="997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sz="4300">
                <a:solidFill>
                  <a:schemeClr val="tx1"/>
                </a:solidFill>
                <a:latin typeface="Calibri" charset="0"/>
                <a:ea typeface="ＭＳ Ｐゴシック" charset="0"/>
                <a:cs typeface="ＭＳ Ｐゴシック" charset="0"/>
              </a:defRPr>
            </a:lvl1pPr>
            <a:lvl2pPr marL="742950" indent="-285750">
              <a:defRPr sz="4300">
                <a:solidFill>
                  <a:schemeClr val="tx1"/>
                </a:solidFill>
                <a:latin typeface="Calibri" charset="0"/>
                <a:ea typeface="ＭＳ Ｐゴシック" charset="0"/>
              </a:defRPr>
            </a:lvl2pPr>
            <a:lvl3pPr marL="1143000" indent="-228600">
              <a:defRPr sz="4300">
                <a:solidFill>
                  <a:schemeClr val="tx1"/>
                </a:solidFill>
                <a:latin typeface="Calibri" charset="0"/>
                <a:ea typeface="ＭＳ Ｐゴシック" charset="0"/>
              </a:defRPr>
            </a:lvl3pPr>
            <a:lvl4pPr marL="1600200" indent="-228600">
              <a:defRPr sz="4300">
                <a:solidFill>
                  <a:schemeClr val="tx1"/>
                </a:solidFill>
                <a:latin typeface="Calibri" charset="0"/>
                <a:ea typeface="ＭＳ Ｐゴシック" charset="0"/>
              </a:defRPr>
            </a:lvl4pPr>
            <a:lvl5pPr marL="2057400" indent="-228600">
              <a:defRPr sz="4300">
                <a:solidFill>
                  <a:schemeClr val="tx1"/>
                </a:solidFill>
                <a:latin typeface="Calibri" charset="0"/>
                <a:ea typeface="ＭＳ Ｐゴシック" charset="0"/>
              </a:defRPr>
            </a:lvl5pPr>
            <a:lvl6pPr marL="2514600" indent="-228600" defTabSz="1087438" fontAlgn="base">
              <a:spcBef>
                <a:spcPct val="0"/>
              </a:spcBef>
              <a:spcAft>
                <a:spcPct val="0"/>
              </a:spcAft>
              <a:defRPr sz="4300">
                <a:solidFill>
                  <a:schemeClr val="tx1"/>
                </a:solidFill>
                <a:latin typeface="Calibri" charset="0"/>
                <a:ea typeface="ＭＳ Ｐゴシック" charset="0"/>
              </a:defRPr>
            </a:lvl6pPr>
            <a:lvl7pPr marL="2971800" indent="-228600" defTabSz="1087438" fontAlgn="base">
              <a:spcBef>
                <a:spcPct val="0"/>
              </a:spcBef>
              <a:spcAft>
                <a:spcPct val="0"/>
              </a:spcAft>
              <a:defRPr sz="4300">
                <a:solidFill>
                  <a:schemeClr val="tx1"/>
                </a:solidFill>
                <a:latin typeface="Calibri" charset="0"/>
                <a:ea typeface="ＭＳ Ｐゴシック" charset="0"/>
              </a:defRPr>
            </a:lvl7pPr>
            <a:lvl8pPr marL="3429000" indent="-228600" defTabSz="1087438" fontAlgn="base">
              <a:spcBef>
                <a:spcPct val="0"/>
              </a:spcBef>
              <a:spcAft>
                <a:spcPct val="0"/>
              </a:spcAft>
              <a:defRPr sz="4300">
                <a:solidFill>
                  <a:schemeClr val="tx1"/>
                </a:solidFill>
                <a:latin typeface="Calibri" charset="0"/>
                <a:ea typeface="ＭＳ Ｐゴシック" charset="0"/>
              </a:defRPr>
            </a:lvl8pPr>
            <a:lvl9pPr marL="3886200" indent="-228600" defTabSz="1087438" fontAlgn="base">
              <a:spcBef>
                <a:spcPct val="0"/>
              </a:spcBef>
              <a:spcAft>
                <a:spcPct val="0"/>
              </a:spcAft>
              <a:defRPr sz="4300">
                <a:solidFill>
                  <a:schemeClr val="tx1"/>
                </a:solidFill>
                <a:latin typeface="Calibri" charset="0"/>
                <a:ea typeface="ＭＳ Ｐゴシック" charset="0"/>
              </a:defRPr>
            </a:lvl9pPr>
          </a:lstStyle>
          <a:p>
            <a:pPr algn="just">
              <a:lnSpc>
                <a:spcPct val="120000"/>
              </a:lnSpc>
            </a:pPr>
            <a:r>
              <a:rPr lang="en-US" altLang="zh-CN" sz="600" dirty="0">
                <a:solidFill>
                  <a:schemeClr val="bg1"/>
                </a:solidFill>
                <a:latin typeface="Arial" panose="020B0604020202020204" pitchFamily="34" charset="0"/>
                <a:ea typeface="微软雅黑" panose="020B0503020204020204" pitchFamily="34" charset="-122"/>
                <a:cs typeface="Roboto Light" charset="0"/>
                <a:sym typeface="Arial" panose="020B0604020202020204" pitchFamily="34" charset="0"/>
              </a:rPr>
              <a:t>Please replace text, click add relevant headline, modify the text content, also can copy your content to this </a:t>
            </a:r>
            <a:r>
              <a:rPr lang="en-US" altLang="zh-CN" sz="600" dirty="0" err="1">
                <a:solidFill>
                  <a:schemeClr val="bg1"/>
                </a:solidFill>
                <a:latin typeface="Arial" panose="020B0604020202020204" pitchFamily="34" charset="0"/>
                <a:ea typeface="微软雅黑" panose="020B0503020204020204" pitchFamily="34" charset="-122"/>
                <a:cs typeface="Roboto Light" charset="0"/>
                <a:sym typeface="Arial" panose="020B0604020202020204" pitchFamily="34" charset="0"/>
              </a:rPr>
              <a:t>directly.Please</a:t>
            </a:r>
            <a:r>
              <a:rPr lang="en-US" altLang="zh-CN" sz="600" dirty="0">
                <a:solidFill>
                  <a:schemeClr val="bg1"/>
                </a:solidFill>
                <a:latin typeface="Arial" panose="020B0604020202020204" pitchFamily="34" charset="0"/>
                <a:ea typeface="微软雅黑" panose="020B0503020204020204" pitchFamily="34" charset="-122"/>
                <a:cs typeface="Roboto Light" charset="0"/>
                <a:sym typeface="Arial" panose="020B0604020202020204" pitchFamily="34" charset="0"/>
              </a:rPr>
              <a:t> replace text, click add relevant headline, modify the text content, also can copy your content to this directly.</a:t>
            </a:r>
          </a:p>
        </p:txBody>
      </p:sp>
      <p:sp>
        <p:nvSpPr>
          <p:cNvPr id="128" name="Rectangle 127"/>
          <p:cNvSpPr/>
          <p:nvPr/>
        </p:nvSpPr>
        <p:spPr>
          <a:xfrm>
            <a:off x="3888886" y="1532288"/>
            <a:ext cx="1372774" cy="2127995"/>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anchor="ctr"/>
          <a:lstStyle/>
          <a:p>
            <a:pPr algn="ctr" defTabSz="408199">
              <a:lnSpc>
                <a:spcPct val="12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cxnSp>
        <p:nvCxnSpPr>
          <p:cNvPr id="131" name="Straight Connector 130"/>
          <p:cNvCxnSpPr/>
          <p:nvPr/>
        </p:nvCxnSpPr>
        <p:spPr>
          <a:xfrm>
            <a:off x="3888886" y="1887093"/>
            <a:ext cx="1372774"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36" name="TextBox 135"/>
          <p:cNvSpPr txBox="1">
            <a:spLocks noChangeArrowheads="1"/>
          </p:cNvSpPr>
          <p:nvPr/>
        </p:nvSpPr>
        <p:spPr bwMode="auto">
          <a:xfrm>
            <a:off x="4023792" y="1627971"/>
            <a:ext cx="110296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sz="4300">
                <a:solidFill>
                  <a:schemeClr val="tx1"/>
                </a:solidFill>
                <a:latin typeface="Calibri" charset="0"/>
                <a:ea typeface="ＭＳ Ｐゴシック" charset="0"/>
                <a:cs typeface="ＭＳ Ｐゴシック" charset="0"/>
              </a:defRPr>
            </a:lvl1pPr>
            <a:lvl2pPr marL="742950" indent="-285750">
              <a:defRPr sz="4300">
                <a:solidFill>
                  <a:schemeClr val="tx1"/>
                </a:solidFill>
                <a:latin typeface="Calibri" charset="0"/>
                <a:ea typeface="ＭＳ Ｐゴシック" charset="0"/>
              </a:defRPr>
            </a:lvl2pPr>
            <a:lvl3pPr marL="1143000" indent="-228600">
              <a:defRPr sz="4300">
                <a:solidFill>
                  <a:schemeClr val="tx1"/>
                </a:solidFill>
                <a:latin typeface="Calibri" charset="0"/>
                <a:ea typeface="ＭＳ Ｐゴシック" charset="0"/>
              </a:defRPr>
            </a:lvl3pPr>
            <a:lvl4pPr marL="1600200" indent="-228600">
              <a:defRPr sz="4300">
                <a:solidFill>
                  <a:schemeClr val="tx1"/>
                </a:solidFill>
                <a:latin typeface="Calibri" charset="0"/>
                <a:ea typeface="ＭＳ Ｐゴシック" charset="0"/>
              </a:defRPr>
            </a:lvl4pPr>
            <a:lvl5pPr marL="2057400" indent="-228600">
              <a:defRPr sz="4300">
                <a:solidFill>
                  <a:schemeClr val="tx1"/>
                </a:solidFill>
                <a:latin typeface="Calibri" charset="0"/>
                <a:ea typeface="ＭＳ Ｐゴシック" charset="0"/>
              </a:defRPr>
            </a:lvl5pPr>
            <a:lvl6pPr marL="2514600" indent="-228600" defTabSz="1087438" fontAlgn="base">
              <a:spcBef>
                <a:spcPct val="0"/>
              </a:spcBef>
              <a:spcAft>
                <a:spcPct val="0"/>
              </a:spcAft>
              <a:defRPr sz="4300">
                <a:solidFill>
                  <a:schemeClr val="tx1"/>
                </a:solidFill>
                <a:latin typeface="Calibri" charset="0"/>
                <a:ea typeface="ＭＳ Ｐゴシック" charset="0"/>
              </a:defRPr>
            </a:lvl6pPr>
            <a:lvl7pPr marL="2971800" indent="-228600" defTabSz="1087438" fontAlgn="base">
              <a:spcBef>
                <a:spcPct val="0"/>
              </a:spcBef>
              <a:spcAft>
                <a:spcPct val="0"/>
              </a:spcAft>
              <a:defRPr sz="4300">
                <a:solidFill>
                  <a:schemeClr val="tx1"/>
                </a:solidFill>
                <a:latin typeface="Calibri" charset="0"/>
                <a:ea typeface="ＭＳ Ｐゴシック" charset="0"/>
              </a:defRPr>
            </a:lvl7pPr>
            <a:lvl8pPr marL="3429000" indent="-228600" defTabSz="1087438" fontAlgn="base">
              <a:spcBef>
                <a:spcPct val="0"/>
              </a:spcBef>
              <a:spcAft>
                <a:spcPct val="0"/>
              </a:spcAft>
              <a:defRPr sz="4300">
                <a:solidFill>
                  <a:schemeClr val="tx1"/>
                </a:solidFill>
                <a:latin typeface="Calibri" charset="0"/>
                <a:ea typeface="ＭＳ Ｐゴシック" charset="0"/>
              </a:defRPr>
            </a:lvl8pPr>
            <a:lvl9pPr marL="3886200" indent="-228600" defTabSz="1087438" fontAlgn="base">
              <a:spcBef>
                <a:spcPct val="0"/>
              </a:spcBef>
              <a:spcAft>
                <a:spcPct val="0"/>
              </a:spcAft>
              <a:defRPr sz="4300">
                <a:solidFill>
                  <a:schemeClr val="tx1"/>
                </a:solidFill>
                <a:latin typeface="Calibri" charset="0"/>
                <a:ea typeface="ＭＳ Ｐゴシック" charset="0"/>
              </a:defRPr>
            </a:lvl9pPr>
          </a:lstStyle>
          <a:p>
            <a:pPr algn="ct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Roboto Regular" charset="0"/>
                <a:sym typeface="Arial" panose="020B0604020202020204" pitchFamily="34" charset="0"/>
              </a:rPr>
              <a:t>请替换文字内容</a:t>
            </a:r>
            <a:endParaRPr lang="en-US" sz="1000" dirty="0">
              <a:solidFill>
                <a:schemeClr val="bg1"/>
              </a:solidFill>
              <a:latin typeface="Arial" panose="020B0604020202020204" pitchFamily="34" charset="0"/>
              <a:ea typeface="微软雅黑" panose="020B0503020204020204" pitchFamily="34" charset="-122"/>
              <a:cs typeface="Roboto Regular" charset="0"/>
              <a:sym typeface="Arial" panose="020B0604020202020204" pitchFamily="34" charset="0"/>
            </a:endParaRPr>
          </a:p>
        </p:txBody>
      </p:sp>
      <p:sp>
        <p:nvSpPr>
          <p:cNvPr id="137" name="TextBox 136"/>
          <p:cNvSpPr txBox="1">
            <a:spLocks noChangeArrowheads="1"/>
          </p:cNvSpPr>
          <p:nvPr/>
        </p:nvSpPr>
        <p:spPr bwMode="auto">
          <a:xfrm>
            <a:off x="4044434" y="2186792"/>
            <a:ext cx="1061678" cy="997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sz="4300">
                <a:solidFill>
                  <a:schemeClr val="tx1"/>
                </a:solidFill>
                <a:latin typeface="Calibri" charset="0"/>
                <a:ea typeface="ＭＳ Ｐゴシック" charset="0"/>
                <a:cs typeface="ＭＳ Ｐゴシック" charset="0"/>
              </a:defRPr>
            </a:lvl1pPr>
            <a:lvl2pPr marL="742950" indent="-285750">
              <a:defRPr sz="4300">
                <a:solidFill>
                  <a:schemeClr val="tx1"/>
                </a:solidFill>
                <a:latin typeface="Calibri" charset="0"/>
                <a:ea typeface="ＭＳ Ｐゴシック" charset="0"/>
              </a:defRPr>
            </a:lvl2pPr>
            <a:lvl3pPr marL="1143000" indent="-228600">
              <a:defRPr sz="4300">
                <a:solidFill>
                  <a:schemeClr val="tx1"/>
                </a:solidFill>
                <a:latin typeface="Calibri" charset="0"/>
                <a:ea typeface="ＭＳ Ｐゴシック" charset="0"/>
              </a:defRPr>
            </a:lvl3pPr>
            <a:lvl4pPr marL="1600200" indent="-228600">
              <a:defRPr sz="4300">
                <a:solidFill>
                  <a:schemeClr val="tx1"/>
                </a:solidFill>
                <a:latin typeface="Calibri" charset="0"/>
                <a:ea typeface="ＭＳ Ｐゴシック" charset="0"/>
              </a:defRPr>
            </a:lvl4pPr>
            <a:lvl5pPr marL="2057400" indent="-228600">
              <a:defRPr sz="4300">
                <a:solidFill>
                  <a:schemeClr val="tx1"/>
                </a:solidFill>
                <a:latin typeface="Calibri" charset="0"/>
                <a:ea typeface="ＭＳ Ｐゴシック" charset="0"/>
              </a:defRPr>
            </a:lvl5pPr>
            <a:lvl6pPr marL="2514600" indent="-228600" defTabSz="1087438" fontAlgn="base">
              <a:spcBef>
                <a:spcPct val="0"/>
              </a:spcBef>
              <a:spcAft>
                <a:spcPct val="0"/>
              </a:spcAft>
              <a:defRPr sz="4300">
                <a:solidFill>
                  <a:schemeClr val="tx1"/>
                </a:solidFill>
                <a:latin typeface="Calibri" charset="0"/>
                <a:ea typeface="ＭＳ Ｐゴシック" charset="0"/>
              </a:defRPr>
            </a:lvl6pPr>
            <a:lvl7pPr marL="2971800" indent="-228600" defTabSz="1087438" fontAlgn="base">
              <a:spcBef>
                <a:spcPct val="0"/>
              </a:spcBef>
              <a:spcAft>
                <a:spcPct val="0"/>
              </a:spcAft>
              <a:defRPr sz="4300">
                <a:solidFill>
                  <a:schemeClr val="tx1"/>
                </a:solidFill>
                <a:latin typeface="Calibri" charset="0"/>
                <a:ea typeface="ＭＳ Ｐゴシック" charset="0"/>
              </a:defRPr>
            </a:lvl7pPr>
            <a:lvl8pPr marL="3429000" indent="-228600" defTabSz="1087438" fontAlgn="base">
              <a:spcBef>
                <a:spcPct val="0"/>
              </a:spcBef>
              <a:spcAft>
                <a:spcPct val="0"/>
              </a:spcAft>
              <a:defRPr sz="4300">
                <a:solidFill>
                  <a:schemeClr val="tx1"/>
                </a:solidFill>
                <a:latin typeface="Calibri" charset="0"/>
                <a:ea typeface="ＭＳ Ｐゴシック" charset="0"/>
              </a:defRPr>
            </a:lvl8pPr>
            <a:lvl9pPr marL="3886200" indent="-228600" defTabSz="1087438" fontAlgn="base">
              <a:spcBef>
                <a:spcPct val="0"/>
              </a:spcBef>
              <a:spcAft>
                <a:spcPct val="0"/>
              </a:spcAft>
              <a:defRPr sz="4300">
                <a:solidFill>
                  <a:schemeClr val="tx1"/>
                </a:solidFill>
                <a:latin typeface="Calibri" charset="0"/>
                <a:ea typeface="ＭＳ Ｐゴシック" charset="0"/>
              </a:defRPr>
            </a:lvl9pPr>
          </a:lstStyle>
          <a:p>
            <a:pPr algn="just">
              <a:lnSpc>
                <a:spcPct val="120000"/>
              </a:lnSpc>
            </a:pPr>
            <a:r>
              <a:rPr lang="en-US" altLang="zh-CN" sz="600" dirty="0">
                <a:solidFill>
                  <a:schemeClr val="bg1"/>
                </a:solidFill>
                <a:latin typeface="Arial" panose="020B0604020202020204" pitchFamily="34" charset="0"/>
                <a:ea typeface="微软雅黑" panose="020B0503020204020204" pitchFamily="34" charset="-122"/>
                <a:cs typeface="Roboto Light" charset="0"/>
                <a:sym typeface="Arial" panose="020B0604020202020204" pitchFamily="34" charset="0"/>
              </a:rPr>
              <a:t>Please replace text, click add relevant headline, modify the text content, also can copy your content to this </a:t>
            </a:r>
            <a:r>
              <a:rPr lang="en-US" altLang="zh-CN" sz="600" dirty="0" err="1">
                <a:solidFill>
                  <a:schemeClr val="bg1"/>
                </a:solidFill>
                <a:latin typeface="Arial" panose="020B0604020202020204" pitchFamily="34" charset="0"/>
                <a:ea typeface="微软雅黑" panose="020B0503020204020204" pitchFamily="34" charset="-122"/>
                <a:cs typeface="Roboto Light" charset="0"/>
                <a:sym typeface="Arial" panose="020B0604020202020204" pitchFamily="34" charset="0"/>
              </a:rPr>
              <a:t>directly.Please</a:t>
            </a:r>
            <a:r>
              <a:rPr lang="en-US" altLang="zh-CN" sz="600" dirty="0">
                <a:solidFill>
                  <a:schemeClr val="bg1"/>
                </a:solidFill>
                <a:latin typeface="Arial" panose="020B0604020202020204" pitchFamily="34" charset="0"/>
                <a:ea typeface="微软雅黑" panose="020B0503020204020204" pitchFamily="34" charset="-122"/>
                <a:cs typeface="Roboto Light" charset="0"/>
                <a:sym typeface="Arial" panose="020B0604020202020204" pitchFamily="34" charset="0"/>
              </a:rPr>
              <a:t> replace text, click add relevant headline, modify the text content, also can copy your content to this directly.</a:t>
            </a:r>
          </a:p>
        </p:txBody>
      </p:sp>
      <p:sp>
        <p:nvSpPr>
          <p:cNvPr id="139" name="Rectangle 138"/>
          <p:cNvSpPr/>
          <p:nvPr/>
        </p:nvSpPr>
        <p:spPr>
          <a:xfrm>
            <a:off x="5374124" y="1526930"/>
            <a:ext cx="1372774" cy="2128702"/>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anchor="ctr"/>
          <a:lstStyle/>
          <a:p>
            <a:pPr algn="ctr" defTabSz="408199">
              <a:lnSpc>
                <a:spcPct val="12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cxnSp>
        <p:nvCxnSpPr>
          <p:cNvPr id="141" name="Straight Connector 140"/>
          <p:cNvCxnSpPr/>
          <p:nvPr/>
        </p:nvCxnSpPr>
        <p:spPr>
          <a:xfrm>
            <a:off x="5374124" y="1881736"/>
            <a:ext cx="1372774"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43" name="TextBox 142"/>
          <p:cNvSpPr txBox="1">
            <a:spLocks noChangeArrowheads="1"/>
          </p:cNvSpPr>
          <p:nvPr/>
        </p:nvSpPr>
        <p:spPr bwMode="auto">
          <a:xfrm>
            <a:off x="5509030" y="1623208"/>
            <a:ext cx="110296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sz="4300">
                <a:solidFill>
                  <a:schemeClr val="tx1"/>
                </a:solidFill>
                <a:latin typeface="Calibri" charset="0"/>
                <a:ea typeface="ＭＳ Ｐゴシック" charset="0"/>
                <a:cs typeface="ＭＳ Ｐゴシック" charset="0"/>
              </a:defRPr>
            </a:lvl1pPr>
            <a:lvl2pPr marL="742950" indent="-285750">
              <a:defRPr sz="4300">
                <a:solidFill>
                  <a:schemeClr val="tx1"/>
                </a:solidFill>
                <a:latin typeface="Calibri" charset="0"/>
                <a:ea typeface="ＭＳ Ｐゴシック" charset="0"/>
              </a:defRPr>
            </a:lvl2pPr>
            <a:lvl3pPr marL="1143000" indent="-228600">
              <a:defRPr sz="4300">
                <a:solidFill>
                  <a:schemeClr val="tx1"/>
                </a:solidFill>
                <a:latin typeface="Calibri" charset="0"/>
                <a:ea typeface="ＭＳ Ｐゴシック" charset="0"/>
              </a:defRPr>
            </a:lvl3pPr>
            <a:lvl4pPr marL="1600200" indent="-228600">
              <a:defRPr sz="4300">
                <a:solidFill>
                  <a:schemeClr val="tx1"/>
                </a:solidFill>
                <a:latin typeface="Calibri" charset="0"/>
                <a:ea typeface="ＭＳ Ｐゴシック" charset="0"/>
              </a:defRPr>
            </a:lvl4pPr>
            <a:lvl5pPr marL="2057400" indent="-228600">
              <a:defRPr sz="4300">
                <a:solidFill>
                  <a:schemeClr val="tx1"/>
                </a:solidFill>
                <a:latin typeface="Calibri" charset="0"/>
                <a:ea typeface="ＭＳ Ｐゴシック" charset="0"/>
              </a:defRPr>
            </a:lvl5pPr>
            <a:lvl6pPr marL="2514600" indent="-228600" defTabSz="1087438" fontAlgn="base">
              <a:spcBef>
                <a:spcPct val="0"/>
              </a:spcBef>
              <a:spcAft>
                <a:spcPct val="0"/>
              </a:spcAft>
              <a:defRPr sz="4300">
                <a:solidFill>
                  <a:schemeClr val="tx1"/>
                </a:solidFill>
                <a:latin typeface="Calibri" charset="0"/>
                <a:ea typeface="ＭＳ Ｐゴシック" charset="0"/>
              </a:defRPr>
            </a:lvl6pPr>
            <a:lvl7pPr marL="2971800" indent="-228600" defTabSz="1087438" fontAlgn="base">
              <a:spcBef>
                <a:spcPct val="0"/>
              </a:spcBef>
              <a:spcAft>
                <a:spcPct val="0"/>
              </a:spcAft>
              <a:defRPr sz="4300">
                <a:solidFill>
                  <a:schemeClr val="tx1"/>
                </a:solidFill>
                <a:latin typeface="Calibri" charset="0"/>
                <a:ea typeface="ＭＳ Ｐゴシック" charset="0"/>
              </a:defRPr>
            </a:lvl7pPr>
            <a:lvl8pPr marL="3429000" indent="-228600" defTabSz="1087438" fontAlgn="base">
              <a:spcBef>
                <a:spcPct val="0"/>
              </a:spcBef>
              <a:spcAft>
                <a:spcPct val="0"/>
              </a:spcAft>
              <a:defRPr sz="4300">
                <a:solidFill>
                  <a:schemeClr val="tx1"/>
                </a:solidFill>
                <a:latin typeface="Calibri" charset="0"/>
                <a:ea typeface="ＭＳ Ｐゴシック" charset="0"/>
              </a:defRPr>
            </a:lvl8pPr>
            <a:lvl9pPr marL="3886200" indent="-228600" defTabSz="1087438" fontAlgn="base">
              <a:spcBef>
                <a:spcPct val="0"/>
              </a:spcBef>
              <a:spcAft>
                <a:spcPct val="0"/>
              </a:spcAft>
              <a:defRPr sz="4300">
                <a:solidFill>
                  <a:schemeClr val="tx1"/>
                </a:solidFill>
                <a:latin typeface="Calibri" charset="0"/>
                <a:ea typeface="ＭＳ Ｐゴシック" charset="0"/>
              </a:defRPr>
            </a:lvl9pPr>
          </a:lstStyle>
          <a:p>
            <a:pPr algn="ct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Roboto Regular" charset="0"/>
                <a:sym typeface="Arial" panose="020B0604020202020204" pitchFamily="34" charset="0"/>
              </a:rPr>
              <a:t>请替换文字内容</a:t>
            </a:r>
            <a:endParaRPr lang="en-US" sz="1000" dirty="0">
              <a:solidFill>
                <a:schemeClr val="bg1"/>
              </a:solidFill>
              <a:latin typeface="Arial" panose="020B0604020202020204" pitchFamily="34" charset="0"/>
              <a:ea typeface="微软雅黑" panose="020B0503020204020204" pitchFamily="34" charset="-122"/>
              <a:cs typeface="Roboto Regular" charset="0"/>
              <a:sym typeface="Arial" panose="020B0604020202020204" pitchFamily="34" charset="0"/>
            </a:endParaRPr>
          </a:p>
        </p:txBody>
      </p:sp>
      <p:sp>
        <p:nvSpPr>
          <p:cNvPr id="158" name="TextBox 157"/>
          <p:cNvSpPr txBox="1">
            <a:spLocks noChangeArrowheads="1"/>
          </p:cNvSpPr>
          <p:nvPr/>
        </p:nvSpPr>
        <p:spPr bwMode="auto">
          <a:xfrm>
            <a:off x="5529672" y="2182030"/>
            <a:ext cx="1061678" cy="997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sz="4300">
                <a:solidFill>
                  <a:schemeClr val="tx1"/>
                </a:solidFill>
                <a:latin typeface="Calibri" charset="0"/>
                <a:ea typeface="ＭＳ Ｐゴシック" charset="0"/>
                <a:cs typeface="ＭＳ Ｐゴシック" charset="0"/>
              </a:defRPr>
            </a:lvl1pPr>
            <a:lvl2pPr marL="742950" indent="-285750">
              <a:defRPr sz="4300">
                <a:solidFill>
                  <a:schemeClr val="tx1"/>
                </a:solidFill>
                <a:latin typeface="Calibri" charset="0"/>
                <a:ea typeface="ＭＳ Ｐゴシック" charset="0"/>
              </a:defRPr>
            </a:lvl2pPr>
            <a:lvl3pPr marL="1143000" indent="-228600">
              <a:defRPr sz="4300">
                <a:solidFill>
                  <a:schemeClr val="tx1"/>
                </a:solidFill>
                <a:latin typeface="Calibri" charset="0"/>
                <a:ea typeface="ＭＳ Ｐゴシック" charset="0"/>
              </a:defRPr>
            </a:lvl3pPr>
            <a:lvl4pPr marL="1600200" indent="-228600">
              <a:defRPr sz="4300">
                <a:solidFill>
                  <a:schemeClr val="tx1"/>
                </a:solidFill>
                <a:latin typeface="Calibri" charset="0"/>
                <a:ea typeface="ＭＳ Ｐゴシック" charset="0"/>
              </a:defRPr>
            </a:lvl4pPr>
            <a:lvl5pPr marL="2057400" indent="-228600">
              <a:defRPr sz="4300">
                <a:solidFill>
                  <a:schemeClr val="tx1"/>
                </a:solidFill>
                <a:latin typeface="Calibri" charset="0"/>
                <a:ea typeface="ＭＳ Ｐゴシック" charset="0"/>
              </a:defRPr>
            </a:lvl5pPr>
            <a:lvl6pPr marL="2514600" indent="-228600" defTabSz="1087438" fontAlgn="base">
              <a:spcBef>
                <a:spcPct val="0"/>
              </a:spcBef>
              <a:spcAft>
                <a:spcPct val="0"/>
              </a:spcAft>
              <a:defRPr sz="4300">
                <a:solidFill>
                  <a:schemeClr val="tx1"/>
                </a:solidFill>
                <a:latin typeface="Calibri" charset="0"/>
                <a:ea typeface="ＭＳ Ｐゴシック" charset="0"/>
              </a:defRPr>
            </a:lvl6pPr>
            <a:lvl7pPr marL="2971800" indent="-228600" defTabSz="1087438" fontAlgn="base">
              <a:spcBef>
                <a:spcPct val="0"/>
              </a:spcBef>
              <a:spcAft>
                <a:spcPct val="0"/>
              </a:spcAft>
              <a:defRPr sz="4300">
                <a:solidFill>
                  <a:schemeClr val="tx1"/>
                </a:solidFill>
                <a:latin typeface="Calibri" charset="0"/>
                <a:ea typeface="ＭＳ Ｐゴシック" charset="0"/>
              </a:defRPr>
            </a:lvl7pPr>
            <a:lvl8pPr marL="3429000" indent="-228600" defTabSz="1087438" fontAlgn="base">
              <a:spcBef>
                <a:spcPct val="0"/>
              </a:spcBef>
              <a:spcAft>
                <a:spcPct val="0"/>
              </a:spcAft>
              <a:defRPr sz="4300">
                <a:solidFill>
                  <a:schemeClr val="tx1"/>
                </a:solidFill>
                <a:latin typeface="Calibri" charset="0"/>
                <a:ea typeface="ＭＳ Ｐゴシック" charset="0"/>
              </a:defRPr>
            </a:lvl8pPr>
            <a:lvl9pPr marL="3886200" indent="-228600" defTabSz="1087438" fontAlgn="base">
              <a:spcBef>
                <a:spcPct val="0"/>
              </a:spcBef>
              <a:spcAft>
                <a:spcPct val="0"/>
              </a:spcAft>
              <a:defRPr sz="4300">
                <a:solidFill>
                  <a:schemeClr val="tx1"/>
                </a:solidFill>
                <a:latin typeface="Calibri" charset="0"/>
                <a:ea typeface="ＭＳ Ｐゴシック" charset="0"/>
              </a:defRPr>
            </a:lvl9pPr>
          </a:lstStyle>
          <a:p>
            <a:pPr algn="just">
              <a:lnSpc>
                <a:spcPct val="120000"/>
              </a:lnSpc>
            </a:pPr>
            <a:r>
              <a:rPr lang="en-US" altLang="zh-CN" sz="600" dirty="0">
                <a:solidFill>
                  <a:schemeClr val="bg1"/>
                </a:solidFill>
                <a:latin typeface="Arial" panose="020B0604020202020204" pitchFamily="34" charset="0"/>
                <a:ea typeface="微软雅黑" panose="020B0503020204020204" pitchFamily="34" charset="-122"/>
                <a:cs typeface="Roboto Light" charset="0"/>
                <a:sym typeface="Arial" panose="020B0604020202020204" pitchFamily="34" charset="0"/>
              </a:rPr>
              <a:t>Please replace text, click add relevant headline, modify the text content, also can copy your content to this </a:t>
            </a:r>
            <a:r>
              <a:rPr lang="en-US" altLang="zh-CN" sz="600" dirty="0" err="1">
                <a:solidFill>
                  <a:schemeClr val="bg1"/>
                </a:solidFill>
                <a:latin typeface="Arial" panose="020B0604020202020204" pitchFamily="34" charset="0"/>
                <a:ea typeface="微软雅黑" panose="020B0503020204020204" pitchFamily="34" charset="-122"/>
                <a:cs typeface="Roboto Light" charset="0"/>
                <a:sym typeface="Arial" panose="020B0604020202020204" pitchFamily="34" charset="0"/>
              </a:rPr>
              <a:t>directly.Please</a:t>
            </a:r>
            <a:r>
              <a:rPr lang="en-US" altLang="zh-CN" sz="600" dirty="0">
                <a:solidFill>
                  <a:schemeClr val="bg1"/>
                </a:solidFill>
                <a:latin typeface="Arial" panose="020B0604020202020204" pitchFamily="34" charset="0"/>
                <a:ea typeface="微软雅黑" panose="020B0503020204020204" pitchFamily="34" charset="-122"/>
                <a:cs typeface="Roboto Light" charset="0"/>
                <a:sym typeface="Arial" panose="020B0604020202020204" pitchFamily="34" charset="0"/>
              </a:rPr>
              <a:t> replace text, click add relevant headline, modify the text content, also can copy your content to this directly.</a:t>
            </a:r>
          </a:p>
        </p:txBody>
      </p:sp>
      <p:sp>
        <p:nvSpPr>
          <p:cNvPr id="160" name="Rectangle 159"/>
          <p:cNvSpPr/>
          <p:nvPr/>
        </p:nvSpPr>
        <p:spPr>
          <a:xfrm>
            <a:off x="6854007" y="1526930"/>
            <a:ext cx="1372774" cy="2128702"/>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anchor="ctr"/>
          <a:lstStyle/>
          <a:p>
            <a:pPr algn="ctr" defTabSz="408199">
              <a:lnSpc>
                <a:spcPct val="12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cxnSp>
        <p:nvCxnSpPr>
          <p:cNvPr id="162" name="Straight Connector 161"/>
          <p:cNvCxnSpPr/>
          <p:nvPr/>
        </p:nvCxnSpPr>
        <p:spPr>
          <a:xfrm>
            <a:off x="6854007" y="1881736"/>
            <a:ext cx="1372774"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63" name="TextBox 162"/>
          <p:cNvSpPr txBox="1">
            <a:spLocks noChangeArrowheads="1"/>
          </p:cNvSpPr>
          <p:nvPr/>
        </p:nvSpPr>
        <p:spPr bwMode="auto">
          <a:xfrm>
            <a:off x="6988913" y="1623208"/>
            <a:ext cx="110296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sz="4300">
                <a:solidFill>
                  <a:schemeClr val="tx1"/>
                </a:solidFill>
                <a:latin typeface="Calibri" charset="0"/>
                <a:ea typeface="ＭＳ Ｐゴシック" charset="0"/>
                <a:cs typeface="ＭＳ Ｐゴシック" charset="0"/>
              </a:defRPr>
            </a:lvl1pPr>
            <a:lvl2pPr marL="742950" indent="-285750">
              <a:defRPr sz="4300">
                <a:solidFill>
                  <a:schemeClr val="tx1"/>
                </a:solidFill>
                <a:latin typeface="Calibri" charset="0"/>
                <a:ea typeface="ＭＳ Ｐゴシック" charset="0"/>
              </a:defRPr>
            </a:lvl2pPr>
            <a:lvl3pPr marL="1143000" indent="-228600">
              <a:defRPr sz="4300">
                <a:solidFill>
                  <a:schemeClr val="tx1"/>
                </a:solidFill>
                <a:latin typeface="Calibri" charset="0"/>
                <a:ea typeface="ＭＳ Ｐゴシック" charset="0"/>
              </a:defRPr>
            </a:lvl3pPr>
            <a:lvl4pPr marL="1600200" indent="-228600">
              <a:defRPr sz="4300">
                <a:solidFill>
                  <a:schemeClr val="tx1"/>
                </a:solidFill>
                <a:latin typeface="Calibri" charset="0"/>
                <a:ea typeface="ＭＳ Ｐゴシック" charset="0"/>
              </a:defRPr>
            </a:lvl4pPr>
            <a:lvl5pPr marL="2057400" indent="-228600">
              <a:defRPr sz="4300">
                <a:solidFill>
                  <a:schemeClr val="tx1"/>
                </a:solidFill>
                <a:latin typeface="Calibri" charset="0"/>
                <a:ea typeface="ＭＳ Ｐゴシック" charset="0"/>
              </a:defRPr>
            </a:lvl5pPr>
            <a:lvl6pPr marL="2514600" indent="-228600" defTabSz="1087438" fontAlgn="base">
              <a:spcBef>
                <a:spcPct val="0"/>
              </a:spcBef>
              <a:spcAft>
                <a:spcPct val="0"/>
              </a:spcAft>
              <a:defRPr sz="4300">
                <a:solidFill>
                  <a:schemeClr val="tx1"/>
                </a:solidFill>
                <a:latin typeface="Calibri" charset="0"/>
                <a:ea typeface="ＭＳ Ｐゴシック" charset="0"/>
              </a:defRPr>
            </a:lvl6pPr>
            <a:lvl7pPr marL="2971800" indent="-228600" defTabSz="1087438" fontAlgn="base">
              <a:spcBef>
                <a:spcPct val="0"/>
              </a:spcBef>
              <a:spcAft>
                <a:spcPct val="0"/>
              </a:spcAft>
              <a:defRPr sz="4300">
                <a:solidFill>
                  <a:schemeClr val="tx1"/>
                </a:solidFill>
                <a:latin typeface="Calibri" charset="0"/>
                <a:ea typeface="ＭＳ Ｐゴシック" charset="0"/>
              </a:defRPr>
            </a:lvl7pPr>
            <a:lvl8pPr marL="3429000" indent="-228600" defTabSz="1087438" fontAlgn="base">
              <a:spcBef>
                <a:spcPct val="0"/>
              </a:spcBef>
              <a:spcAft>
                <a:spcPct val="0"/>
              </a:spcAft>
              <a:defRPr sz="4300">
                <a:solidFill>
                  <a:schemeClr val="tx1"/>
                </a:solidFill>
                <a:latin typeface="Calibri" charset="0"/>
                <a:ea typeface="ＭＳ Ｐゴシック" charset="0"/>
              </a:defRPr>
            </a:lvl8pPr>
            <a:lvl9pPr marL="3886200" indent="-228600" defTabSz="1087438" fontAlgn="base">
              <a:spcBef>
                <a:spcPct val="0"/>
              </a:spcBef>
              <a:spcAft>
                <a:spcPct val="0"/>
              </a:spcAft>
              <a:defRPr sz="4300">
                <a:solidFill>
                  <a:schemeClr val="tx1"/>
                </a:solidFill>
                <a:latin typeface="Calibri" charset="0"/>
                <a:ea typeface="ＭＳ Ｐゴシック" charset="0"/>
              </a:defRPr>
            </a:lvl9pPr>
          </a:lstStyle>
          <a:p>
            <a:pPr algn="ct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Roboto Regular" charset="0"/>
                <a:sym typeface="Arial" panose="020B0604020202020204" pitchFamily="34" charset="0"/>
              </a:rPr>
              <a:t>请替换文字内容</a:t>
            </a:r>
            <a:endParaRPr lang="en-US" sz="1000" dirty="0">
              <a:solidFill>
                <a:schemeClr val="bg1"/>
              </a:solidFill>
              <a:latin typeface="Arial" panose="020B0604020202020204" pitchFamily="34" charset="0"/>
              <a:ea typeface="微软雅黑" panose="020B0503020204020204" pitchFamily="34" charset="-122"/>
              <a:cs typeface="Roboto Regular" charset="0"/>
              <a:sym typeface="Arial" panose="020B0604020202020204" pitchFamily="34" charset="0"/>
            </a:endParaRPr>
          </a:p>
        </p:txBody>
      </p:sp>
      <p:sp>
        <p:nvSpPr>
          <p:cNvPr id="164" name="TextBox 163"/>
          <p:cNvSpPr txBox="1">
            <a:spLocks noChangeArrowheads="1"/>
          </p:cNvSpPr>
          <p:nvPr/>
        </p:nvSpPr>
        <p:spPr bwMode="auto">
          <a:xfrm>
            <a:off x="7009555" y="2182030"/>
            <a:ext cx="1061678" cy="997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sz="4300">
                <a:solidFill>
                  <a:schemeClr val="tx1"/>
                </a:solidFill>
                <a:latin typeface="Calibri" charset="0"/>
                <a:ea typeface="ＭＳ Ｐゴシック" charset="0"/>
                <a:cs typeface="ＭＳ Ｐゴシック" charset="0"/>
              </a:defRPr>
            </a:lvl1pPr>
            <a:lvl2pPr marL="742950" indent="-285750">
              <a:defRPr sz="4300">
                <a:solidFill>
                  <a:schemeClr val="tx1"/>
                </a:solidFill>
                <a:latin typeface="Calibri" charset="0"/>
                <a:ea typeface="ＭＳ Ｐゴシック" charset="0"/>
              </a:defRPr>
            </a:lvl2pPr>
            <a:lvl3pPr marL="1143000" indent="-228600">
              <a:defRPr sz="4300">
                <a:solidFill>
                  <a:schemeClr val="tx1"/>
                </a:solidFill>
                <a:latin typeface="Calibri" charset="0"/>
                <a:ea typeface="ＭＳ Ｐゴシック" charset="0"/>
              </a:defRPr>
            </a:lvl3pPr>
            <a:lvl4pPr marL="1600200" indent="-228600">
              <a:defRPr sz="4300">
                <a:solidFill>
                  <a:schemeClr val="tx1"/>
                </a:solidFill>
                <a:latin typeface="Calibri" charset="0"/>
                <a:ea typeface="ＭＳ Ｐゴシック" charset="0"/>
              </a:defRPr>
            </a:lvl4pPr>
            <a:lvl5pPr marL="2057400" indent="-228600">
              <a:defRPr sz="4300">
                <a:solidFill>
                  <a:schemeClr val="tx1"/>
                </a:solidFill>
                <a:latin typeface="Calibri" charset="0"/>
                <a:ea typeface="ＭＳ Ｐゴシック" charset="0"/>
              </a:defRPr>
            </a:lvl5pPr>
            <a:lvl6pPr marL="2514600" indent="-228600" defTabSz="1087438" fontAlgn="base">
              <a:spcBef>
                <a:spcPct val="0"/>
              </a:spcBef>
              <a:spcAft>
                <a:spcPct val="0"/>
              </a:spcAft>
              <a:defRPr sz="4300">
                <a:solidFill>
                  <a:schemeClr val="tx1"/>
                </a:solidFill>
                <a:latin typeface="Calibri" charset="0"/>
                <a:ea typeface="ＭＳ Ｐゴシック" charset="0"/>
              </a:defRPr>
            </a:lvl6pPr>
            <a:lvl7pPr marL="2971800" indent="-228600" defTabSz="1087438" fontAlgn="base">
              <a:spcBef>
                <a:spcPct val="0"/>
              </a:spcBef>
              <a:spcAft>
                <a:spcPct val="0"/>
              </a:spcAft>
              <a:defRPr sz="4300">
                <a:solidFill>
                  <a:schemeClr val="tx1"/>
                </a:solidFill>
                <a:latin typeface="Calibri" charset="0"/>
                <a:ea typeface="ＭＳ Ｐゴシック" charset="0"/>
              </a:defRPr>
            </a:lvl7pPr>
            <a:lvl8pPr marL="3429000" indent="-228600" defTabSz="1087438" fontAlgn="base">
              <a:spcBef>
                <a:spcPct val="0"/>
              </a:spcBef>
              <a:spcAft>
                <a:spcPct val="0"/>
              </a:spcAft>
              <a:defRPr sz="4300">
                <a:solidFill>
                  <a:schemeClr val="tx1"/>
                </a:solidFill>
                <a:latin typeface="Calibri" charset="0"/>
                <a:ea typeface="ＭＳ Ｐゴシック" charset="0"/>
              </a:defRPr>
            </a:lvl8pPr>
            <a:lvl9pPr marL="3886200" indent="-228600" defTabSz="1087438" fontAlgn="base">
              <a:spcBef>
                <a:spcPct val="0"/>
              </a:spcBef>
              <a:spcAft>
                <a:spcPct val="0"/>
              </a:spcAft>
              <a:defRPr sz="4300">
                <a:solidFill>
                  <a:schemeClr val="tx1"/>
                </a:solidFill>
                <a:latin typeface="Calibri" charset="0"/>
                <a:ea typeface="ＭＳ Ｐゴシック" charset="0"/>
              </a:defRPr>
            </a:lvl9pPr>
          </a:lstStyle>
          <a:p>
            <a:pPr algn="just">
              <a:lnSpc>
                <a:spcPct val="120000"/>
              </a:lnSpc>
            </a:pPr>
            <a:r>
              <a:rPr lang="en-US" altLang="zh-CN" sz="600" dirty="0">
                <a:solidFill>
                  <a:schemeClr val="bg1"/>
                </a:solidFill>
                <a:latin typeface="Arial" panose="020B0604020202020204" pitchFamily="34" charset="0"/>
                <a:ea typeface="微软雅黑" panose="020B0503020204020204" pitchFamily="34" charset="-122"/>
                <a:cs typeface="Roboto Light" charset="0"/>
                <a:sym typeface="Arial" panose="020B0604020202020204" pitchFamily="34" charset="0"/>
              </a:rPr>
              <a:t>Please replace text, click add relevant headline, modify the text content, also can copy your content to this </a:t>
            </a:r>
            <a:r>
              <a:rPr lang="en-US" altLang="zh-CN" sz="600" dirty="0" err="1">
                <a:solidFill>
                  <a:schemeClr val="bg1"/>
                </a:solidFill>
                <a:latin typeface="Arial" panose="020B0604020202020204" pitchFamily="34" charset="0"/>
                <a:ea typeface="微软雅黑" panose="020B0503020204020204" pitchFamily="34" charset="-122"/>
                <a:cs typeface="Roboto Light" charset="0"/>
                <a:sym typeface="Arial" panose="020B0604020202020204" pitchFamily="34" charset="0"/>
              </a:rPr>
              <a:t>directly.Please</a:t>
            </a:r>
            <a:r>
              <a:rPr lang="en-US" altLang="zh-CN" sz="600" dirty="0">
                <a:solidFill>
                  <a:schemeClr val="bg1"/>
                </a:solidFill>
                <a:latin typeface="Arial" panose="020B0604020202020204" pitchFamily="34" charset="0"/>
                <a:ea typeface="微软雅黑" panose="020B0503020204020204" pitchFamily="34" charset="-122"/>
                <a:cs typeface="Roboto Light" charset="0"/>
                <a:sym typeface="Arial" panose="020B0604020202020204" pitchFamily="34" charset="0"/>
              </a:rPr>
              <a:t> replace text, click add relevant headline, modify the text content, also can copy your content to this directly.</a:t>
            </a:r>
          </a:p>
        </p:txBody>
      </p:sp>
      <p:sp>
        <p:nvSpPr>
          <p:cNvPr id="28" name="Title 20"/>
          <p:cNvSpPr txBox="1">
            <a:spLocks/>
          </p:cNvSpPr>
          <p:nvPr/>
        </p:nvSpPr>
        <p:spPr bwMode="auto">
          <a:xfrm>
            <a:off x="916737" y="3824149"/>
            <a:ext cx="7310044"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lvl1pPr defTabSz="457200">
              <a:defRPr sz="4300">
                <a:solidFill>
                  <a:schemeClr val="tx1"/>
                </a:solidFill>
                <a:latin typeface="Calibri" charset="0"/>
                <a:ea typeface="ＭＳ Ｐゴシック" charset="0"/>
                <a:cs typeface="ＭＳ Ｐゴシック" charset="0"/>
              </a:defRPr>
            </a:lvl1pPr>
            <a:lvl2pPr marL="742950" indent="-285750" defTabSz="457200">
              <a:defRPr sz="4300">
                <a:solidFill>
                  <a:schemeClr val="tx1"/>
                </a:solidFill>
                <a:latin typeface="Calibri" charset="0"/>
                <a:ea typeface="ＭＳ Ｐゴシック" charset="0"/>
              </a:defRPr>
            </a:lvl2pPr>
            <a:lvl3pPr marL="1143000" indent="-228600" defTabSz="457200">
              <a:defRPr sz="4300">
                <a:solidFill>
                  <a:schemeClr val="tx1"/>
                </a:solidFill>
                <a:latin typeface="Calibri" charset="0"/>
                <a:ea typeface="ＭＳ Ｐゴシック" charset="0"/>
              </a:defRPr>
            </a:lvl3pPr>
            <a:lvl4pPr marL="1600200" indent="-228600" defTabSz="457200">
              <a:defRPr sz="4300">
                <a:solidFill>
                  <a:schemeClr val="tx1"/>
                </a:solidFill>
                <a:latin typeface="Calibri" charset="0"/>
                <a:ea typeface="ＭＳ Ｐゴシック" charset="0"/>
              </a:defRPr>
            </a:lvl4pPr>
            <a:lvl5pPr marL="2057400" indent="-228600" defTabSz="457200">
              <a:defRPr sz="4300">
                <a:solidFill>
                  <a:schemeClr val="tx1"/>
                </a:solidFill>
                <a:latin typeface="Calibri" charset="0"/>
                <a:ea typeface="ＭＳ Ｐゴシック" charset="0"/>
              </a:defRPr>
            </a:lvl5pPr>
            <a:lvl6pPr marL="2514600" indent="-228600" fontAlgn="base">
              <a:spcBef>
                <a:spcPct val="0"/>
              </a:spcBef>
              <a:spcAft>
                <a:spcPct val="0"/>
              </a:spcAft>
              <a:defRPr sz="4300">
                <a:solidFill>
                  <a:schemeClr val="tx1"/>
                </a:solidFill>
                <a:latin typeface="Calibri" charset="0"/>
                <a:ea typeface="ＭＳ Ｐゴシック" charset="0"/>
              </a:defRPr>
            </a:lvl6pPr>
            <a:lvl7pPr marL="2971800" indent="-228600" fontAlgn="base">
              <a:spcBef>
                <a:spcPct val="0"/>
              </a:spcBef>
              <a:spcAft>
                <a:spcPct val="0"/>
              </a:spcAft>
              <a:defRPr sz="4300">
                <a:solidFill>
                  <a:schemeClr val="tx1"/>
                </a:solidFill>
                <a:latin typeface="Calibri" charset="0"/>
                <a:ea typeface="ＭＳ Ｐゴシック" charset="0"/>
              </a:defRPr>
            </a:lvl7pPr>
            <a:lvl8pPr marL="3429000" indent="-228600" fontAlgn="base">
              <a:spcBef>
                <a:spcPct val="0"/>
              </a:spcBef>
              <a:spcAft>
                <a:spcPct val="0"/>
              </a:spcAft>
              <a:defRPr sz="4300">
                <a:solidFill>
                  <a:schemeClr val="tx1"/>
                </a:solidFill>
                <a:latin typeface="Calibri" charset="0"/>
                <a:ea typeface="ＭＳ Ｐゴシック" charset="0"/>
              </a:defRPr>
            </a:lvl8pPr>
            <a:lvl9pPr marL="3886200" indent="-228600" fontAlgn="base">
              <a:spcBef>
                <a:spcPct val="0"/>
              </a:spcBef>
              <a:spcAft>
                <a:spcPct val="0"/>
              </a:spcAft>
              <a:defRPr sz="4300">
                <a:solidFill>
                  <a:schemeClr val="tx1"/>
                </a:solidFill>
                <a:latin typeface="Calibri" charset="0"/>
                <a:ea typeface="ＭＳ Ｐゴシック" charset="0"/>
              </a:defRPr>
            </a:lvl9pPr>
          </a:lstStyle>
          <a:p>
            <a:pPr defTabSz="685732">
              <a:lnSpc>
                <a:spcPct val="120000"/>
              </a:lnSpc>
              <a:defRPr/>
            </a:pPr>
            <a:r>
              <a:rPr lang="en-US" altLang="zh-CN" sz="6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a:t>
            </a:r>
            <a:r>
              <a:rPr lang="en-US" altLang="zh-CN" sz="600" kern="0" dirty="0" err="1">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directly.Please</a:t>
            </a:r>
            <a:r>
              <a:rPr lang="en-US" altLang="zh-CN" sz="6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 replace text, click add relevant headline, modify the text content, also can copy your content to this </a:t>
            </a:r>
            <a:r>
              <a:rPr lang="en-US" altLang="zh-CN" sz="600" kern="0" dirty="0" err="1">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directly.Please</a:t>
            </a:r>
            <a:r>
              <a:rPr lang="en-US" altLang="zh-CN" sz="6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 replace text, click add relevant headline, modify the text content, also can copy your content to this </a:t>
            </a:r>
            <a:r>
              <a:rPr lang="en-US" altLang="zh-CN" sz="600" kern="0" dirty="0" err="1">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directly.Please</a:t>
            </a:r>
            <a:r>
              <a:rPr lang="en-US" altLang="zh-CN" sz="6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 replace text, click add relevant headline, modify the text content, also can copy your content to this </a:t>
            </a:r>
            <a:r>
              <a:rPr lang="en-US" altLang="zh-CN" sz="600" kern="0" dirty="0" err="1">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directly.Please</a:t>
            </a:r>
            <a:r>
              <a:rPr lang="en-US" altLang="zh-CN" sz="6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 replace text, click add relevant headline, modify the text content, also can copy your content to this </a:t>
            </a:r>
            <a:r>
              <a:rPr lang="en-US" altLang="zh-CN" sz="600" kern="0" dirty="0" err="1">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directly.Please</a:t>
            </a:r>
            <a:r>
              <a:rPr lang="en-US" altLang="zh-CN" sz="6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 replace text, click add relevant headline, modify the text content, also can copy your content to this </a:t>
            </a:r>
            <a:r>
              <a:rPr lang="en-US" altLang="zh-CN" sz="600" kern="0" dirty="0" err="1">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directly.Please</a:t>
            </a:r>
            <a:r>
              <a:rPr lang="en-US" altLang="zh-CN" sz="6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 replace text, click add relevant headline, modify the text content, also can copy your content to this </a:t>
            </a:r>
            <a:r>
              <a:rPr lang="en-US" altLang="zh-CN" sz="600" kern="0" dirty="0" err="1">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directly.Please</a:t>
            </a:r>
            <a:r>
              <a:rPr lang="en-US" altLang="zh-CN" sz="6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 replace text, click add relevant headline, modify the text content, also can copy your content to this directly.</a:t>
            </a:r>
            <a:endParaRPr lang="en-US" sz="6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Tree>
    <p:extLst>
      <p:ext uri="{BB962C8B-B14F-4D97-AF65-F5344CB8AC3E}">
        <p14:creationId xmlns:p14="http://schemas.microsoft.com/office/powerpoint/2010/main" val="28583186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5"/>
                                        </p:tgtEl>
                                        <p:attrNameLst>
                                          <p:attrName>style.visibility</p:attrName>
                                        </p:attrNameLst>
                                      </p:cBhvr>
                                      <p:to>
                                        <p:strVal val="visible"/>
                                      </p:to>
                                    </p:set>
                                    <p:animEffect transition="in" filter="fade">
                                      <p:cBhvr>
                                        <p:cTn id="11" dur="500"/>
                                        <p:tgtEl>
                                          <p:spTgt spid="85"/>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fade">
                                      <p:cBhvr>
                                        <p:cTn id="15" dur="500"/>
                                        <p:tgtEl>
                                          <p:spTgt spid="86"/>
                                        </p:tgtEl>
                                      </p:cBhvr>
                                    </p:animEffect>
                                  </p:childTnLst>
                                </p:cTn>
                              </p:par>
                            </p:childTnLst>
                          </p:cTn>
                        </p:par>
                        <p:par>
                          <p:cTn id="16" fill="hold" nodeType="afterGroup">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1"/>
                                        </p:tgtEl>
                                        <p:attrNameLst>
                                          <p:attrName>style.visibility</p:attrName>
                                        </p:attrNameLst>
                                      </p:cBhvr>
                                      <p:to>
                                        <p:strVal val="visible"/>
                                      </p:to>
                                    </p:set>
                                    <p:animEffect transition="in" filter="fade">
                                      <p:cBhvr>
                                        <p:cTn id="19" dur="500"/>
                                        <p:tgtEl>
                                          <p:spTgt spid="91"/>
                                        </p:tgtEl>
                                      </p:cBhvr>
                                    </p:animEffect>
                                  </p:childTnLst>
                                </p:cTn>
                              </p:par>
                            </p:childTnLst>
                          </p:cTn>
                        </p:par>
                        <p:par>
                          <p:cTn id="20" fill="hold" nodeType="afterGroup">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3"/>
                                        </p:tgtEl>
                                        <p:attrNameLst>
                                          <p:attrName>style.visibility</p:attrName>
                                        </p:attrNameLst>
                                      </p:cBhvr>
                                      <p:to>
                                        <p:strVal val="visible"/>
                                      </p:to>
                                    </p:set>
                                    <p:animEffect transition="in" filter="fade">
                                      <p:cBhvr>
                                        <p:cTn id="23" dur="500"/>
                                        <p:tgtEl>
                                          <p:spTgt spid="103"/>
                                        </p:tgtEl>
                                      </p:cBhvr>
                                    </p:animEffect>
                                  </p:childTnLst>
                                </p:cTn>
                              </p:par>
                            </p:childTnLst>
                          </p:cTn>
                        </p:par>
                        <p:par>
                          <p:cTn id="24" fill="hold" nodeType="afterGroup">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06"/>
                                        </p:tgtEl>
                                        <p:attrNameLst>
                                          <p:attrName>style.visibility</p:attrName>
                                        </p:attrNameLst>
                                      </p:cBhvr>
                                      <p:to>
                                        <p:strVal val="visible"/>
                                      </p:to>
                                    </p:set>
                                    <p:animEffect transition="in" filter="fade">
                                      <p:cBhvr>
                                        <p:cTn id="27" dur="500"/>
                                        <p:tgtEl>
                                          <p:spTgt spid="106"/>
                                        </p:tgtEl>
                                      </p:cBhvr>
                                    </p:animEffect>
                                  </p:childTnLst>
                                </p:cTn>
                              </p:par>
                            </p:childTnLst>
                          </p:cTn>
                        </p:par>
                        <p:par>
                          <p:cTn id="28" fill="hold" nodeType="afterGroup">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28"/>
                                        </p:tgtEl>
                                        <p:attrNameLst>
                                          <p:attrName>style.visibility</p:attrName>
                                        </p:attrNameLst>
                                      </p:cBhvr>
                                      <p:to>
                                        <p:strVal val="visible"/>
                                      </p:to>
                                    </p:set>
                                    <p:animEffect transition="in" filter="fade">
                                      <p:cBhvr>
                                        <p:cTn id="31" dur="500"/>
                                        <p:tgtEl>
                                          <p:spTgt spid="128"/>
                                        </p:tgtEl>
                                      </p:cBhvr>
                                    </p:animEffect>
                                  </p:childTnLst>
                                </p:cTn>
                              </p:par>
                            </p:childTnLst>
                          </p:cTn>
                        </p:par>
                        <p:par>
                          <p:cTn id="32" fill="hold" nodeType="afterGroup">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36"/>
                                        </p:tgtEl>
                                        <p:attrNameLst>
                                          <p:attrName>style.visibility</p:attrName>
                                        </p:attrNameLst>
                                      </p:cBhvr>
                                      <p:to>
                                        <p:strVal val="visible"/>
                                      </p:to>
                                    </p:set>
                                    <p:animEffect transition="in" filter="fade">
                                      <p:cBhvr>
                                        <p:cTn id="35" dur="500"/>
                                        <p:tgtEl>
                                          <p:spTgt spid="136"/>
                                        </p:tgtEl>
                                      </p:cBhvr>
                                    </p:animEffect>
                                  </p:childTnLst>
                                </p:cTn>
                              </p:par>
                            </p:childTnLst>
                          </p:cTn>
                        </p:par>
                        <p:par>
                          <p:cTn id="36" fill="hold" nodeType="afterGroup">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37"/>
                                        </p:tgtEl>
                                        <p:attrNameLst>
                                          <p:attrName>style.visibility</p:attrName>
                                        </p:attrNameLst>
                                      </p:cBhvr>
                                      <p:to>
                                        <p:strVal val="visible"/>
                                      </p:to>
                                    </p:set>
                                    <p:animEffect transition="in" filter="fade">
                                      <p:cBhvr>
                                        <p:cTn id="39" dur="500"/>
                                        <p:tgtEl>
                                          <p:spTgt spid="137"/>
                                        </p:tgtEl>
                                      </p:cBhvr>
                                    </p:animEffect>
                                  </p:childTnLst>
                                </p:cTn>
                              </p:par>
                            </p:childTnLst>
                          </p:cTn>
                        </p:par>
                        <p:par>
                          <p:cTn id="40" fill="hold" nodeType="afterGroup">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39"/>
                                        </p:tgtEl>
                                        <p:attrNameLst>
                                          <p:attrName>style.visibility</p:attrName>
                                        </p:attrNameLst>
                                      </p:cBhvr>
                                      <p:to>
                                        <p:strVal val="visible"/>
                                      </p:to>
                                    </p:set>
                                    <p:animEffect transition="in" filter="fade">
                                      <p:cBhvr>
                                        <p:cTn id="43" dur="500"/>
                                        <p:tgtEl>
                                          <p:spTgt spid="139"/>
                                        </p:tgtEl>
                                      </p:cBhvr>
                                    </p:animEffect>
                                  </p:childTnLst>
                                </p:cTn>
                              </p:par>
                            </p:childTnLst>
                          </p:cTn>
                        </p:par>
                        <p:par>
                          <p:cTn id="44" fill="hold" nodeType="afterGroup">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43"/>
                                        </p:tgtEl>
                                        <p:attrNameLst>
                                          <p:attrName>style.visibility</p:attrName>
                                        </p:attrNameLst>
                                      </p:cBhvr>
                                      <p:to>
                                        <p:strVal val="visible"/>
                                      </p:to>
                                    </p:set>
                                    <p:animEffect transition="in" filter="fade">
                                      <p:cBhvr>
                                        <p:cTn id="47" dur="500"/>
                                        <p:tgtEl>
                                          <p:spTgt spid="143"/>
                                        </p:tgtEl>
                                      </p:cBhvr>
                                    </p:animEffect>
                                  </p:childTnLst>
                                </p:cTn>
                              </p:par>
                            </p:childTnLst>
                          </p:cTn>
                        </p:par>
                        <p:par>
                          <p:cTn id="48" fill="hold" nodeType="afterGroup">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58"/>
                                        </p:tgtEl>
                                        <p:attrNameLst>
                                          <p:attrName>style.visibility</p:attrName>
                                        </p:attrNameLst>
                                      </p:cBhvr>
                                      <p:to>
                                        <p:strVal val="visible"/>
                                      </p:to>
                                    </p:set>
                                    <p:animEffect transition="in" filter="fade">
                                      <p:cBhvr>
                                        <p:cTn id="51" dur="500"/>
                                        <p:tgtEl>
                                          <p:spTgt spid="158"/>
                                        </p:tgtEl>
                                      </p:cBhvr>
                                    </p:animEffect>
                                  </p:childTnLst>
                                </p:cTn>
                              </p:par>
                            </p:childTnLst>
                          </p:cTn>
                        </p:par>
                        <p:par>
                          <p:cTn id="52" fill="hold" nodeType="afterGroup">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60"/>
                                        </p:tgtEl>
                                        <p:attrNameLst>
                                          <p:attrName>style.visibility</p:attrName>
                                        </p:attrNameLst>
                                      </p:cBhvr>
                                      <p:to>
                                        <p:strVal val="visible"/>
                                      </p:to>
                                    </p:set>
                                    <p:animEffect transition="in" filter="fade">
                                      <p:cBhvr>
                                        <p:cTn id="55" dur="500"/>
                                        <p:tgtEl>
                                          <p:spTgt spid="160"/>
                                        </p:tgtEl>
                                      </p:cBhvr>
                                    </p:animEffect>
                                  </p:childTnLst>
                                </p:cTn>
                              </p:par>
                            </p:childTnLst>
                          </p:cTn>
                        </p:par>
                        <p:par>
                          <p:cTn id="56" fill="hold" nodeType="afterGroup">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163"/>
                                        </p:tgtEl>
                                        <p:attrNameLst>
                                          <p:attrName>style.visibility</p:attrName>
                                        </p:attrNameLst>
                                      </p:cBhvr>
                                      <p:to>
                                        <p:strVal val="visible"/>
                                      </p:to>
                                    </p:set>
                                    <p:animEffect transition="in" filter="fade">
                                      <p:cBhvr>
                                        <p:cTn id="59" dur="500"/>
                                        <p:tgtEl>
                                          <p:spTgt spid="163"/>
                                        </p:tgtEl>
                                      </p:cBhvr>
                                    </p:animEffect>
                                  </p:childTnLst>
                                </p:cTn>
                              </p:par>
                            </p:childTnLst>
                          </p:cTn>
                        </p:par>
                        <p:par>
                          <p:cTn id="60" fill="hold" nodeType="afterGroup">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164"/>
                                        </p:tgtEl>
                                        <p:attrNameLst>
                                          <p:attrName>style.visibility</p:attrName>
                                        </p:attrNameLst>
                                      </p:cBhvr>
                                      <p:to>
                                        <p:strVal val="visible"/>
                                      </p:to>
                                    </p:set>
                                    <p:animEffect transition="in" filter="fade">
                                      <p:cBhvr>
                                        <p:cTn id="63" dur="500"/>
                                        <p:tgtEl>
                                          <p:spTgt spid="164"/>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fade">
                                      <p:cBhvr>
                                        <p:cTn id="6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85" grpId="0"/>
      <p:bldP spid="86" grpId="0"/>
      <p:bldP spid="91" grpId="0" animBg="1"/>
      <p:bldP spid="103" grpId="0"/>
      <p:bldP spid="106" grpId="0"/>
      <p:bldP spid="128" grpId="0" animBg="1"/>
      <p:bldP spid="136" grpId="0"/>
      <p:bldP spid="137" grpId="0"/>
      <p:bldP spid="139" grpId="0" animBg="1"/>
      <p:bldP spid="143" grpId="0"/>
      <p:bldP spid="158" grpId="0"/>
      <p:bldP spid="160" grpId="0" animBg="1"/>
      <p:bldP spid="163" grpId="0"/>
      <p:bldP spid="164" grpId="0"/>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363125" y="1168797"/>
            <a:ext cx="2289446" cy="3579019"/>
            <a:chOff x="671513" y="1557336"/>
            <a:chExt cx="3052762" cy="4772025"/>
          </a:xfrm>
        </p:grpSpPr>
        <p:sp>
          <p:nvSpPr>
            <p:cNvPr id="6" name="Rectangle 5"/>
            <p:cNvSpPr/>
            <p:nvPr/>
          </p:nvSpPr>
          <p:spPr>
            <a:xfrm>
              <a:off x="671513" y="1557336"/>
              <a:ext cx="3052762" cy="477202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sz="160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671513" y="5743575"/>
              <a:ext cx="3052762" cy="5857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Arial" panose="020B0604020202020204" pitchFamily="34" charset="0"/>
                  <a:ea typeface="微软雅黑" panose="020B0503020204020204" pitchFamily="34" charset="-122"/>
                  <a:sym typeface="Arial" panose="020B0604020202020204" pitchFamily="34" charset="0"/>
                </a:rPr>
                <a:t>直接复制你的内容到此</a:t>
              </a:r>
              <a:endParaRPr lang="en-GB" sz="1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TextBox 10"/>
          <p:cNvSpPr txBox="1"/>
          <p:nvPr/>
        </p:nvSpPr>
        <p:spPr>
          <a:xfrm>
            <a:off x="3119600" y="1589108"/>
            <a:ext cx="1823861" cy="218876"/>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13"/>
          <p:cNvSpPr/>
          <p:nvPr/>
        </p:nvSpPr>
        <p:spPr>
          <a:xfrm>
            <a:off x="3119600" y="1905525"/>
            <a:ext cx="5522559" cy="830997"/>
          </a:xfrm>
          <a:prstGeom prst="rect">
            <a:avLst/>
          </a:prstGeom>
        </p:spPr>
        <p:txBody>
          <a:bodyPr wrap="square"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16"/>
          <p:cNvGrpSpPr/>
          <p:nvPr/>
        </p:nvGrpSpPr>
        <p:grpSpPr>
          <a:xfrm>
            <a:off x="5424603" y="3257898"/>
            <a:ext cx="913524" cy="912800"/>
            <a:chOff x="6434437" y="4380470"/>
            <a:chExt cx="1218099" cy="1217066"/>
          </a:xfrm>
        </p:grpSpPr>
        <p:sp>
          <p:nvSpPr>
            <p:cNvPr id="18" name="Donut 17"/>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Block Arc 18"/>
            <p:cNvSpPr/>
            <p:nvPr/>
          </p:nvSpPr>
          <p:spPr>
            <a:xfrm rot="5400000" flipH="1">
              <a:off x="6434437" y="4380470"/>
              <a:ext cx="1216800" cy="1216800"/>
            </a:xfrm>
            <a:prstGeom prst="blockArc">
              <a:avLst>
                <a:gd name="adj1" fmla="val 2204812"/>
                <a:gd name="adj2" fmla="val 0"/>
                <a:gd name="adj3" fmla="val 1261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AutoShape 4"/>
          <p:cNvSpPr>
            <a:spLocks/>
          </p:cNvSpPr>
          <p:nvPr/>
        </p:nvSpPr>
        <p:spPr bwMode="auto">
          <a:xfrm>
            <a:off x="5733948" y="3574573"/>
            <a:ext cx="278454" cy="2794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50000"/>
              </a:lnSpc>
            </a:pPr>
            <a:endParaRPr lang="en-US" sz="11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20"/>
          <p:cNvGrpSpPr/>
          <p:nvPr/>
        </p:nvGrpSpPr>
        <p:grpSpPr>
          <a:xfrm>
            <a:off x="7729609" y="3257898"/>
            <a:ext cx="913524" cy="912800"/>
            <a:chOff x="6434437" y="4380470"/>
            <a:chExt cx="1218099" cy="1217066"/>
          </a:xfrm>
        </p:grpSpPr>
        <p:sp>
          <p:nvSpPr>
            <p:cNvPr id="22" name="Donut 21"/>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Block Arc 22"/>
            <p:cNvSpPr/>
            <p:nvPr/>
          </p:nvSpPr>
          <p:spPr>
            <a:xfrm rot="5400000" flipH="1">
              <a:off x="6434437" y="4380470"/>
              <a:ext cx="1216800" cy="1216800"/>
            </a:xfrm>
            <a:prstGeom prst="blockArc">
              <a:avLst>
                <a:gd name="adj1" fmla="val 7534591"/>
                <a:gd name="adj2" fmla="val 0"/>
                <a:gd name="adj3" fmla="val 126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23"/>
          <p:cNvGrpSpPr/>
          <p:nvPr/>
        </p:nvGrpSpPr>
        <p:grpSpPr>
          <a:xfrm>
            <a:off x="8042225" y="3593021"/>
            <a:ext cx="288293" cy="242555"/>
            <a:chOff x="5368132" y="2625725"/>
            <a:chExt cx="465138" cy="391319"/>
          </a:xfrm>
          <a:solidFill>
            <a:schemeClr val="accent5"/>
          </a:solidFill>
        </p:grpSpPr>
        <p:sp>
          <p:nvSpPr>
            <p:cNvPr id="25"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171433" hangingPunct="0">
                <a:lnSpc>
                  <a:spcPct val="150000"/>
                </a:lnSpc>
              </a:pPr>
              <a:endParaRPr lang="en-US" sz="11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6"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171433" hangingPunct="0">
                <a:lnSpc>
                  <a:spcPct val="150000"/>
                </a:lnSpc>
              </a:pPr>
              <a:endParaRPr lang="en-US" sz="11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7"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171433" hangingPunct="0">
                <a:lnSpc>
                  <a:spcPct val="150000"/>
                </a:lnSpc>
              </a:pPr>
              <a:endParaRPr lang="en-US" sz="11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27"/>
          <p:cNvGrpSpPr/>
          <p:nvPr/>
        </p:nvGrpSpPr>
        <p:grpSpPr>
          <a:xfrm>
            <a:off x="6577105" y="3257898"/>
            <a:ext cx="913524" cy="912800"/>
            <a:chOff x="6434437" y="4380470"/>
            <a:chExt cx="1218099" cy="1217066"/>
          </a:xfrm>
        </p:grpSpPr>
        <p:sp>
          <p:nvSpPr>
            <p:cNvPr id="29" name="Donut 28"/>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Block Arc 29"/>
            <p:cNvSpPr/>
            <p:nvPr/>
          </p:nvSpPr>
          <p:spPr>
            <a:xfrm rot="5400000" flipH="1">
              <a:off x="6434437" y="4380470"/>
              <a:ext cx="1216800" cy="1216800"/>
            </a:xfrm>
            <a:prstGeom prst="blockArc">
              <a:avLst>
                <a:gd name="adj1" fmla="val 11223223"/>
                <a:gd name="adj2" fmla="val 0"/>
                <a:gd name="adj3" fmla="val 1261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AutoShape 135"/>
          <p:cNvSpPr>
            <a:spLocks/>
          </p:cNvSpPr>
          <p:nvPr/>
        </p:nvSpPr>
        <p:spPr bwMode="auto">
          <a:xfrm>
            <a:off x="6883168" y="3615161"/>
            <a:ext cx="288293" cy="19827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50000"/>
              </a:lnSpc>
            </a:pPr>
            <a:endParaRPr lang="en-US" sz="11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9" name="Group 31"/>
          <p:cNvGrpSpPr/>
          <p:nvPr/>
        </p:nvGrpSpPr>
        <p:grpSpPr>
          <a:xfrm>
            <a:off x="4272101" y="3257898"/>
            <a:ext cx="913524" cy="912800"/>
            <a:chOff x="6434437" y="4380470"/>
            <a:chExt cx="1218099" cy="1217066"/>
          </a:xfrm>
        </p:grpSpPr>
        <p:sp>
          <p:nvSpPr>
            <p:cNvPr id="33" name="Donut 32"/>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Block Arc 33"/>
            <p:cNvSpPr/>
            <p:nvPr/>
          </p:nvSpPr>
          <p:spPr>
            <a:xfrm rot="5400000" flipH="1">
              <a:off x="6434437" y="4380470"/>
              <a:ext cx="1216800" cy="1216800"/>
            </a:xfrm>
            <a:prstGeom prst="blockArc">
              <a:avLst>
                <a:gd name="adj1" fmla="val 9495697"/>
                <a:gd name="adj2" fmla="val 0"/>
                <a:gd name="adj3" fmla="val 126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34"/>
          <p:cNvGrpSpPr/>
          <p:nvPr/>
        </p:nvGrpSpPr>
        <p:grpSpPr>
          <a:xfrm>
            <a:off x="4575385" y="3570390"/>
            <a:ext cx="287800" cy="287816"/>
            <a:chOff x="4439444" y="1652588"/>
            <a:chExt cx="464344" cy="464344"/>
          </a:xfrm>
          <a:solidFill>
            <a:schemeClr val="accent2"/>
          </a:solidFill>
        </p:grpSpPr>
        <p:sp>
          <p:nvSpPr>
            <p:cNvPr id="36"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171433" hangingPunct="0">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171433" hangingPunct="0">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171433" hangingPunct="0">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TextBox 38"/>
          <p:cNvSpPr txBox="1"/>
          <p:nvPr/>
        </p:nvSpPr>
        <p:spPr>
          <a:xfrm>
            <a:off x="3248066" y="4258118"/>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39"/>
          <p:cNvSpPr txBox="1"/>
          <p:nvPr/>
        </p:nvSpPr>
        <p:spPr>
          <a:xfrm>
            <a:off x="4400568" y="4258118"/>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5553070" y="4258118"/>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41"/>
          <p:cNvSpPr txBox="1"/>
          <p:nvPr/>
        </p:nvSpPr>
        <p:spPr>
          <a:xfrm>
            <a:off x="6705572" y="4258118"/>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42"/>
          <p:cNvSpPr txBox="1"/>
          <p:nvPr/>
        </p:nvSpPr>
        <p:spPr>
          <a:xfrm>
            <a:off x="7858075" y="4258118"/>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 name="Group 43"/>
          <p:cNvGrpSpPr/>
          <p:nvPr/>
        </p:nvGrpSpPr>
        <p:grpSpPr>
          <a:xfrm>
            <a:off x="3119599" y="3257898"/>
            <a:ext cx="913524" cy="912800"/>
            <a:chOff x="6434437" y="4380470"/>
            <a:chExt cx="1218099" cy="1217066"/>
          </a:xfrm>
        </p:grpSpPr>
        <p:sp>
          <p:nvSpPr>
            <p:cNvPr id="45" name="Donut 44"/>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Block Arc 45"/>
            <p:cNvSpPr/>
            <p:nvPr/>
          </p:nvSpPr>
          <p:spPr>
            <a:xfrm rot="5400000" flipH="1">
              <a:off x="6434437" y="4380470"/>
              <a:ext cx="1216800" cy="1216800"/>
            </a:xfrm>
            <a:prstGeom prst="blockArc">
              <a:avLst>
                <a:gd name="adj1" fmla="val 4362058"/>
                <a:gd name="adj2" fmla="val 0"/>
                <a:gd name="adj3" fmla="val 1261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46"/>
          <p:cNvGrpSpPr/>
          <p:nvPr/>
        </p:nvGrpSpPr>
        <p:grpSpPr>
          <a:xfrm>
            <a:off x="3448102" y="3598231"/>
            <a:ext cx="256518" cy="232135"/>
            <a:chOff x="5329238" y="1931988"/>
            <a:chExt cx="550862" cy="498475"/>
          </a:xfrm>
          <a:solidFill>
            <a:schemeClr val="accent1"/>
          </a:solidFill>
        </p:grpSpPr>
        <p:sp>
          <p:nvSpPr>
            <p:cNvPr id="48" name="Freeform 5"/>
            <p:cNvSpPr>
              <a:spLocks noEditPoints="1"/>
            </p:cNvSpPr>
            <p:nvPr/>
          </p:nvSpPr>
          <p:spPr bwMode="auto">
            <a:xfrm>
              <a:off x="5462588" y="2284413"/>
              <a:ext cx="53975" cy="146050"/>
            </a:xfrm>
            <a:custGeom>
              <a:avLst/>
              <a:gdLst>
                <a:gd name="T0" fmla="*/ 3 w 14"/>
                <a:gd name="T1" fmla="*/ 10 h 38"/>
                <a:gd name="T2" fmla="*/ 0 w 14"/>
                <a:gd name="T3" fmla="*/ 15 h 38"/>
                <a:gd name="T4" fmla="*/ 0 w 14"/>
                <a:gd name="T5" fmla="*/ 38 h 38"/>
                <a:gd name="T6" fmla="*/ 14 w 14"/>
                <a:gd name="T7" fmla="*/ 38 h 38"/>
                <a:gd name="T8" fmla="*/ 14 w 14"/>
                <a:gd name="T9" fmla="*/ 2 h 38"/>
                <a:gd name="T10" fmla="*/ 11 w 14"/>
                <a:gd name="T11" fmla="*/ 1 h 38"/>
                <a:gd name="T12" fmla="*/ 3 w 14"/>
                <a:gd name="T13" fmla="*/ 10 h 38"/>
                <a:gd name="T14" fmla="*/ 3 w 14"/>
                <a:gd name="T15" fmla="*/ 10 h 38"/>
                <a:gd name="T16" fmla="*/ 3 w 14"/>
                <a:gd name="T17"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8">
                  <a:moveTo>
                    <a:pt x="3" y="10"/>
                  </a:moveTo>
                  <a:cubicBezTo>
                    <a:pt x="1" y="11"/>
                    <a:pt x="0" y="13"/>
                    <a:pt x="0" y="15"/>
                  </a:cubicBezTo>
                  <a:cubicBezTo>
                    <a:pt x="0" y="38"/>
                    <a:pt x="0" y="38"/>
                    <a:pt x="0" y="38"/>
                  </a:cubicBezTo>
                  <a:cubicBezTo>
                    <a:pt x="14" y="38"/>
                    <a:pt x="14" y="38"/>
                    <a:pt x="14" y="38"/>
                  </a:cubicBezTo>
                  <a:cubicBezTo>
                    <a:pt x="14" y="2"/>
                    <a:pt x="14" y="2"/>
                    <a:pt x="14" y="2"/>
                  </a:cubicBezTo>
                  <a:cubicBezTo>
                    <a:pt x="14" y="0"/>
                    <a:pt x="13" y="0"/>
                    <a:pt x="11" y="1"/>
                  </a:cubicBezTo>
                  <a:lnTo>
                    <a:pt x="3" y="10"/>
                  </a:lnTo>
                  <a:close/>
                  <a:moveTo>
                    <a:pt x="3" y="10"/>
                  </a:moveTo>
                  <a:cubicBezTo>
                    <a:pt x="3" y="10"/>
                    <a:pt x="3" y="10"/>
                    <a:pt x="3" y="10"/>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6"/>
            <p:cNvSpPr>
              <a:spLocks noEditPoints="1"/>
            </p:cNvSpPr>
            <p:nvPr/>
          </p:nvSpPr>
          <p:spPr bwMode="auto">
            <a:xfrm>
              <a:off x="5688013" y="2200275"/>
              <a:ext cx="49212" cy="230188"/>
            </a:xfrm>
            <a:custGeom>
              <a:avLst/>
              <a:gdLst>
                <a:gd name="T0" fmla="*/ 2 w 13"/>
                <a:gd name="T1" fmla="*/ 10 h 60"/>
                <a:gd name="T2" fmla="*/ 0 w 13"/>
                <a:gd name="T3" fmla="*/ 15 h 60"/>
                <a:gd name="T4" fmla="*/ 0 w 13"/>
                <a:gd name="T5" fmla="*/ 60 h 60"/>
                <a:gd name="T6" fmla="*/ 13 w 13"/>
                <a:gd name="T7" fmla="*/ 60 h 60"/>
                <a:gd name="T8" fmla="*/ 13 w 13"/>
                <a:gd name="T9" fmla="*/ 2 h 60"/>
                <a:gd name="T10" fmla="*/ 11 w 13"/>
                <a:gd name="T11" fmla="*/ 1 h 60"/>
                <a:gd name="T12" fmla="*/ 2 w 13"/>
                <a:gd name="T13" fmla="*/ 10 h 60"/>
                <a:gd name="T14" fmla="*/ 2 w 13"/>
                <a:gd name="T15" fmla="*/ 10 h 60"/>
                <a:gd name="T16" fmla="*/ 2 w 13"/>
                <a:gd name="T17"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60">
                  <a:moveTo>
                    <a:pt x="2" y="10"/>
                  </a:moveTo>
                  <a:cubicBezTo>
                    <a:pt x="1" y="11"/>
                    <a:pt x="0" y="14"/>
                    <a:pt x="0" y="15"/>
                  </a:cubicBezTo>
                  <a:cubicBezTo>
                    <a:pt x="0" y="60"/>
                    <a:pt x="0" y="60"/>
                    <a:pt x="0" y="60"/>
                  </a:cubicBezTo>
                  <a:cubicBezTo>
                    <a:pt x="13" y="60"/>
                    <a:pt x="13" y="60"/>
                    <a:pt x="13" y="60"/>
                  </a:cubicBezTo>
                  <a:cubicBezTo>
                    <a:pt x="13" y="2"/>
                    <a:pt x="13" y="2"/>
                    <a:pt x="13" y="2"/>
                  </a:cubicBezTo>
                  <a:cubicBezTo>
                    <a:pt x="13" y="0"/>
                    <a:pt x="12" y="0"/>
                    <a:pt x="11" y="1"/>
                  </a:cubicBezTo>
                  <a:lnTo>
                    <a:pt x="2" y="10"/>
                  </a:lnTo>
                  <a:close/>
                  <a:moveTo>
                    <a:pt x="2" y="10"/>
                  </a:moveTo>
                  <a:cubicBezTo>
                    <a:pt x="2" y="10"/>
                    <a:pt x="2" y="10"/>
                    <a:pt x="2" y="10"/>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7"/>
            <p:cNvSpPr>
              <a:spLocks noEditPoints="1"/>
            </p:cNvSpPr>
            <p:nvPr/>
          </p:nvSpPr>
          <p:spPr bwMode="auto">
            <a:xfrm>
              <a:off x="5761038" y="2127250"/>
              <a:ext cx="49212" cy="303213"/>
            </a:xfrm>
            <a:custGeom>
              <a:avLst/>
              <a:gdLst>
                <a:gd name="T0" fmla="*/ 3 w 13"/>
                <a:gd name="T1" fmla="*/ 9 h 79"/>
                <a:gd name="T2" fmla="*/ 0 w 13"/>
                <a:gd name="T3" fmla="*/ 15 h 79"/>
                <a:gd name="T4" fmla="*/ 0 w 13"/>
                <a:gd name="T5" fmla="*/ 79 h 79"/>
                <a:gd name="T6" fmla="*/ 13 w 13"/>
                <a:gd name="T7" fmla="*/ 79 h 79"/>
                <a:gd name="T8" fmla="*/ 13 w 13"/>
                <a:gd name="T9" fmla="*/ 2 h 79"/>
                <a:gd name="T10" fmla="*/ 11 w 13"/>
                <a:gd name="T11" fmla="*/ 1 h 79"/>
                <a:gd name="T12" fmla="*/ 3 w 13"/>
                <a:gd name="T13" fmla="*/ 9 h 79"/>
                <a:gd name="T14" fmla="*/ 3 w 13"/>
                <a:gd name="T15" fmla="*/ 9 h 79"/>
                <a:gd name="T16" fmla="*/ 3 w 13"/>
                <a:gd name="T17"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79">
                  <a:moveTo>
                    <a:pt x="3" y="9"/>
                  </a:moveTo>
                  <a:cubicBezTo>
                    <a:pt x="1" y="11"/>
                    <a:pt x="0" y="13"/>
                    <a:pt x="0" y="15"/>
                  </a:cubicBezTo>
                  <a:cubicBezTo>
                    <a:pt x="0" y="79"/>
                    <a:pt x="0" y="79"/>
                    <a:pt x="0" y="79"/>
                  </a:cubicBezTo>
                  <a:cubicBezTo>
                    <a:pt x="13" y="79"/>
                    <a:pt x="13" y="79"/>
                    <a:pt x="13" y="79"/>
                  </a:cubicBezTo>
                  <a:cubicBezTo>
                    <a:pt x="13" y="2"/>
                    <a:pt x="13" y="2"/>
                    <a:pt x="13" y="2"/>
                  </a:cubicBezTo>
                  <a:cubicBezTo>
                    <a:pt x="13" y="1"/>
                    <a:pt x="12" y="0"/>
                    <a:pt x="11" y="1"/>
                  </a:cubicBezTo>
                  <a:lnTo>
                    <a:pt x="3" y="9"/>
                  </a:lnTo>
                  <a:close/>
                  <a:moveTo>
                    <a:pt x="3" y="9"/>
                  </a:moveTo>
                  <a:cubicBezTo>
                    <a:pt x="3" y="9"/>
                    <a:pt x="3" y="9"/>
                    <a:pt x="3" y="9"/>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8"/>
            <p:cNvSpPr>
              <a:spLocks noEditPoints="1"/>
            </p:cNvSpPr>
            <p:nvPr/>
          </p:nvSpPr>
          <p:spPr bwMode="auto">
            <a:xfrm>
              <a:off x="5611813" y="2273300"/>
              <a:ext cx="53975" cy="157163"/>
            </a:xfrm>
            <a:custGeom>
              <a:avLst/>
              <a:gdLst>
                <a:gd name="T0" fmla="*/ 3 w 14"/>
                <a:gd name="T1" fmla="*/ 10 h 41"/>
                <a:gd name="T2" fmla="*/ 2 w 14"/>
                <a:gd name="T3" fmla="*/ 11 h 41"/>
                <a:gd name="T4" fmla="*/ 0 w 14"/>
                <a:gd name="T5" fmla="*/ 16 h 41"/>
                <a:gd name="T6" fmla="*/ 0 w 14"/>
                <a:gd name="T7" fmla="*/ 41 h 41"/>
                <a:gd name="T8" fmla="*/ 14 w 14"/>
                <a:gd name="T9" fmla="*/ 41 h 41"/>
                <a:gd name="T10" fmla="*/ 14 w 14"/>
                <a:gd name="T11" fmla="*/ 3 h 41"/>
                <a:gd name="T12" fmla="*/ 11 w 14"/>
                <a:gd name="T13" fmla="*/ 2 h 41"/>
                <a:gd name="T14" fmla="*/ 3 w 14"/>
                <a:gd name="T15" fmla="*/ 10 h 41"/>
                <a:gd name="T16" fmla="*/ 3 w 14"/>
                <a:gd name="T17" fmla="*/ 10 h 41"/>
                <a:gd name="T18" fmla="*/ 3 w 14"/>
                <a:gd name="T19" fmla="*/ 1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1">
                  <a:moveTo>
                    <a:pt x="3" y="10"/>
                  </a:moveTo>
                  <a:cubicBezTo>
                    <a:pt x="3" y="10"/>
                    <a:pt x="2" y="11"/>
                    <a:pt x="2" y="11"/>
                  </a:cubicBezTo>
                  <a:cubicBezTo>
                    <a:pt x="1" y="12"/>
                    <a:pt x="0" y="14"/>
                    <a:pt x="0" y="16"/>
                  </a:cubicBezTo>
                  <a:cubicBezTo>
                    <a:pt x="0" y="41"/>
                    <a:pt x="0" y="41"/>
                    <a:pt x="0" y="41"/>
                  </a:cubicBezTo>
                  <a:cubicBezTo>
                    <a:pt x="14" y="41"/>
                    <a:pt x="14" y="41"/>
                    <a:pt x="14" y="41"/>
                  </a:cubicBezTo>
                  <a:cubicBezTo>
                    <a:pt x="14" y="3"/>
                    <a:pt x="14" y="3"/>
                    <a:pt x="14" y="3"/>
                  </a:cubicBezTo>
                  <a:cubicBezTo>
                    <a:pt x="14" y="1"/>
                    <a:pt x="13" y="0"/>
                    <a:pt x="11" y="2"/>
                  </a:cubicBezTo>
                  <a:lnTo>
                    <a:pt x="3" y="10"/>
                  </a:lnTo>
                  <a:close/>
                  <a:moveTo>
                    <a:pt x="3" y="10"/>
                  </a:moveTo>
                  <a:cubicBezTo>
                    <a:pt x="3" y="10"/>
                    <a:pt x="3" y="10"/>
                    <a:pt x="3" y="10"/>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9"/>
            <p:cNvSpPr>
              <a:spLocks noEditPoints="1"/>
            </p:cNvSpPr>
            <p:nvPr/>
          </p:nvSpPr>
          <p:spPr bwMode="auto">
            <a:xfrm>
              <a:off x="5538788" y="2279650"/>
              <a:ext cx="49212" cy="150813"/>
            </a:xfrm>
            <a:custGeom>
              <a:avLst/>
              <a:gdLst>
                <a:gd name="T0" fmla="*/ 2 w 13"/>
                <a:gd name="T1" fmla="*/ 1 h 39"/>
                <a:gd name="T2" fmla="*/ 0 w 13"/>
                <a:gd name="T3" fmla="*/ 2 h 39"/>
                <a:gd name="T4" fmla="*/ 0 w 13"/>
                <a:gd name="T5" fmla="*/ 39 h 39"/>
                <a:gd name="T6" fmla="*/ 13 w 13"/>
                <a:gd name="T7" fmla="*/ 39 h 39"/>
                <a:gd name="T8" fmla="*/ 13 w 13"/>
                <a:gd name="T9" fmla="*/ 16 h 39"/>
                <a:gd name="T10" fmla="*/ 11 w 13"/>
                <a:gd name="T11" fmla="*/ 10 h 39"/>
                <a:gd name="T12" fmla="*/ 9 w 13"/>
                <a:gd name="T13" fmla="*/ 8 h 39"/>
                <a:gd name="T14" fmla="*/ 2 w 13"/>
                <a:gd name="T15" fmla="*/ 1 h 39"/>
                <a:gd name="T16" fmla="*/ 2 w 13"/>
                <a:gd name="T17" fmla="*/ 1 h 39"/>
                <a:gd name="T18" fmla="*/ 2 w 13"/>
                <a:gd name="T1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39">
                  <a:moveTo>
                    <a:pt x="2" y="1"/>
                  </a:moveTo>
                  <a:cubicBezTo>
                    <a:pt x="1" y="0"/>
                    <a:pt x="0" y="0"/>
                    <a:pt x="0" y="2"/>
                  </a:cubicBezTo>
                  <a:cubicBezTo>
                    <a:pt x="0" y="39"/>
                    <a:pt x="0" y="39"/>
                    <a:pt x="0" y="39"/>
                  </a:cubicBezTo>
                  <a:cubicBezTo>
                    <a:pt x="13" y="39"/>
                    <a:pt x="13" y="39"/>
                    <a:pt x="13" y="39"/>
                  </a:cubicBezTo>
                  <a:cubicBezTo>
                    <a:pt x="13" y="16"/>
                    <a:pt x="13" y="16"/>
                    <a:pt x="13" y="16"/>
                  </a:cubicBezTo>
                  <a:cubicBezTo>
                    <a:pt x="13" y="14"/>
                    <a:pt x="12" y="11"/>
                    <a:pt x="11" y="10"/>
                  </a:cubicBezTo>
                  <a:cubicBezTo>
                    <a:pt x="9" y="8"/>
                    <a:pt x="9" y="8"/>
                    <a:pt x="9" y="8"/>
                  </a:cubicBezTo>
                  <a:lnTo>
                    <a:pt x="2" y="1"/>
                  </a:lnTo>
                  <a:close/>
                  <a:moveTo>
                    <a:pt x="2" y="1"/>
                  </a:moveTo>
                  <a:cubicBezTo>
                    <a:pt x="2" y="1"/>
                    <a:pt x="2" y="1"/>
                    <a:pt x="2" y="1"/>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0"/>
            <p:cNvSpPr>
              <a:spLocks noEditPoints="1"/>
            </p:cNvSpPr>
            <p:nvPr/>
          </p:nvSpPr>
          <p:spPr bwMode="auto">
            <a:xfrm>
              <a:off x="5381625" y="2357438"/>
              <a:ext cx="58737" cy="73025"/>
            </a:xfrm>
            <a:custGeom>
              <a:avLst/>
              <a:gdLst>
                <a:gd name="T0" fmla="*/ 7 w 15"/>
                <a:gd name="T1" fmla="*/ 8 h 19"/>
                <a:gd name="T2" fmla="*/ 2 w 15"/>
                <a:gd name="T3" fmla="*/ 12 h 19"/>
                <a:gd name="T4" fmla="*/ 0 w 15"/>
                <a:gd name="T5" fmla="*/ 17 h 19"/>
                <a:gd name="T6" fmla="*/ 0 w 15"/>
                <a:gd name="T7" fmla="*/ 19 h 19"/>
                <a:gd name="T8" fmla="*/ 15 w 15"/>
                <a:gd name="T9" fmla="*/ 19 h 19"/>
                <a:gd name="T10" fmla="*/ 15 w 15"/>
                <a:gd name="T11" fmla="*/ 2 h 19"/>
                <a:gd name="T12" fmla="*/ 13 w 15"/>
                <a:gd name="T13" fmla="*/ 1 h 19"/>
                <a:gd name="T14" fmla="*/ 7 w 15"/>
                <a:gd name="T15" fmla="*/ 8 h 19"/>
                <a:gd name="T16" fmla="*/ 7 w 15"/>
                <a:gd name="T17" fmla="*/ 8 h 19"/>
                <a:gd name="T18" fmla="*/ 7 w 15"/>
                <a:gd name="T19"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9">
                  <a:moveTo>
                    <a:pt x="7" y="8"/>
                  </a:moveTo>
                  <a:cubicBezTo>
                    <a:pt x="2" y="12"/>
                    <a:pt x="2" y="12"/>
                    <a:pt x="2" y="12"/>
                  </a:cubicBezTo>
                  <a:cubicBezTo>
                    <a:pt x="1" y="13"/>
                    <a:pt x="0" y="15"/>
                    <a:pt x="0" y="17"/>
                  </a:cubicBezTo>
                  <a:cubicBezTo>
                    <a:pt x="0" y="19"/>
                    <a:pt x="0" y="19"/>
                    <a:pt x="0" y="19"/>
                  </a:cubicBezTo>
                  <a:cubicBezTo>
                    <a:pt x="15" y="19"/>
                    <a:pt x="15" y="19"/>
                    <a:pt x="15" y="19"/>
                  </a:cubicBezTo>
                  <a:cubicBezTo>
                    <a:pt x="15" y="2"/>
                    <a:pt x="15" y="2"/>
                    <a:pt x="15" y="2"/>
                  </a:cubicBezTo>
                  <a:cubicBezTo>
                    <a:pt x="15" y="1"/>
                    <a:pt x="14" y="0"/>
                    <a:pt x="13" y="1"/>
                  </a:cubicBezTo>
                  <a:lnTo>
                    <a:pt x="7" y="8"/>
                  </a:lnTo>
                  <a:close/>
                  <a:moveTo>
                    <a:pt x="7" y="8"/>
                  </a:moveTo>
                  <a:cubicBezTo>
                    <a:pt x="7" y="8"/>
                    <a:pt x="7" y="8"/>
                    <a:pt x="7" y="8"/>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1"/>
            <p:cNvSpPr>
              <a:spLocks noEditPoints="1"/>
            </p:cNvSpPr>
            <p:nvPr/>
          </p:nvSpPr>
          <p:spPr bwMode="auto">
            <a:xfrm>
              <a:off x="5329238" y="1931988"/>
              <a:ext cx="550862" cy="414338"/>
            </a:xfrm>
            <a:custGeom>
              <a:avLst/>
              <a:gdLst>
                <a:gd name="T0" fmla="*/ 142 w 144"/>
                <a:gd name="T1" fmla="*/ 53 h 108"/>
                <a:gd name="T2" fmla="*/ 144 w 144"/>
                <a:gd name="T3" fmla="*/ 52 h 108"/>
                <a:gd name="T4" fmla="*/ 144 w 144"/>
                <a:gd name="T5" fmla="*/ 6 h 108"/>
                <a:gd name="T6" fmla="*/ 138 w 144"/>
                <a:gd name="T7" fmla="*/ 0 h 108"/>
                <a:gd name="T8" fmla="*/ 92 w 144"/>
                <a:gd name="T9" fmla="*/ 0 h 108"/>
                <a:gd name="T10" fmla="*/ 91 w 144"/>
                <a:gd name="T11" fmla="*/ 2 h 108"/>
                <a:gd name="T12" fmla="*/ 108 w 144"/>
                <a:gd name="T13" fmla="*/ 18 h 108"/>
                <a:gd name="T14" fmla="*/ 101 w 144"/>
                <a:gd name="T15" fmla="*/ 25 h 108"/>
                <a:gd name="T16" fmla="*/ 70 w 144"/>
                <a:gd name="T17" fmla="*/ 56 h 108"/>
                <a:gd name="T18" fmla="*/ 54 w 144"/>
                <a:gd name="T19" fmla="*/ 39 h 108"/>
                <a:gd name="T20" fmla="*/ 50 w 144"/>
                <a:gd name="T21" fmla="*/ 39 h 108"/>
                <a:gd name="T22" fmla="*/ 5 w 144"/>
                <a:gd name="T23" fmla="*/ 84 h 108"/>
                <a:gd name="T24" fmla="*/ 5 w 144"/>
                <a:gd name="T25" fmla="*/ 103 h 108"/>
                <a:gd name="T26" fmla="*/ 5 w 144"/>
                <a:gd name="T27" fmla="*/ 103 h 108"/>
                <a:gd name="T28" fmla="*/ 23 w 144"/>
                <a:gd name="T29" fmla="*/ 103 h 108"/>
                <a:gd name="T30" fmla="*/ 52 w 144"/>
                <a:gd name="T31" fmla="*/ 74 h 108"/>
                <a:gd name="T32" fmla="*/ 68 w 144"/>
                <a:gd name="T33" fmla="*/ 90 h 108"/>
                <a:gd name="T34" fmla="*/ 73 w 144"/>
                <a:gd name="T35" fmla="*/ 90 h 108"/>
                <a:gd name="T36" fmla="*/ 126 w 144"/>
                <a:gd name="T37" fmla="*/ 37 h 108"/>
                <a:gd name="T38" fmla="*/ 142 w 144"/>
                <a:gd name="T39" fmla="*/ 53 h 108"/>
                <a:gd name="T40" fmla="*/ 142 w 144"/>
                <a:gd name="T41" fmla="*/ 53 h 108"/>
                <a:gd name="T42" fmla="*/ 142 w 144"/>
                <a:gd name="T43" fmla="*/ 5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08">
                  <a:moveTo>
                    <a:pt x="142" y="53"/>
                  </a:moveTo>
                  <a:cubicBezTo>
                    <a:pt x="143" y="54"/>
                    <a:pt x="144" y="54"/>
                    <a:pt x="144" y="52"/>
                  </a:cubicBezTo>
                  <a:cubicBezTo>
                    <a:pt x="144" y="6"/>
                    <a:pt x="144" y="6"/>
                    <a:pt x="144" y="6"/>
                  </a:cubicBezTo>
                  <a:cubicBezTo>
                    <a:pt x="144" y="3"/>
                    <a:pt x="141" y="0"/>
                    <a:pt x="138" y="0"/>
                  </a:cubicBezTo>
                  <a:cubicBezTo>
                    <a:pt x="92" y="0"/>
                    <a:pt x="92" y="0"/>
                    <a:pt x="92" y="0"/>
                  </a:cubicBezTo>
                  <a:cubicBezTo>
                    <a:pt x="91" y="0"/>
                    <a:pt x="90" y="1"/>
                    <a:pt x="91" y="2"/>
                  </a:cubicBezTo>
                  <a:cubicBezTo>
                    <a:pt x="108" y="18"/>
                    <a:pt x="108" y="18"/>
                    <a:pt x="108" y="18"/>
                  </a:cubicBezTo>
                  <a:cubicBezTo>
                    <a:pt x="101" y="25"/>
                    <a:pt x="101" y="25"/>
                    <a:pt x="101" y="25"/>
                  </a:cubicBezTo>
                  <a:cubicBezTo>
                    <a:pt x="70" y="56"/>
                    <a:pt x="70" y="56"/>
                    <a:pt x="70" y="56"/>
                  </a:cubicBezTo>
                  <a:cubicBezTo>
                    <a:pt x="54" y="39"/>
                    <a:pt x="54" y="39"/>
                    <a:pt x="54" y="39"/>
                  </a:cubicBezTo>
                  <a:cubicBezTo>
                    <a:pt x="53" y="38"/>
                    <a:pt x="51" y="38"/>
                    <a:pt x="50" y="39"/>
                  </a:cubicBezTo>
                  <a:cubicBezTo>
                    <a:pt x="5" y="84"/>
                    <a:pt x="5" y="84"/>
                    <a:pt x="5" y="84"/>
                  </a:cubicBezTo>
                  <a:cubicBezTo>
                    <a:pt x="0" y="89"/>
                    <a:pt x="0" y="98"/>
                    <a:pt x="5" y="103"/>
                  </a:cubicBezTo>
                  <a:cubicBezTo>
                    <a:pt x="5" y="103"/>
                    <a:pt x="5" y="103"/>
                    <a:pt x="5" y="103"/>
                  </a:cubicBezTo>
                  <a:cubicBezTo>
                    <a:pt x="10" y="108"/>
                    <a:pt x="18" y="108"/>
                    <a:pt x="23" y="103"/>
                  </a:cubicBezTo>
                  <a:cubicBezTo>
                    <a:pt x="52" y="74"/>
                    <a:pt x="52" y="74"/>
                    <a:pt x="52" y="74"/>
                  </a:cubicBezTo>
                  <a:cubicBezTo>
                    <a:pt x="68" y="90"/>
                    <a:pt x="68" y="90"/>
                    <a:pt x="68" y="90"/>
                  </a:cubicBezTo>
                  <a:cubicBezTo>
                    <a:pt x="69" y="91"/>
                    <a:pt x="71" y="91"/>
                    <a:pt x="73" y="90"/>
                  </a:cubicBezTo>
                  <a:cubicBezTo>
                    <a:pt x="126" y="37"/>
                    <a:pt x="126" y="37"/>
                    <a:pt x="126" y="37"/>
                  </a:cubicBezTo>
                  <a:lnTo>
                    <a:pt x="142" y="53"/>
                  </a:lnTo>
                  <a:close/>
                  <a:moveTo>
                    <a:pt x="142" y="53"/>
                  </a:moveTo>
                  <a:cubicBezTo>
                    <a:pt x="142" y="53"/>
                    <a:pt x="142" y="53"/>
                    <a:pt x="142" y="53"/>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9990910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49" presetClass="entr" presetSubtype="0" decel="10000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 calcmode="lin" valueType="num">
                                      <p:cBhvr>
                                        <p:cTn id="22" dur="500" fill="hold"/>
                                        <p:tgtEl>
                                          <p:spTgt spid="12"/>
                                        </p:tgtEl>
                                        <p:attrNameLst>
                                          <p:attrName>style.rotation</p:attrName>
                                        </p:attrNameLst>
                                      </p:cBhvr>
                                      <p:tavLst>
                                        <p:tav tm="0">
                                          <p:val>
                                            <p:fltVal val="360"/>
                                          </p:val>
                                        </p:tav>
                                        <p:tav tm="100000">
                                          <p:val>
                                            <p:fltVal val="0"/>
                                          </p:val>
                                        </p:tav>
                                      </p:tavLst>
                                    </p:anim>
                                    <p:animEffect transition="in" filter="fade">
                                      <p:cBhvr>
                                        <p:cTn id="23" dur="500"/>
                                        <p:tgtEl>
                                          <p:spTgt spid="12"/>
                                        </p:tgtEl>
                                      </p:cBhvr>
                                    </p:animEffect>
                                  </p:childTnLst>
                                </p:cTn>
                              </p:par>
                            </p:childTnLst>
                          </p:cTn>
                        </p:par>
                        <p:par>
                          <p:cTn id="24" fill="hold">
                            <p:stCondLst>
                              <p:cond delay="2000"/>
                            </p:stCondLst>
                            <p:childTnLst>
                              <p:par>
                                <p:cTn id="25" presetID="49" presetClass="entr" presetSubtype="0" decel="10000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 calcmode="lin" valueType="num">
                                      <p:cBhvr>
                                        <p:cTn id="29" dur="500" fill="hold"/>
                                        <p:tgtEl>
                                          <p:spTgt spid="13"/>
                                        </p:tgtEl>
                                        <p:attrNameLst>
                                          <p:attrName>style.rotation</p:attrName>
                                        </p:attrNameLst>
                                      </p:cBhvr>
                                      <p:tavLst>
                                        <p:tav tm="0">
                                          <p:val>
                                            <p:fltVal val="360"/>
                                          </p:val>
                                        </p:tav>
                                        <p:tav tm="100000">
                                          <p:val>
                                            <p:fltVal val="0"/>
                                          </p:val>
                                        </p:tav>
                                      </p:tavLst>
                                    </p:anim>
                                    <p:animEffect transition="in" filter="fade">
                                      <p:cBhvr>
                                        <p:cTn id="30" dur="500"/>
                                        <p:tgtEl>
                                          <p:spTgt spid="13"/>
                                        </p:tgtEl>
                                      </p:cBhvr>
                                    </p:animEffect>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additive="base">
                                        <p:cTn id="34" dur="500" fill="hold"/>
                                        <p:tgtEl>
                                          <p:spTgt spid="39"/>
                                        </p:tgtEl>
                                        <p:attrNameLst>
                                          <p:attrName>ppt_x</p:attrName>
                                        </p:attrNameLst>
                                      </p:cBhvr>
                                      <p:tavLst>
                                        <p:tav tm="0">
                                          <p:val>
                                            <p:strVal val="#ppt_x"/>
                                          </p:val>
                                        </p:tav>
                                        <p:tav tm="100000">
                                          <p:val>
                                            <p:strVal val="#ppt_x"/>
                                          </p:val>
                                        </p:tav>
                                      </p:tavLst>
                                    </p:anim>
                                    <p:anim calcmode="lin" valueType="num">
                                      <p:cBhvr additive="base">
                                        <p:cTn id="35" dur="500" fill="hold"/>
                                        <p:tgtEl>
                                          <p:spTgt spid="39"/>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49" presetClass="entr" presetSubtype="0" decel="10000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 calcmode="lin" valueType="num">
                                      <p:cBhvr>
                                        <p:cTn id="41" dur="500" fill="hold"/>
                                        <p:tgtEl>
                                          <p:spTgt spid="9"/>
                                        </p:tgtEl>
                                        <p:attrNameLst>
                                          <p:attrName>style.rotation</p:attrName>
                                        </p:attrNameLst>
                                      </p:cBhvr>
                                      <p:tavLst>
                                        <p:tav tm="0">
                                          <p:val>
                                            <p:fltVal val="360"/>
                                          </p:val>
                                        </p:tav>
                                        <p:tav tm="100000">
                                          <p:val>
                                            <p:fltVal val="0"/>
                                          </p:val>
                                        </p:tav>
                                      </p:tavLst>
                                    </p:anim>
                                    <p:animEffect transition="in" filter="fade">
                                      <p:cBhvr>
                                        <p:cTn id="42" dur="500"/>
                                        <p:tgtEl>
                                          <p:spTgt spid="9"/>
                                        </p:tgtEl>
                                      </p:cBhvr>
                                    </p:animEffect>
                                  </p:childTnLst>
                                </p:cTn>
                              </p:par>
                            </p:childTnLst>
                          </p:cTn>
                        </p:par>
                        <p:par>
                          <p:cTn id="43" fill="hold">
                            <p:stCondLst>
                              <p:cond delay="3500"/>
                            </p:stCondLst>
                            <p:childTnLst>
                              <p:par>
                                <p:cTn id="44" presetID="49" presetClass="entr" presetSubtype="0" decel="100000"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 calcmode="lin" valueType="num">
                                      <p:cBhvr>
                                        <p:cTn id="48" dur="500" fill="hold"/>
                                        <p:tgtEl>
                                          <p:spTgt spid="10"/>
                                        </p:tgtEl>
                                        <p:attrNameLst>
                                          <p:attrName>style.rotation</p:attrName>
                                        </p:attrNameLst>
                                      </p:cBhvr>
                                      <p:tavLst>
                                        <p:tav tm="0">
                                          <p:val>
                                            <p:fltVal val="360"/>
                                          </p:val>
                                        </p:tav>
                                        <p:tav tm="100000">
                                          <p:val>
                                            <p:fltVal val="0"/>
                                          </p:val>
                                        </p:tav>
                                      </p:tavLst>
                                    </p:anim>
                                    <p:animEffect transition="in" filter="fade">
                                      <p:cBhvr>
                                        <p:cTn id="49" dur="500"/>
                                        <p:tgtEl>
                                          <p:spTgt spid="10"/>
                                        </p:tgtEl>
                                      </p:cBhvr>
                                    </p:animEffect>
                                  </p:childTnLst>
                                </p:cTn>
                              </p:par>
                            </p:childTnLst>
                          </p:cTn>
                        </p:par>
                        <p:par>
                          <p:cTn id="50" fill="hold">
                            <p:stCondLst>
                              <p:cond delay="4000"/>
                            </p:stCondLst>
                            <p:childTnLst>
                              <p:par>
                                <p:cTn id="51" presetID="2" presetClass="entr" presetSubtype="4"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4500"/>
                            </p:stCondLst>
                            <p:childTnLst>
                              <p:par>
                                <p:cTn id="56" presetID="49" presetClass="entr" presetSubtype="0" decel="100000" fill="hold" nodeType="afterEffect">
                                  <p:stCondLst>
                                    <p:cond delay="0"/>
                                  </p:stCondLst>
                                  <p:childTnLst>
                                    <p:set>
                                      <p:cBhvr>
                                        <p:cTn id="57" dur="1" fill="hold">
                                          <p:stCondLst>
                                            <p:cond delay="0"/>
                                          </p:stCondLst>
                                        </p:cTn>
                                        <p:tgtEl>
                                          <p:spTgt spid="3"/>
                                        </p:tgtEl>
                                        <p:attrNameLst>
                                          <p:attrName>style.visibility</p:attrName>
                                        </p:attrNameLst>
                                      </p:cBhvr>
                                      <p:to>
                                        <p:strVal val="visible"/>
                                      </p:to>
                                    </p:set>
                                    <p:anim calcmode="lin" valueType="num">
                                      <p:cBhvr>
                                        <p:cTn id="58" dur="500" fill="hold"/>
                                        <p:tgtEl>
                                          <p:spTgt spid="3"/>
                                        </p:tgtEl>
                                        <p:attrNameLst>
                                          <p:attrName>ppt_w</p:attrName>
                                        </p:attrNameLst>
                                      </p:cBhvr>
                                      <p:tavLst>
                                        <p:tav tm="0">
                                          <p:val>
                                            <p:fltVal val="0"/>
                                          </p:val>
                                        </p:tav>
                                        <p:tav tm="100000">
                                          <p:val>
                                            <p:strVal val="#ppt_w"/>
                                          </p:val>
                                        </p:tav>
                                      </p:tavLst>
                                    </p:anim>
                                    <p:anim calcmode="lin" valueType="num">
                                      <p:cBhvr>
                                        <p:cTn id="59" dur="500" fill="hold"/>
                                        <p:tgtEl>
                                          <p:spTgt spid="3"/>
                                        </p:tgtEl>
                                        <p:attrNameLst>
                                          <p:attrName>ppt_h</p:attrName>
                                        </p:attrNameLst>
                                      </p:cBhvr>
                                      <p:tavLst>
                                        <p:tav tm="0">
                                          <p:val>
                                            <p:fltVal val="0"/>
                                          </p:val>
                                        </p:tav>
                                        <p:tav tm="100000">
                                          <p:val>
                                            <p:strVal val="#ppt_h"/>
                                          </p:val>
                                        </p:tav>
                                      </p:tavLst>
                                    </p:anim>
                                    <p:anim calcmode="lin" valueType="num">
                                      <p:cBhvr>
                                        <p:cTn id="60" dur="500" fill="hold"/>
                                        <p:tgtEl>
                                          <p:spTgt spid="3"/>
                                        </p:tgtEl>
                                        <p:attrNameLst>
                                          <p:attrName>style.rotation</p:attrName>
                                        </p:attrNameLst>
                                      </p:cBhvr>
                                      <p:tavLst>
                                        <p:tav tm="0">
                                          <p:val>
                                            <p:fltVal val="360"/>
                                          </p:val>
                                        </p:tav>
                                        <p:tav tm="100000">
                                          <p:val>
                                            <p:fltVal val="0"/>
                                          </p:val>
                                        </p:tav>
                                      </p:tavLst>
                                    </p:anim>
                                    <p:animEffect transition="in" filter="fade">
                                      <p:cBhvr>
                                        <p:cTn id="61" dur="500"/>
                                        <p:tgtEl>
                                          <p:spTgt spid="3"/>
                                        </p:tgtEl>
                                      </p:cBhvr>
                                    </p:animEffect>
                                  </p:childTnLst>
                                </p:cTn>
                              </p:par>
                            </p:childTnLst>
                          </p:cTn>
                        </p:par>
                        <p:par>
                          <p:cTn id="62" fill="hold">
                            <p:stCondLst>
                              <p:cond delay="5000"/>
                            </p:stCondLst>
                            <p:childTnLst>
                              <p:par>
                                <p:cTn id="63" presetID="49" presetClass="entr" presetSubtype="0" decel="100000"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p:cTn id="65" dur="500" fill="hold"/>
                                        <p:tgtEl>
                                          <p:spTgt spid="20"/>
                                        </p:tgtEl>
                                        <p:attrNameLst>
                                          <p:attrName>ppt_w</p:attrName>
                                        </p:attrNameLst>
                                      </p:cBhvr>
                                      <p:tavLst>
                                        <p:tav tm="0">
                                          <p:val>
                                            <p:fltVal val="0"/>
                                          </p:val>
                                        </p:tav>
                                        <p:tav tm="100000">
                                          <p:val>
                                            <p:strVal val="#ppt_w"/>
                                          </p:val>
                                        </p:tav>
                                      </p:tavLst>
                                    </p:anim>
                                    <p:anim calcmode="lin" valueType="num">
                                      <p:cBhvr>
                                        <p:cTn id="66" dur="500" fill="hold"/>
                                        <p:tgtEl>
                                          <p:spTgt spid="20"/>
                                        </p:tgtEl>
                                        <p:attrNameLst>
                                          <p:attrName>ppt_h</p:attrName>
                                        </p:attrNameLst>
                                      </p:cBhvr>
                                      <p:tavLst>
                                        <p:tav tm="0">
                                          <p:val>
                                            <p:fltVal val="0"/>
                                          </p:val>
                                        </p:tav>
                                        <p:tav tm="100000">
                                          <p:val>
                                            <p:strVal val="#ppt_h"/>
                                          </p:val>
                                        </p:tav>
                                      </p:tavLst>
                                    </p:anim>
                                    <p:anim calcmode="lin" valueType="num">
                                      <p:cBhvr>
                                        <p:cTn id="67" dur="500" fill="hold"/>
                                        <p:tgtEl>
                                          <p:spTgt spid="20"/>
                                        </p:tgtEl>
                                        <p:attrNameLst>
                                          <p:attrName>style.rotation</p:attrName>
                                        </p:attrNameLst>
                                      </p:cBhvr>
                                      <p:tavLst>
                                        <p:tav tm="0">
                                          <p:val>
                                            <p:fltVal val="360"/>
                                          </p:val>
                                        </p:tav>
                                        <p:tav tm="100000">
                                          <p:val>
                                            <p:fltVal val="0"/>
                                          </p:val>
                                        </p:tav>
                                      </p:tavLst>
                                    </p:anim>
                                    <p:animEffect transition="in" filter="fade">
                                      <p:cBhvr>
                                        <p:cTn id="68" dur="500"/>
                                        <p:tgtEl>
                                          <p:spTgt spid="20"/>
                                        </p:tgtEl>
                                      </p:cBhvr>
                                    </p:animEffect>
                                  </p:childTnLst>
                                </p:cTn>
                              </p:par>
                            </p:childTnLst>
                          </p:cTn>
                        </p:par>
                        <p:par>
                          <p:cTn id="69" fill="hold">
                            <p:stCondLst>
                              <p:cond delay="5500"/>
                            </p:stCondLst>
                            <p:childTnLst>
                              <p:par>
                                <p:cTn id="70" presetID="2" presetClass="entr" presetSubtype="4" fill="hold" grpId="0" nodeType="afterEffect">
                                  <p:stCondLst>
                                    <p:cond delay="0"/>
                                  </p:stCondLst>
                                  <p:childTnLst>
                                    <p:set>
                                      <p:cBhvr>
                                        <p:cTn id="71" dur="1" fill="hold">
                                          <p:stCondLst>
                                            <p:cond delay="0"/>
                                          </p:stCondLst>
                                        </p:cTn>
                                        <p:tgtEl>
                                          <p:spTgt spid="41"/>
                                        </p:tgtEl>
                                        <p:attrNameLst>
                                          <p:attrName>style.visibility</p:attrName>
                                        </p:attrNameLst>
                                      </p:cBhvr>
                                      <p:to>
                                        <p:strVal val="visible"/>
                                      </p:to>
                                    </p:set>
                                    <p:anim calcmode="lin" valueType="num">
                                      <p:cBhvr additive="base">
                                        <p:cTn id="72" dur="500" fill="hold"/>
                                        <p:tgtEl>
                                          <p:spTgt spid="41"/>
                                        </p:tgtEl>
                                        <p:attrNameLst>
                                          <p:attrName>ppt_x</p:attrName>
                                        </p:attrNameLst>
                                      </p:cBhvr>
                                      <p:tavLst>
                                        <p:tav tm="0">
                                          <p:val>
                                            <p:strVal val="#ppt_x"/>
                                          </p:val>
                                        </p:tav>
                                        <p:tav tm="100000">
                                          <p:val>
                                            <p:strVal val="#ppt_x"/>
                                          </p:val>
                                        </p:tav>
                                      </p:tavLst>
                                    </p:anim>
                                    <p:anim calcmode="lin" valueType="num">
                                      <p:cBhvr additive="base">
                                        <p:cTn id="73" dur="500" fill="hold"/>
                                        <p:tgtEl>
                                          <p:spTgt spid="41"/>
                                        </p:tgtEl>
                                        <p:attrNameLst>
                                          <p:attrName>ppt_y</p:attrName>
                                        </p:attrNameLst>
                                      </p:cBhvr>
                                      <p:tavLst>
                                        <p:tav tm="0">
                                          <p:val>
                                            <p:strVal val="1+#ppt_h/2"/>
                                          </p:val>
                                        </p:tav>
                                        <p:tav tm="100000">
                                          <p:val>
                                            <p:strVal val="#ppt_y"/>
                                          </p:val>
                                        </p:tav>
                                      </p:tavLst>
                                    </p:anim>
                                  </p:childTnLst>
                                </p:cTn>
                              </p:par>
                            </p:childTnLst>
                          </p:cTn>
                        </p:par>
                        <p:par>
                          <p:cTn id="74" fill="hold">
                            <p:stCondLst>
                              <p:cond delay="6000"/>
                            </p:stCondLst>
                            <p:childTnLst>
                              <p:par>
                                <p:cTn id="75" presetID="49" presetClass="entr" presetSubtype="0" decel="100000" fill="hold" nodeType="after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p:cTn id="77" dur="500" fill="hold"/>
                                        <p:tgtEl>
                                          <p:spTgt spid="8"/>
                                        </p:tgtEl>
                                        <p:attrNameLst>
                                          <p:attrName>ppt_w</p:attrName>
                                        </p:attrNameLst>
                                      </p:cBhvr>
                                      <p:tavLst>
                                        <p:tav tm="0">
                                          <p:val>
                                            <p:fltVal val="0"/>
                                          </p:val>
                                        </p:tav>
                                        <p:tav tm="100000">
                                          <p:val>
                                            <p:strVal val="#ppt_w"/>
                                          </p:val>
                                        </p:tav>
                                      </p:tavLst>
                                    </p:anim>
                                    <p:anim calcmode="lin" valueType="num">
                                      <p:cBhvr>
                                        <p:cTn id="78" dur="500" fill="hold"/>
                                        <p:tgtEl>
                                          <p:spTgt spid="8"/>
                                        </p:tgtEl>
                                        <p:attrNameLst>
                                          <p:attrName>ppt_h</p:attrName>
                                        </p:attrNameLst>
                                      </p:cBhvr>
                                      <p:tavLst>
                                        <p:tav tm="0">
                                          <p:val>
                                            <p:fltVal val="0"/>
                                          </p:val>
                                        </p:tav>
                                        <p:tav tm="100000">
                                          <p:val>
                                            <p:strVal val="#ppt_h"/>
                                          </p:val>
                                        </p:tav>
                                      </p:tavLst>
                                    </p:anim>
                                    <p:anim calcmode="lin" valueType="num">
                                      <p:cBhvr>
                                        <p:cTn id="79" dur="500" fill="hold"/>
                                        <p:tgtEl>
                                          <p:spTgt spid="8"/>
                                        </p:tgtEl>
                                        <p:attrNameLst>
                                          <p:attrName>style.rotation</p:attrName>
                                        </p:attrNameLst>
                                      </p:cBhvr>
                                      <p:tavLst>
                                        <p:tav tm="0">
                                          <p:val>
                                            <p:fltVal val="360"/>
                                          </p:val>
                                        </p:tav>
                                        <p:tav tm="100000">
                                          <p:val>
                                            <p:fltVal val="0"/>
                                          </p:val>
                                        </p:tav>
                                      </p:tavLst>
                                    </p:anim>
                                    <p:animEffect transition="in" filter="fade">
                                      <p:cBhvr>
                                        <p:cTn id="80" dur="500"/>
                                        <p:tgtEl>
                                          <p:spTgt spid="8"/>
                                        </p:tgtEl>
                                      </p:cBhvr>
                                    </p:animEffect>
                                  </p:childTnLst>
                                </p:cTn>
                              </p:par>
                            </p:childTnLst>
                          </p:cTn>
                        </p:par>
                        <p:par>
                          <p:cTn id="81" fill="hold">
                            <p:stCondLst>
                              <p:cond delay="6500"/>
                            </p:stCondLst>
                            <p:childTnLst>
                              <p:par>
                                <p:cTn id="82" presetID="49" presetClass="entr" presetSubtype="0" decel="100000" fill="hold" grpId="0" nodeType="afterEffect">
                                  <p:stCondLst>
                                    <p:cond delay="0"/>
                                  </p:stCondLst>
                                  <p:childTnLst>
                                    <p:set>
                                      <p:cBhvr>
                                        <p:cTn id="83" dur="1" fill="hold">
                                          <p:stCondLst>
                                            <p:cond delay="0"/>
                                          </p:stCondLst>
                                        </p:cTn>
                                        <p:tgtEl>
                                          <p:spTgt spid="31"/>
                                        </p:tgtEl>
                                        <p:attrNameLst>
                                          <p:attrName>style.visibility</p:attrName>
                                        </p:attrNameLst>
                                      </p:cBhvr>
                                      <p:to>
                                        <p:strVal val="visible"/>
                                      </p:to>
                                    </p:set>
                                    <p:anim calcmode="lin" valueType="num">
                                      <p:cBhvr>
                                        <p:cTn id="84" dur="500" fill="hold"/>
                                        <p:tgtEl>
                                          <p:spTgt spid="31"/>
                                        </p:tgtEl>
                                        <p:attrNameLst>
                                          <p:attrName>ppt_w</p:attrName>
                                        </p:attrNameLst>
                                      </p:cBhvr>
                                      <p:tavLst>
                                        <p:tav tm="0">
                                          <p:val>
                                            <p:fltVal val="0"/>
                                          </p:val>
                                        </p:tav>
                                        <p:tav tm="100000">
                                          <p:val>
                                            <p:strVal val="#ppt_w"/>
                                          </p:val>
                                        </p:tav>
                                      </p:tavLst>
                                    </p:anim>
                                    <p:anim calcmode="lin" valueType="num">
                                      <p:cBhvr>
                                        <p:cTn id="85" dur="500" fill="hold"/>
                                        <p:tgtEl>
                                          <p:spTgt spid="31"/>
                                        </p:tgtEl>
                                        <p:attrNameLst>
                                          <p:attrName>ppt_h</p:attrName>
                                        </p:attrNameLst>
                                      </p:cBhvr>
                                      <p:tavLst>
                                        <p:tav tm="0">
                                          <p:val>
                                            <p:fltVal val="0"/>
                                          </p:val>
                                        </p:tav>
                                        <p:tav tm="100000">
                                          <p:val>
                                            <p:strVal val="#ppt_h"/>
                                          </p:val>
                                        </p:tav>
                                      </p:tavLst>
                                    </p:anim>
                                    <p:anim calcmode="lin" valueType="num">
                                      <p:cBhvr>
                                        <p:cTn id="86" dur="500" fill="hold"/>
                                        <p:tgtEl>
                                          <p:spTgt spid="31"/>
                                        </p:tgtEl>
                                        <p:attrNameLst>
                                          <p:attrName>style.rotation</p:attrName>
                                        </p:attrNameLst>
                                      </p:cBhvr>
                                      <p:tavLst>
                                        <p:tav tm="0">
                                          <p:val>
                                            <p:fltVal val="360"/>
                                          </p:val>
                                        </p:tav>
                                        <p:tav tm="100000">
                                          <p:val>
                                            <p:fltVal val="0"/>
                                          </p:val>
                                        </p:tav>
                                      </p:tavLst>
                                    </p:anim>
                                    <p:animEffect transition="in" filter="fade">
                                      <p:cBhvr>
                                        <p:cTn id="87" dur="500"/>
                                        <p:tgtEl>
                                          <p:spTgt spid="31"/>
                                        </p:tgtEl>
                                      </p:cBhvr>
                                    </p:animEffect>
                                  </p:childTnLst>
                                </p:cTn>
                              </p:par>
                            </p:childTnLst>
                          </p:cTn>
                        </p:par>
                        <p:par>
                          <p:cTn id="88" fill="hold">
                            <p:stCondLst>
                              <p:cond delay="7000"/>
                            </p:stCondLst>
                            <p:childTnLst>
                              <p:par>
                                <p:cTn id="89" presetID="2" presetClass="entr" presetSubtype="4" fill="hold" grpId="0" nodeType="afterEffect">
                                  <p:stCondLst>
                                    <p:cond delay="0"/>
                                  </p:stCondLst>
                                  <p:childTnLst>
                                    <p:set>
                                      <p:cBhvr>
                                        <p:cTn id="90" dur="1" fill="hold">
                                          <p:stCondLst>
                                            <p:cond delay="0"/>
                                          </p:stCondLst>
                                        </p:cTn>
                                        <p:tgtEl>
                                          <p:spTgt spid="42"/>
                                        </p:tgtEl>
                                        <p:attrNameLst>
                                          <p:attrName>style.visibility</p:attrName>
                                        </p:attrNameLst>
                                      </p:cBhvr>
                                      <p:to>
                                        <p:strVal val="visible"/>
                                      </p:to>
                                    </p:set>
                                    <p:anim calcmode="lin" valueType="num">
                                      <p:cBhvr additive="base">
                                        <p:cTn id="91" dur="500" fill="hold"/>
                                        <p:tgtEl>
                                          <p:spTgt spid="42"/>
                                        </p:tgtEl>
                                        <p:attrNameLst>
                                          <p:attrName>ppt_x</p:attrName>
                                        </p:attrNameLst>
                                      </p:cBhvr>
                                      <p:tavLst>
                                        <p:tav tm="0">
                                          <p:val>
                                            <p:strVal val="#ppt_x"/>
                                          </p:val>
                                        </p:tav>
                                        <p:tav tm="100000">
                                          <p:val>
                                            <p:strVal val="#ppt_x"/>
                                          </p:val>
                                        </p:tav>
                                      </p:tavLst>
                                    </p:anim>
                                    <p:anim calcmode="lin" valueType="num">
                                      <p:cBhvr additive="base">
                                        <p:cTn id="92" dur="500" fill="hold"/>
                                        <p:tgtEl>
                                          <p:spTgt spid="42"/>
                                        </p:tgtEl>
                                        <p:attrNameLst>
                                          <p:attrName>ppt_y</p:attrName>
                                        </p:attrNameLst>
                                      </p:cBhvr>
                                      <p:tavLst>
                                        <p:tav tm="0">
                                          <p:val>
                                            <p:strVal val="1+#ppt_h/2"/>
                                          </p:val>
                                        </p:tav>
                                        <p:tav tm="100000">
                                          <p:val>
                                            <p:strVal val="#ppt_y"/>
                                          </p:val>
                                        </p:tav>
                                      </p:tavLst>
                                    </p:anim>
                                  </p:childTnLst>
                                </p:cTn>
                              </p:par>
                            </p:childTnLst>
                          </p:cTn>
                        </p:par>
                        <p:par>
                          <p:cTn id="93" fill="hold">
                            <p:stCondLst>
                              <p:cond delay="7500"/>
                            </p:stCondLst>
                            <p:childTnLst>
                              <p:par>
                                <p:cTn id="94" presetID="49" presetClass="entr" presetSubtype="0" decel="100000" fill="hold" nodeType="afterEffect">
                                  <p:stCondLst>
                                    <p:cond delay="0"/>
                                  </p:stCondLst>
                                  <p:childTnLst>
                                    <p:set>
                                      <p:cBhvr>
                                        <p:cTn id="95" dur="1" fill="hold">
                                          <p:stCondLst>
                                            <p:cond delay="0"/>
                                          </p:stCondLst>
                                        </p:cTn>
                                        <p:tgtEl>
                                          <p:spTgt spid="4"/>
                                        </p:tgtEl>
                                        <p:attrNameLst>
                                          <p:attrName>style.visibility</p:attrName>
                                        </p:attrNameLst>
                                      </p:cBhvr>
                                      <p:to>
                                        <p:strVal val="visible"/>
                                      </p:to>
                                    </p:set>
                                    <p:anim calcmode="lin" valueType="num">
                                      <p:cBhvr>
                                        <p:cTn id="96" dur="500" fill="hold"/>
                                        <p:tgtEl>
                                          <p:spTgt spid="4"/>
                                        </p:tgtEl>
                                        <p:attrNameLst>
                                          <p:attrName>ppt_w</p:attrName>
                                        </p:attrNameLst>
                                      </p:cBhvr>
                                      <p:tavLst>
                                        <p:tav tm="0">
                                          <p:val>
                                            <p:fltVal val="0"/>
                                          </p:val>
                                        </p:tav>
                                        <p:tav tm="100000">
                                          <p:val>
                                            <p:strVal val="#ppt_w"/>
                                          </p:val>
                                        </p:tav>
                                      </p:tavLst>
                                    </p:anim>
                                    <p:anim calcmode="lin" valueType="num">
                                      <p:cBhvr>
                                        <p:cTn id="97" dur="500" fill="hold"/>
                                        <p:tgtEl>
                                          <p:spTgt spid="4"/>
                                        </p:tgtEl>
                                        <p:attrNameLst>
                                          <p:attrName>ppt_h</p:attrName>
                                        </p:attrNameLst>
                                      </p:cBhvr>
                                      <p:tavLst>
                                        <p:tav tm="0">
                                          <p:val>
                                            <p:fltVal val="0"/>
                                          </p:val>
                                        </p:tav>
                                        <p:tav tm="100000">
                                          <p:val>
                                            <p:strVal val="#ppt_h"/>
                                          </p:val>
                                        </p:tav>
                                      </p:tavLst>
                                    </p:anim>
                                    <p:anim calcmode="lin" valueType="num">
                                      <p:cBhvr>
                                        <p:cTn id="98" dur="500" fill="hold"/>
                                        <p:tgtEl>
                                          <p:spTgt spid="4"/>
                                        </p:tgtEl>
                                        <p:attrNameLst>
                                          <p:attrName>style.rotation</p:attrName>
                                        </p:attrNameLst>
                                      </p:cBhvr>
                                      <p:tavLst>
                                        <p:tav tm="0">
                                          <p:val>
                                            <p:fltVal val="360"/>
                                          </p:val>
                                        </p:tav>
                                        <p:tav tm="100000">
                                          <p:val>
                                            <p:fltVal val="0"/>
                                          </p:val>
                                        </p:tav>
                                      </p:tavLst>
                                    </p:anim>
                                    <p:animEffect transition="in" filter="fade">
                                      <p:cBhvr>
                                        <p:cTn id="99" dur="500"/>
                                        <p:tgtEl>
                                          <p:spTgt spid="4"/>
                                        </p:tgtEl>
                                      </p:cBhvr>
                                    </p:animEffect>
                                  </p:childTnLst>
                                </p:cTn>
                              </p:par>
                            </p:childTnLst>
                          </p:cTn>
                        </p:par>
                        <p:par>
                          <p:cTn id="100" fill="hold">
                            <p:stCondLst>
                              <p:cond delay="8000"/>
                            </p:stCondLst>
                            <p:childTnLst>
                              <p:par>
                                <p:cTn id="101" presetID="49" presetClass="entr" presetSubtype="0" decel="100000" fill="hold" nodeType="afterEffect">
                                  <p:stCondLst>
                                    <p:cond delay="0"/>
                                  </p:stCondLst>
                                  <p:childTnLst>
                                    <p:set>
                                      <p:cBhvr>
                                        <p:cTn id="102" dur="1" fill="hold">
                                          <p:stCondLst>
                                            <p:cond delay="0"/>
                                          </p:stCondLst>
                                        </p:cTn>
                                        <p:tgtEl>
                                          <p:spTgt spid="5"/>
                                        </p:tgtEl>
                                        <p:attrNameLst>
                                          <p:attrName>style.visibility</p:attrName>
                                        </p:attrNameLst>
                                      </p:cBhvr>
                                      <p:to>
                                        <p:strVal val="visible"/>
                                      </p:to>
                                    </p:set>
                                    <p:anim calcmode="lin" valueType="num">
                                      <p:cBhvr>
                                        <p:cTn id="103" dur="500" fill="hold"/>
                                        <p:tgtEl>
                                          <p:spTgt spid="5"/>
                                        </p:tgtEl>
                                        <p:attrNameLst>
                                          <p:attrName>ppt_w</p:attrName>
                                        </p:attrNameLst>
                                      </p:cBhvr>
                                      <p:tavLst>
                                        <p:tav tm="0">
                                          <p:val>
                                            <p:fltVal val="0"/>
                                          </p:val>
                                        </p:tav>
                                        <p:tav tm="100000">
                                          <p:val>
                                            <p:strVal val="#ppt_w"/>
                                          </p:val>
                                        </p:tav>
                                      </p:tavLst>
                                    </p:anim>
                                    <p:anim calcmode="lin" valueType="num">
                                      <p:cBhvr>
                                        <p:cTn id="104" dur="500" fill="hold"/>
                                        <p:tgtEl>
                                          <p:spTgt spid="5"/>
                                        </p:tgtEl>
                                        <p:attrNameLst>
                                          <p:attrName>ppt_h</p:attrName>
                                        </p:attrNameLst>
                                      </p:cBhvr>
                                      <p:tavLst>
                                        <p:tav tm="0">
                                          <p:val>
                                            <p:fltVal val="0"/>
                                          </p:val>
                                        </p:tav>
                                        <p:tav tm="100000">
                                          <p:val>
                                            <p:strVal val="#ppt_h"/>
                                          </p:val>
                                        </p:tav>
                                      </p:tavLst>
                                    </p:anim>
                                    <p:anim calcmode="lin" valueType="num">
                                      <p:cBhvr>
                                        <p:cTn id="105" dur="500" fill="hold"/>
                                        <p:tgtEl>
                                          <p:spTgt spid="5"/>
                                        </p:tgtEl>
                                        <p:attrNameLst>
                                          <p:attrName>style.rotation</p:attrName>
                                        </p:attrNameLst>
                                      </p:cBhvr>
                                      <p:tavLst>
                                        <p:tav tm="0">
                                          <p:val>
                                            <p:fltVal val="360"/>
                                          </p:val>
                                        </p:tav>
                                        <p:tav tm="100000">
                                          <p:val>
                                            <p:fltVal val="0"/>
                                          </p:val>
                                        </p:tav>
                                      </p:tavLst>
                                    </p:anim>
                                    <p:animEffect transition="in" filter="fade">
                                      <p:cBhvr>
                                        <p:cTn id="106" dur="500"/>
                                        <p:tgtEl>
                                          <p:spTgt spid="5"/>
                                        </p:tgtEl>
                                      </p:cBhvr>
                                    </p:animEffect>
                                  </p:childTnLst>
                                </p:cTn>
                              </p:par>
                            </p:childTnLst>
                          </p:cTn>
                        </p:par>
                        <p:par>
                          <p:cTn id="107" fill="hold">
                            <p:stCondLst>
                              <p:cond delay="8500"/>
                            </p:stCondLst>
                            <p:childTnLst>
                              <p:par>
                                <p:cTn id="108" presetID="2" presetClass="entr" presetSubtype="4" fill="hold" grpId="0" nodeType="afterEffect">
                                  <p:stCondLst>
                                    <p:cond delay="0"/>
                                  </p:stCondLst>
                                  <p:childTnLst>
                                    <p:set>
                                      <p:cBhvr>
                                        <p:cTn id="109" dur="1" fill="hold">
                                          <p:stCondLst>
                                            <p:cond delay="0"/>
                                          </p:stCondLst>
                                        </p:cTn>
                                        <p:tgtEl>
                                          <p:spTgt spid="43"/>
                                        </p:tgtEl>
                                        <p:attrNameLst>
                                          <p:attrName>style.visibility</p:attrName>
                                        </p:attrNameLst>
                                      </p:cBhvr>
                                      <p:to>
                                        <p:strVal val="visible"/>
                                      </p:to>
                                    </p:set>
                                    <p:anim calcmode="lin" valueType="num">
                                      <p:cBhvr additive="base">
                                        <p:cTn id="110" dur="500" fill="hold"/>
                                        <p:tgtEl>
                                          <p:spTgt spid="43"/>
                                        </p:tgtEl>
                                        <p:attrNameLst>
                                          <p:attrName>ppt_x</p:attrName>
                                        </p:attrNameLst>
                                      </p:cBhvr>
                                      <p:tavLst>
                                        <p:tav tm="0">
                                          <p:val>
                                            <p:strVal val="#ppt_x"/>
                                          </p:val>
                                        </p:tav>
                                        <p:tav tm="100000">
                                          <p:val>
                                            <p:strVal val="#ppt_x"/>
                                          </p:val>
                                        </p:tav>
                                      </p:tavLst>
                                    </p:anim>
                                    <p:anim calcmode="lin" valueType="num">
                                      <p:cBhvr additive="base">
                                        <p:cTn id="111"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20" grpId="0" animBg="1"/>
      <p:bldP spid="31" grpId="0" animBg="1"/>
      <p:bldP spid="39" grpId="0"/>
      <p:bldP spid="40" grpId="0"/>
      <p:bldP spid="41" grpId="0"/>
      <p:bldP spid="42" grpId="0"/>
      <p:bldP spid="4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55930" y="4851116"/>
            <a:ext cx="8232140" cy="2939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b="5714"/>
          <a:stretch>
            <a:fillRect/>
          </a:stretch>
        </p:blipFill>
        <p:spPr>
          <a:xfrm>
            <a:off x="682369" y="887037"/>
            <a:ext cx="3786206" cy="2677407"/>
          </a:xfrm>
          <a:prstGeom prst="rect">
            <a:avLst/>
          </a:prstGeom>
        </p:spPr>
      </p:pic>
      <p:sp>
        <p:nvSpPr>
          <p:cNvPr id="25" name="矩形 24"/>
          <p:cNvSpPr/>
          <p:nvPr/>
        </p:nvSpPr>
        <p:spPr>
          <a:xfrm>
            <a:off x="8358206" y="887037"/>
            <a:ext cx="329864" cy="2939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sp>
        <p:nvSpPr>
          <p:cNvPr id="26" name="TextBox 25"/>
          <p:cNvSpPr txBox="1"/>
          <p:nvPr/>
        </p:nvSpPr>
        <p:spPr bwMode="auto">
          <a:xfrm>
            <a:off x="656616" y="4046839"/>
            <a:ext cx="3811959" cy="483337"/>
          </a:xfrm>
          <a:prstGeom prst="rect">
            <a:avLst/>
          </a:prstGeom>
          <a:noFill/>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p>
        </p:txBody>
      </p:sp>
      <p:sp>
        <p:nvSpPr>
          <p:cNvPr id="27" name="矩形 26"/>
          <p:cNvSpPr/>
          <p:nvPr/>
        </p:nvSpPr>
        <p:spPr bwMode="auto">
          <a:xfrm>
            <a:off x="671310" y="3681045"/>
            <a:ext cx="1819360" cy="276999"/>
          </a:xfrm>
          <a:prstGeom prst="rect">
            <a:avLst/>
          </a:prstGeom>
        </p:spPr>
        <p:txBody>
          <a:bodyPr>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
        <p:nvSpPr>
          <p:cNvPr id="28" name="TextBox 27"/>
          <p:cNvSpPr txBox="1"/>
          <p:nvPr/>
        </p:nvSpPr>
        <p:spPr bwMode="auto">
          <a:xfrm>
            <a:off x="4574778" y="1255812"/>
            <a:ext cx="3811959" cy="483337"/>
          </a:xfrm>
          <a:prstGeom prst="rect">
            <a:avLst/>
          </a:prstGeom>
          <a:noFill/>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p>
        </p:txBody>
      </p:sp>
      <p:sp>
        <p:nvSpPr>
          <p:cNvPr id="29" name="矩形 28"/>
          <p:cNvSpPr/>
          <p:nvPr/>
        </p:nvSpPr>
        <p:spPr bwMode="auto">
          <a:xfrm>
            <a:off x="4589472" y="890018"/>
            <a:ext cx="1819360" cy="276999"/>
          </a:xfrm>
          <a:prstGeom prst="rect">
            <a:avLst/>
          </a:prstGeom>
        </p:spPr>
        <p:txBody>
          <a:bodyPr>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r="11200" b="5714"/>
          <a:stretch>
            <a:fillRect/>
          </a:stretch>
        </p:blipFill>
        <p:spPr>
          <a:xfrm>
            <a:off x="4572000" y="2173709"/>
            <a:ext cx="3786206" cy="2677407"/>
          </a:xfrm>
          <a:prstGeom prst="rect">
            <a:avLst/>
          </a:prstGeom>
        </p:spPr>
      </p:pic>
    </p:spTree>
    <p:extLst>
      <p:ext uri="{BB962C8B-B14F-4D97-AF65-F5344CB8AC3E}">
        <p14:creationId xmlns:p14="http://schemas.microsoft.com/office/powerpoint/2010/main" val="1395439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prestig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0-#ppt_w/2"/>
                                          </p:val>
                                        </p:tav>
                                        <p:tav tm="100000">
                                          <p:val>
                                            <p:strVal val="#ppt_x"/>
                                          </p:val>
                                        </p:tav>
                                      </p:tavLst>
                                    </p:anim>
                                    <p:anim calcmode="lin" valueType="num">
                                      <p:cBhvr additive="base">
                                        <p:cTn id="14" dur="500" fill="hold"/>
                                        <p:tgtEl>
                                          <p:spTgt spid="27"/>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0-#ppt_w/2"/>
                                          </p:val>
                                        </p:tav>
                                        <p:tav tm="100000">
                                          <p:val>
                                            <p:strVal val="#ppt_x"/>
                                          </p:val>
                                        </p:tav>
                                      </p:tavLst>
                                    </p:anim>
                                    <p:anim calcmode="lin" valueType="num">
                                      <p:cBhvr additive="base">
                                        <p:cTn id="19" dur="500" fill="hold"/>
                                        <p:tgtEl>
                                          <p:spTgt spid="26"/>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4"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0-#ppt_w/2"/>
                                          </p:val>
                                        </p:tav>
                                        <p:tav tm="100000">
                                          <p:val>
                                            <p:strVal val="#ppt_x"/>
                                          </p:val>
                                        </p:tav>
                                      </p:tavLst>
                                    </p:anim>
                                    <p:anim calcmode="lin" valueType="num">
                                      <p:cBhvr additive="base">
                                        <p:cTn id="29" dur="500" fill="hold"/>
                                        <p:tgtEl>
                                          <p:spTgt spid="29"/>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fill="hold"/>
                                        <p:tgtEl>
                                          <p:spTgt spid="28"/>
                                        </p:tgtEl>
                                        <p:attrNameLst>
                                          <p:attrName>ppt_x</p:attrName>
                                        </p:attrNameLst>
                                      </p:cBhvr>
                                      <p:tavLst>
                                        <p:tav tm="0">
                                          <p:val>
                                            <p:strVal val="0-#ppt_w/2"/>
                                          </p:val>
                                        </p:tav>
                                        <p:tav tm="100000">
                                          <p:val>
                                            <p:strVal val="#ppt_x"/>
                                          </p:val>
                                        </p:tav>
                                      </p:tavLst>
                                    </p:anim>
                                    <p:anim calcmode="lin" valueType="num">
                                      <p:cBhvr additive="base">
                                        <p:cTn id="34" dur="500" fill="hold"/>
                                        <p:tgtEl>
                                          <p:spTgt spid="28"/>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2" presetClass="entr" presetSubtype="4"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down)">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P spid="27" grpId="0"/>
      <p:bldP spid="28"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p:cNvSpPr>
          <p:nvPr/>
        </p:nvSpPr>
        <p:spPr bwMode="auto">
          <a:xfrm>
            <a:off x="1200745" y="3141555"/>
            <a:ext cx="7227218" cy="1142453"/>
          </a:xfrm>
          <a:custGeom>
            <a:avLst/>
            <a:gdLst>
              <a:gd name="T0" fmla="*/ 0 w 8110"/>
              <a:gd name="T1" fmla="*/ 0 h 1282"/>
              <a:gd name="T2" fmla="*/ 1010 w 8110"/>
              <a:gd name="T3" fmla="*/ 116 h 1282"/>
              <a:gd name="T4" fmla="*/ 1693 w 8110"/>
              <a:gd name="T5" fmla="*/ 216 h 1282"/>
              <a:gd name="T6" fmla="*/ 1930 w 8110"/>
              <a:gd name="T7" fmla="*/ 216 h 1282"/>
              <a:gd name="T8" fmla="*/ 2336 w 8110"/>
              <a:gd name="T9" fmla="*/ 166 h 1282"/>
              <a:gd name="T10" fmla="*/ 2672 w 8110"/>
              <a:gd name="T11" fmla="*/ 109 h 1282"/>
              <a:gd name="T12" fmla="*/ 2856 w 8110"/>
              <a:gd name="T13" fmla="*/ 216 h 1282"/>
              <a:gd name="T14" fmla="*/ 3053 w 8110"/>
              <a:gd name="T15" fmla="*/ 332 h 1282"/>
              <a:gd name="T16" fmla="*/ 3466 w 8110"/>
              <a:gd name="T17" fmla="*/ 332 h 1282"/>
              <a:gd name="T18" fmla="*/ 3821 w 8110"/>
              <a:gd name="T19" fmla="*/ 166 h 1282"/>
              <a:gd name="T20" fmla="*/ 4071 w 8110"/>
              <a:gd name="T21" fmla="*/ 216 h 1282"/>
              <a:gd name="T22" fmla="*/ 4320 w 8110"/>
              <a:gd name="T23" fmla="*/ 216 h 1282"/>
              <a:gd name="T24" fmla="*/ 4663 w 8110"/>
              <a:gd name="T25" fmla="*/ 434 h 1282"/>
              <a:gd name="T26" fmla="*/ 4764 w 8110"/>
              <a:gd name="T27" fmla="*/ 536 h 1282"/>
              <a:gd name="T28" fmla="*/ 4906 w 8110"/>
              <a:gd name="T29" fmla="*/ 768 h 1282"/>
              <a:gd name="T30" fmla="*/ 5206 w 8110"/>
              <a:gd name="T31" fmla="*/ 768 h 1282"/>
              <a:gd name="T32" fmla="*/ 5298 w 8110"/>
              <a:gd name="T33" fmla="*/ 512 h 1282"/>
              <a:gd name="T34" fmla="*/ 5561 w 8110"/>
              <a:gd name="T35" fmla="*/ 332 h 1282"/>
              <a:gd name="T36" fmla="*/ 5864 w 8110"/>
              <a:gd name="T37" fmla="*/ 384 h 1282"/>
              <a:gd name="T38" fmla="*/ 6173 w 8110"/>
              <a:gd name="T39" fmla="*/ 682 h 1282"/>
              <a:gd name="T40" fmla="*/ 6528 w 8110"/>
              <a:gd name="T41" fmla="*/ 1149 h 1282"/>
              <a:gd name="T42" fmla="*/ 6764 w 8110"/>
              <a:gd name="T43" fmla="*/ 1282 h 1282"/>
              <a:gd name="T44" fmla="*/ 7164 w 8110"/>
              <a:gd name="T45" fmla="*/ 1282 h 1282"/>
              <a:gd name="T46" fmla="*/ 7329 w 8110"/>
              <a:gd name="T47" fmla="*/ 978 h 1282"/>
              <a:gd name="T48" fmla="*/ 7466 w 8110"/>
              <a:gd name="T49" fmla="*/ 332 h 1282"/>
              <a:gd name="T50" fmla="*/ 7788 w 8110"/>
              <a:gd name="T51" fmla="*/ 90 h 1282"/>
              <a:gd name="T52" fmla="*/ 8110 w 8110"/>
              <a:gd name="T53" fmla="*/ 0 h 1282"/>
              <a:gd name="T54" fmla="*/ 0 w 8110"/>
              <a:gd name="T55" fmla="*/ 0 h 1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110" h="1282">
                <a:moveTo>
                  <a:pt x="0" y="0"/>
                </a:moveTo>
                <a:lnTo>
                  <a:pt x="1010" y="116"/>
                </a:lnTo>
                <a:lnTo>
                  <a:pt x="1693" y="216"/>
                </a:lnTo>
                <a:lnTo>
                  <a:pt x="1930" y="216"/>
                </a:lnTo>
                <a:lnTo>
                  <a:pt x="2336" y="166"/>
                </a:lnTo>
                <a:lnTo>
                  <a:pt x="2672" y="109"/>
                </a:lnTo>
                <a:lnTo>
                  <a:pt x="2856" y="216"/>
                </a:lnTo>
                <a:lnTo>
                  <a:pt x="3053" y="332"/>
                </a:lnTo>
                <a:lnTo>
                  <a:pt x="3466" y="332"/>
                </a:lnTo>
                <a:lnTo>
                  <a:pt x="3821" y="166"/>
                </a:lnTo>
                <a:lnTo>
                  <a:pt x="4071" y="216"/>
                </a:lnTo>
                <a:lnTo>
                  <a:pt x="4320" y="216"/>
                </a:lnTo>
                <a:lnTo>
                  <a:pt x="4663" y="434"/>
                </a:lnTo>
                <a:lnTo>
                  <a:pt x="4764" y="536"/>
                </a:lnTo>
                <a:lnTo>
                  <a:pt x="4906" y="768"/>
                </a:lnTo>
                <a:lnTo>
                  <a:pt x="5206" y="768"/>
                </a:lnTo>
                <a:lnTo>
                  <a:pt x="5298" y="512"/>
                </a:lnTo>
                <a:lnTo>
                  <a:pt x="5561" y="332"/>
                </a:lnTo>
                <a:lnTo>
                  <a:pt x="5864" y="384"/>
                </a:lnTo>
                <a:lnTo>
                  <a:pt x="6173" y="682"/>
                </a:lnTo>
                <a:lnTo>
                  <a:pt x="6528" y="1149"/>
                </a:lnTo>
                <a:lnTo>
                  <a:pt x="6764" y="1282"/>
                </a:lnTo>
                <a:lnTo>
                  <a:pt x="7164" y="1282"/>
                </a:lnTo>
                <a:lnTo>
                  <a:pt x="7329" y="978"/>
                </a:lnTo>
                <a:lnTo>
                  <a:pt x="7466" y="332"/>
                </a:lnTo>
                <a:lnTo>
                  <a:pt x="7788" y="90"/>
                </a:lnTo>
                <a:lnTo>
                  <a:pt x="8110" y="0"/>
                </a:lnTo>
                <a:lnTo>
                  <a:pt x="0" y="0"/>
                </a:lnTo>
                <a:close/>
              </a:path>
            </a:pathLst>
          </a:custGeom>
          <a:solidFill>
            <a:schemeClr val="accent2">
              <a:alpha val="80000"/>
            </a:schemeClr>
          </a:solidFill>
          <a:ln>
            <a:noFill/>
          </a:ln>
        </p:spPr>
        <p:txBody>
          <a:bodyPr vert="horz" wrap="square" lIns="68580" tIns="34290" rIns="68580" bIns="34290" numCol="1" anchor="t" anchorCtr="0" compatLnSpc="1">
            <a:prstTxWarp prst="textNoShape">
              <a:avLst/>
            </a:prstTxWarp>
          </a:bodyPr>
          <a:lstStyle/>
          <a:p>
            <a:pPr>
              <a:defRPr/>
            </a:pPr>
            <a:endParaRPr lang="id-ID" kern="0">
              <a:solidFill>
                <a:sysClr val="windowText" lastClr="000000"/>
              </a:solidFill>
            </a:endParaRPr>
          </a:p>
        </p:txBody>
      </p:sp>
      <p:sp>
        <p:nvSpPr>
          <p:cNvPr id="7" name="Freeform 8"/>
          <p:cNvSpPr>
            <a:spLocks/>
          </p:cNvSpPr>
          <p:nvPr/>
        </p:nvSpPr>
        <p:spPr bwMode="auto">
          <a:xfrm>
            <a:off x="863892" y="3139772"/>
            <a:ext cx="1601877" cy="467681"/>
          </a:xfrm>
          <a:custGeom>
            <a:avLst/>
            <a:gdLst>
              <a:gd name="T0" fmla="*/ 0 w 1144"/>
              <a:gd name="T1" fmla="*/ 5 h 334"/>
              <a:gd name="T2" fmla="*/ 251 w 1144"/>
              <a:gd name="T3" fmla="*/ 140 h 334"/>
              <a:gd name="T4" fmla="*/ 291 w 1144"/>
              <a:gd name="T5" fmla="*/ 230 h 334"/>
              <a:gd name="T6" fmla="*/ 371 w 1144"/>
              <a:gd name="T7" fmla="*/ 334 h 334"/>
              <a:gd name="T8" fmla="*/ 478 w 1144"/>
              <a:gd name="T9" fmla="*/ 334 h 334"/>
              <a:gd name="T10" fmla="*/ 560 w 1144"/>
              <a:gd name="T11" fmla="*/ 253 h 334"/>
              <a:gd name="T12" fmla="*/ 622 w 1144"/>
              <a:gd name="T13" fmla="*/ 180 h 334"/>
              <a:gd name="T14" fmla="*/ 702 w 1144"/>
              <a:gd name="T15" fmla="*/ 166 h 334"/>
              <a:gd name="T16" fmla="*/ 761 w 1144"/>
              <a:gd name="T17" fmla="*/ 211 h 334"/>
              <a:gd name="T18" fmla="*/ 842 w 1144"/>
              <a:gd name="T19" fmla="*/ 225 h 334"/>
              <a:gd name="T20" fmla="*/ 972 w 1144"/>
              <a:gd name="T21" fmla="*/ 225 h 334"/>
              <a:gd name="T22" fmla="*/ 1066 w 1144"/>
              <a:gd name="T23" fmla="*/ 78 h 334"/>
              <a:gd name="T24" fmla="*/ 1144 w 1144"/>
              <a:gd name="T25" fmla="*/ 0 h 334"/>
              <a:gd name="T26" fmla="*/ 0 w 1144"/>
              <a:gd name="T27" fmla="*/ 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44" h="334">
                <a:moveTo>
                  <a:pt x="0" y="5"/>
                </a:moveTo>
                <a:lnTo>
                  <a:pt x="251" y="140"/>
                </a:lnTo>
                <a:lnTo>
                  <a:pt x="291" y="230"/>
                </a:lnTo>
                <a:lnTo>
                  <a:pt x="371" y="334"/>
                </a:lnTo>
                <a:lnTo>
                  <a:pt x="478" y="334"/>
                </a:lnTo>
                <a:lnTo>
                  <a:pt x="560" y="253"/>
                </a:lnTo>
                <a:lnTo>
                  <a:pt x="622" y="180"/>
                </a:lnTo>
                <a:lnTo>
                  <a:pt x="702" y="166"/>
                </a:lnTo>
                <a:lnTo>
                  <a:pt x="761" y="211"/>
                </a:lnTo>
                <a:lnTo>
                  <a:pt x="842" y="225"/>
                </a:lnTo>
                <a:lnTo>
                  <a:pt x="972" y="225"/>
                </a:lnTo>
                <a:lnTo>
                  <a:pt x="1066" y="78"/>
                </a:lnTo>
                <a:lnTo>
                  <a:pt x="1144" y="0"/>
                </a:lnTo>
                <a:lnTo>
                  <a:pt x="0" y="5"/>
                </a:lnTo>
                <a:close/>
              </a:path>
            </a:pathLst>
          </a:custGeom>
          <a:solidFill>
            <a:schemeClr val="accent2">
              <a:alpha val="80000"/>
            </a:schemeClr>
          </a:solidFill>
          <a:ln>
            <a:noFill/>
          </a:ln>
        </p:spPr>
        <p:txBody>
          <a:bodyPr vert="horz" wrap="square" lIns="68580" tIns="34290" rIns="68580" bIns="34290" numCol="1" anchor="t" anchorCtr="0" compatLnSpc="1">
            <a:prstTxWarp prst="textNoShape">
              <a:avLst/>
            </a:prstTxWarp>
          </a:bodyPr>
          <a:lstStyle/>
          <a:p>
            <a:pPr>
              <a:defRPr/>
            </a:pPr>
            <a:endParaRPr lang="id-ID" kern="0">
              <a:solidFill>
                <a:sysClr val="windowText" lastClr="000000"/>
              </a:solidFill>
            </a:endParaRPr>
          </a:p>
        </p:txBody>
      </p:sp>
      <p:sp>
        <p:nvSpPr>
          <p:cNvPr id="8" name="Freeform 9"/>
          <p:cNvSpPr>
            <a:spLocks/>
          </p:cNvSpPr>
          <p:nvPr/>
        </p:nvSpPr>
        <p:spPr bwMode="auto">
          <a:xfrm>
            <a:off x="1972480" y="3139772"/>
            <a:ext cx="1475046" cy="822405"/>
          </a:xfrm>
          <a:custGeom>
            <a:avLst/>
            <a:gdLst>
              <a:gd name="T0" fmla="*/ 0 w 782"/>
              <a:gd name="T1" fmla="*/ 0 h 436"/>
              <a:gd name="T2" fmla="*/ 177 w 782"/>
              <a:gd name="T3" fmla="*/ 251 h 436"/>
              <a:gd name="T4" fmla="*/ 413 w 782"/>
              <a:gd name="T5" fmla="*/ 436 h 436"/>
              <a:gd name="T6" fmla="*/ 532 w 782"/>
              <a:gd name="T7" fmla="*/ 436 h 436"/>
              <a:gd name="T8" fmla="*/ 591 w 782"/>
              <a:gd name="T9" fmla="*/ 263 h 436"/>
              <a:gd name="T10" fmla="*/ 652 w 782"/>
              <a:gd name="T11" fmla="*/ 123 h 436"/>
              <a:gd name="T12" fmla="*/ 782 w 782"/>
              <a:gd name="T13" fmla="*/ 0 h 436"/>
              <a:gd name="T14" fmla="*/ 0 w 782"/>
              <a:gd name="T15" fmla="*/ 0 h 4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436">
                <a:moveTo>
                  <a:pt x="0" y="0"/>
                </a:moveTo>
                <a:lnTo>
                  <a:pt x="177" y="251"/>
                </a:lnTo>
                <a:lnTo>
                  <a:pt x="413" y="436"/>
                </a:lnTo>
                <a:lnTo>
                  <a:pt x="532" y="436"/>
                </a:lnTo>
                <a:lnTo>
                  <a:pt x="591" y="263"/>
                </a:lnTo>
                <a:lnTo>
                  <a:pt x="652" y="123"/>
                </a:lnTo>
                <a:lnTo>
                  <a:pt x="782" y="0"/>
                </a:lnTo>
                <a:lnTo>
                  <a:pt x="0" y="0"/>
                </a:lnTo>
                <a:close/>
              </a:path>
            </a:pathLst>
          </a:custGeom>
          <a:solidFill>
            <a:schemeClr val="accent2">
              <a:alpha val="80000"/>
            </a:schemeClr>
          </a:solidFill>
          <a:ln>
            <a:noFill/>
          </a:ln>
        </p:spPr>
        <p:txBody>
          <a:bodyPr vert="horz" wrap="square" lIns="68580" tIns="34290" rIns="68580" bIns="34290" numCol="1" anchor="t" anchorCtr="0" compatLnSpc="1">
            <a:prstTxWarp prst="textNoShape">
              <a:avLst/>
            </a:prstTxWarp>
          </a:bodyPr>
          <a:lstStyle/>
          <a:p>
            <a:pPr>
              <a:defRPr/>
            </a:pPr>
            <a:endParaRPr lang="id-ID" kern="0">
              <a:solidFill>
                <a:sysClr val="windowText" lastClr="000000"/>
              </a:solidFill>
            </a:endParaRPr>
          </a:p>
        </p:txBody>
      </p:sp>
      <p:sp>
        <p:nvSpPr>
          <p:cNvPr id="9" name="Freeform 10"/>
          <p:cNvSpPr>
            <a:spLocks/>
          </p:cNvSpPr>
          <p:nvPr/>
        </p:nvSpPr>
        <p:spPr bwMode="auto">
          <a:xfrm>
            <a:off x="2956309" y="3139772"/>
            <a:ext cx="2927055" cy="822405"/>
          </a:xfrm>
          <a:custGeom>
            <a:avLst/>
            <a:gdLst>
              <a:gd name="T0" fmla="*/ 0 w 2317"/>
              <a:gd name="T1" fmla="*/ 0 h 651"/>
              <a:gd name="T2" fmla="*/ 175 w 2317"/>
              <a:gd name="T3" fmla="*/ 168 h 651"/>
              <a:gd name="T4" fmla="*/ 328 w 2317"/>
              <a:gd name="T5" fmla="*/ 251 h 651"/>
              <a:gd name="T6" fmla="*/ 603 w 2317"/>
              <a:gd name="T7" fmla="*/ 251 h 651"/>
              <a:gd name="T8" fmla="*/ 787 w 2317"/>
              <a:gd name="T9" fmla="*/ 126 h 651"/>
              <a:gd name="T10" fmla="*/ 952 w 2317"/>
              <a:gd name="T11" fmla="*/ 85 h 651"/>
              <a:gd name="T12" fmla="*/ 1064 w 2317"/>
              <a:gd name="T13" fmla="*/ 126 h 651"/>
              <a:gd name="T14" fmla="*/ 1191 w 2317"/>
              <a:gd name="T15" fmla="*/ 251 h 651"/>
              <a:gd name="T16" fmla="*/ 1222 w 2317"/>
              <a:gd name="T17" fmla="*/ 377 h 651"/>
              <a:gd name="T18" fmla="*/ 1359 w 2317"/>
              <a:gd name="T19" fmla="*/ 651 h 651"/>
              <a:gd name="T20" fmla="*/ 1596 w 2317"/>
              <a:gd name="T21" fmla="*/ 651 h 651"/>
              <a:gd name="T22" fmla="*/ 1773 w 2317"/>
              <a:gd name="T23" fmla="*/ 436 h 651"/>
              <a:gd name="T24" fmla="*/ 1884 w 2317"/>
              <a:gd name="T25" fmla="*/ 218 h 651"/>
              <a:gd name="T26" fmla="*/ 2061 w 2317"/>
              <a:gd name="T27" fmla="*/ 107 h 651"/>
              <a:gd name="T28" fmla="*/ 2317 w 2317"/>
              <a:gd name="T29" fmla="*/ 0 h 651"/>
              <a:gd name="T30" fmla="*/ 0 w 2317"/>
              <a:gd name="T31" fmla="*/ 0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17" h="651">
                <a:moveTo>
                  <a:pt x="0" y="0"/>
                </a:moveTo>
                <a:lnTo>
                  <a:pt x="175" y="168"/>
                </a:lnTo>
                <a:lnTo>
                  <a:pt x="328" y="251"/>
                </a:lnTo>
                <a:lnTo>
                  <a:pt x="603" y="251"/>
                </a:lnTo>
                <a:lnTo>
                  <a:pt x="787" y="126"/>
                </a:lnTo>
                <a:lnTo>
                  <a:pt x="952" y="85"/>
                </a:lnTo>
                <a:lnTo>
                  <a:pt x="1064" y="126"/>
                </a:lnTo>
                <a:lnTo>
                  <a:pt x="1191" y="251"/>
                </a:lnTo>
                <a:lnTo>
                  <a:pt x="1222" y="377"/>
                </a:lnTo>
                <a:lnTo>
                  <a:pt x="1359" y="651"/>
                </a:lnTo>
                <a:lnTo>
                  <a:pt x="1596" y="651"/>
                </a:lnTo>
                <a:lnTo>
                  <a:pt x="1773" y="436"/>
                </a:lnTo>
                <a:lnTo>
                  <a:pt x="1884" y="218"/>
                </a:lnTo>
                <a:lnTo>
                  <a:pt x="2061" y="107"/>
                </a:lnTo>
                <a:lnTo>
                  <a:pt x="2317" y="0"/>
                </a:lnTo>
                <a:lnTo>
                  <a:pt x="0" y="0"/>
                </a:lnTo>
                <a:close/>
              </a:path>
            </a:pathLst>
          </a:custGeom>
          <a:solidFill>
            <a:schemeClr val="accent2">
              <a:alpha val="80000"/>
            </a:schemeClr>
          </a:solidFill>
          <a:ln>
            <a:noFill/>
          </a:ln>
        </p:spPr>
        <p:txBody>
          <a:bodyPr vert="horz" wrap="square" lIns="68580" tIns="34290" rIns="68580" bIns="34290" numCol="1" anchor="t" anchorCtr="0" compatLnSpc="1">
            <a:prstTxWarp prst="textNoShape">
              <a:avLst/>
            </a:prstTxWarp>
          </a:bodyPr>
          <a:lstStyle/>
          <a:p>
            <a:pPr>
              <a:defRPr/>
            </a:pPr>
            <a:endParaRPr lang="id-ID" kern="0">
              <a:solidFill>
                <a:sysClr val="windowText" lastClr="000000"/>
              </a:solidFill>
            </a:endParaRPr>
          </a:p>
        </p:txBody>
      </p:sp>
      <p:sp>
        <p:nvSpPr>
          <p:cNvPr id="10" name="Freeform 6"/>
          <p:cNvSpPr>
            <a:spLocks/>
          </p:cNvSpPr>
          <p:nvPr/>
        </p:nvSpPr>
        <p:spPr bwMode="auto">
          <a:xfrm>
            <a:off x="863892" y="2702787"/>
            <a:ext cx="1592449" cy="431395"/>
          </a:xfrm>
          <a:custGeom>
            <a:avLst/>
            <a:gdLst>
              <a:gd name="T0" fmla="*/ 220 w 1244"/>
              <a:gd name="T1" fmla="*/ 225 h 337"/>
              <a:gd name="T2" fmla="*/ 338 w 1244"/>
              <a:gd name="T3" fmla="*/ 81 h 337"/>
              <a:gd name="T4" fmla="*/ 499 w 1244"/>
              <a:gd name="T5" fmla="*/ 0 h 337"/>
              <a:gd name="T6" fmla="*/ 589 w 1244"/>
              <a:gd name="T7" fmla="*/ 45 h 337"/>
              <a:gd name="T8" fmla="*/ 634 w 1244"/>
              <a:gd name="T9" fmla="*/ 114 h 337"/>
              <a:gd name="T10" fmla="*/ 934 w 1244"/>
              <a:gd name="T11" fmla="*/ 114 h 337"/>
              <a:gd name="T12" fmla="*/ 1154 w 1244"/>
              <a:gd name="T13" fmla="*/ 190 h 337"/>
              <a:gd name="T14" fmla="*/ 1244 w 1244"/>
              <a:gd name="T15" fmla="*/ 337 h 337"/>
              <a:gd name="T16" fmla="*/ 0 w 1244"/>
              <a:gd name="T17" fmla="*/ 337 h 337"/>
              <a:gd name="T18" fmla="*/ 220 w 1244"/>
              <a:gd name="T19" fmla="*/ 225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4" h="337">
                <a:moveTo>
                  <a:pt x="220" y="225"/>
                </a:moveTo>
                <a:lnTo>
                  <a:pt x="338" y="81"/>
                </a:lnTo>
                <a:lnTo>
                  <a:pt x="499" y="0"/>
                </a:lnTo>
                <a:lnTo>
                  <a:pt x="589" y="45"/>
                </a:lnTo>
                <a:lnTo>
                  <a:pt x="634" y="114"/>
                </a:lnTo>
                <a:lnTo>
                  <a:pt x="934" y="114"/>
                </a:lnTo>
                <a:lnTo>
                  <a:pt x="1154" y="190"/>
                </a:lnTo>
                <a:lnTo>
                  <a:pt x="1244" y="337"/>
                </a:lnTo>
                <a:lnTo>
                  <a:pt x="0" y="337"/>
                </a:lnTo>
                <a:lnTo>
                  <a:pt x="220" y="225"/>
                </a:lnTo>
                <a:close/>
              </a:path>
            </a:pathLst>
          </a:custGeom>
          <a:solidFill>
            <a:schemeClr val="accent1">
              <a:alpha val="80000"/>
            </a:schemeClr>
          </a:solidFill>
          <a:ln>
            <a:noFill/>
          </a:ln>
        </p:spPr>
        <p:txBody>
          <a:bodyPr vert="horz" wrap="square" lIns="68580" tIns="34290" rIns="68580" bIns="34290" numCol="1" anchor="t" anchorCtr="0" compatLnSpc="1">
            <a:prstTxWarp prst="textNoShape">
              <a:avLst/>
            </a:prstTxWarp>
          </a:bodyPr>
          <a:lstStyle/>
          <a:p>
            <a:pPr>
              <a:defRPr/>
            </a:pPr>
            <a:endParaRPr lang="id-ID" kern="0">
              <a:solidFill>
                <a:sysClr val="windowText" lastClr="000000"/>
              </a:solidFill>
            </a:endParaRPr>
          </a:p>
        </p:txBody>
      </p:sp>
      <p:sp>
        <p:nvSpPr>
          <p:cNvPr id="11" name="Freeform 7"/>
          <p:cNvSpPr>
            <a:spLocks/>
          </p:cNvSpPr>
          <p:nvPr/>
        </p:nvSpPr>
        <p:spPr bwMode="auto">
          <a:xfrm>
            <a:off x="1660578" y="2396843"/>
            <a:ext cx="2085289" cy="737339"/>
          </a:xfrm>
          <a:custGeom>
            <a:avLst/>
            <a:gdLst>
              <a:gd name="T0" fmla="*/ 0 w 689"/>
              <a:gd name="T1" fmla="*/ 243 h 243"/>
              <a:gd name="T2" fmla="*/ 53 w 689"/>
              <a:gd name="T3" fmla="*/ 128 h 243"/>
              <a:gd name="T4" fmla="*/ 89 w 689"/>
              <a:gd name="T5" fmla="*/ 101 h 243"/>
              <a:gd name="T6" fmla="*/ 191 w 689"/>
              <a:gd name="T7" fmla="*/ 19 h 243"/>
              <a:gd name="T8" fmla="*/ 279 w 689"/>
              <a:gd name="T9" fmla="*/ 19 h 243"/>
              <a:gd name="T10" fmla="*/ 332 w 689"/>
              <a:gd name="T11" fmla="*/ 63 h 243"/>
              <a:gd name="T12" fmla="*/ 380 w 689"/>
              <a:gd name="T13" fmla="*/ 101 h 243"/>
              <a:gd name="T14" fmla="*/ 408 w 689"/>
              <a:gd name="T15" fmla="*/ 48 h 243"/>
              <a:gd name="T16" fmla="*/ 456 w 689"/>
              <a:gd name="T17" fmla="*/ 0 h 243"/>
              <a:gd name="T18" fmla="*/ 520 w 689"/>
              <a:gd name="T19" fmla="*/ 0 h 243"/>
              <a:gd name="T20" fmla="*/ 592 w 689"/>
              <a:gd name="T21" fmla="*/ 121 h 243"/>
              <a:gd name="T22" fmla="*/ 689 w 689"/>
              <a:gd name="T23" fmla="*/ 243 h 243"/>
              <a:gd name="T24" fmla="*/ 0 w 689"/>
              <a:gd name="T25"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243">
                <a:moveTo>
                  <a:pt x="0" y="243"/>
                </a:moveTo>
                <a:cubicBezTo>
                  <a:pt x="4" y="243"/>
                  <a:pt x="53" y="128"/>
                  <a:pt x="53" y="128"/>
                </a:cubicBezTo>
                <a:cubicBezTo>
                  <a:pt x="89" y="101"/>
                  <a:pt x="89" y="101"/>
                  <a:pt x="89" y="101"/>
                </a:cubicBezTo>
                <a:cubicBezTo>
                  <a:pt x="191" y="19"/>
                  <a:pt x="191" y="19"/>
                  <a:pt x="191" y="19"/>
                </a:cubicBezTo>
                <a:cubicBezTo>
                  <a:pt x="279" y="19"/>
                  <a:pt x="279" y="19"/>
                  <a:pt x="279" y="19"/>
                </a:cubicBezTo>
                <a:cubicBezTo>
                  <a:pt x="332" y="63"/>
                  <a:pt x="332" y="63"/>
                  <a:pt x="332" y="63"/>
                </a:cubicBezTo>
                <a:cubicBezTo>
                  <a:pt x="380" y="101"/>
                  <a:pt x="380" y="101"/>
                  <a:pt x="380" y="101"/>
                </a:cubicBezTo>
                <a:cubicBezTo>
                  <a:pt x="408" y="48"/>
                  <a:pt x="408" y="48"/>
                  <a:pt x="408" y="48"/>
                </a:cubicBezTo>
                <a:cubicBezTo>
                  <a:pt x="456" y="0"/>
                  <a:pt x="456" y="0"/>
                  <a:pt x="456" y="0"/>
                </a:cubicBezTo>
                <a:cubicBezTo>
                  <a:pt x="520" y="0"/>
                  <a:pt x="520" y="0"/>
                  <a:pt x="520" y="0"/>
                </a:cubicBezTo>
                <a:cubicBezTo>
                  <a:pt x="592" y="121"/>
                  <a:pt x="592" y="121"/>
                  <a:pt x="592" y="121"/>
                </a:cubicBezTo>
                <a:cubicBezTo>
                  <a:pt x="689" y="243"/>
                  <a:pt x="689" y="243"/>
                  <a:pt x="689" y="243"/>
                </a:cubicBezTo>
                <a:lnTo>
                  <a:pt x="0" y="243"/>
                </a:lnTo>
                <a:close/>
              </a:path>
            </a:pathLst>
          </a:custGeom>
          <a:solidFill>
            <a:schemeClr val="accent1">
              <a:alpha val="80000"/>
            </a:schemeClr>
          </a:solidFill>
          <a:ln>
            <a:noFill/>
          </a:ln>
        </p:spPr>
        <p:txBody>
          <a:bodyPr vert="horz" wrap="square" lIns="68580" tIns="34290" rIns="68580" bIns="34290" numCol="1" anchor="t" anchorCtr="0" compatLnSpc="1">
            <a:prstTxWarp prst="textNoShape">
              <a:avLst/>
            </a:prstTxWarp>
          </a:bodyPr>
          <a:lstStyle/>
          <a:p>
            <a:pPr>
              <a:defRPr/>
            </a:pPr>
            <a:endParaRPr lang="id-ID" kern="0">
              <a:solidFill>
                <a:sysClr val="windowText" lastClr="000000"/>
              </a:solidFill>
            </a:endParaRPr>
          </a:p>
        </p:txBody>
      </p:sp>
      <p:sp>
        <p:nvSpPr>
          <p:cNvPr id="12" name="Freeform 11"/>
          <p:cNvSpPr>
            <a:spLocks/>
          </p:cNvSpPr>
          <p:nvPr/>
        </p:nvSpPr>
        <p:spPr bwMode="auto">
          <a:xfrm>
            <a:off x="3212565" y="1991051"/>
            <a:ext cx="1819701" cy="1143131"/>
          </a:xfrm>
          <a:custGeom>
            <a:avLst/>
            <a:gdLst>
              <a:gd name="T0" fmla="*/ 1503 w 1603"/>
              <a:gd name="T1" fmla="*/ 838 h 1007"/>
              <a:gd name="T2" fmla="*/ 1359 w 1603"/>
              <a:gd name="T3" fmla="*/ 625 h 1007"/>
              <a:gd name="T4" fmla="*/ 1156 w 1603"/>
              <a:gd name="T5" fmla="*/ 396 h 1007"/>
              <a:gd name="T6" fmla="*/ 1156 w 1603"/>
              <a:gd name="T7" fmla="*/ 178 h 1007"/>
              <a:gd name="T8" fmla="*/ 1030 w 1603"/>
              <a:gd name="T9" fmla="*/ 0 h 1007"/>
              <a:gd name="T10" fmla="*/ 874 w 1603"/>
              <a:gd name="T11" fmla="*/ 0 h 1007"/>
              <a:gd name="T12" fmla="*/ 574 w 1603"/>
              <a:gd name="T13" fmla="*/ 140 h 1007"/>
              <a:gd name="T14" fmla="*/ 520 w 1603"/>
              <a:gd name="T15" fmla="*/ 317 h 1007"/>
              <a:gd name="T16" fmla="*/ 446 w 1603"/>
              <a:gd name="T17" fmla="*/ 533 h 1007"/>
              <a:gd name="T18" fmla="*/ 328 w 1603"/>
              <a:gd name="T19" fmla="*/ 791 h 1007"/>
              <a:gd name="T20" fmla="*/ 0 w 1603"/>
              <a:gd name="T21" fmla="*/ 1007 h 1007"/>
              <a:gd name="T22" fmla="*/ 1603 w 1603"/>
              <a:gd name="T23" fmla="*/ 1007 h 1007"/>
              <a:gd name="T24" fmla="*/ 1503 w 1603"/>
              <a:gd name="T25" fmla="*/ 838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3" h="1007">
                <a:moveTo>
                  <a:pt x="1503" y="838"/>
                </a:moveTo>
                <a:lnTo>
                  <a:pt x="1359" y="625"/>
                </a:lnTo>
                <a:lnTo>
                  <a:pt x="1156" y="396"/>
                </a:lnTo>
                <a:lnTo>
                  <a:pt x="1156" y="178"/>
                </a:lnTo>
                <a:lnTo>
                  <a:pt x="1030" y="0"/>
                </a:lnTo>
                <a:lnTo>
                  <a:pt x="874" y="0"/>
                </a:lnTo>
                <a:lnTo>
                  <a:pt x="574" y="140"/>
                </a:lnTo>
                <a:lnTo>
                  <a:pt x="520" y="317"/>
                </a:lnTo>
                <a:lnTo>
                  <a:pt x="446" y="533"/>
                </a:lnTo>
                <a:lnTo>
                  <a:pt x="328" y="791"/>
                </a:lnTo>
                <a:lnTo>
                  <a:pt x="0" y="1007"/>
                </a:lnTo>
                <a:lnTo>
                  <a:pt x="1603" y="1007"/>
                </a:lnTo>
                <a:lnTo>
                  <a:pt x="1503" y="838"/>
                </a:lnTo>
                <a:close/>
              </a:path>
            </a:pathLst>
          </a:custGeom>
          <a:solidFill>
            <a:schemeClr val="accent1">
              <a:alpha val="80000"/>
            </a:schemeClr>
          </a:solidFill>
          <a:ln>
            <a:noFill/>
          </a:ln>
        </p:spPr>
        <p:txBody>
          <a:bodyPr vert="horz" wrap="square" lIns="68580" tIns="34290" rIns="68580" bIns="34290" numCol="1" anchor="t" anchorCtr="0" compatLnSpc="1">
            <a:prstTxWarp prst="textNoShape">
              <a:avLst/>
            </a:prstTxWarp>
          </a:bodyPr>
          <a:lstStyle/>
          <a:p>
            <a:pPr>
              <a:defRPr/>
            </a:pPr>
            <a:endParaRPr lang="id-ID" kern="0">
              <a:solidFill>
                <a:sysClr val="windowText" lastClr="000000"/>
              </a:solidFill>
            </a:endParaRPr>
          </a:p>
        </p:txBody>
      </p:sp>
      <p:sp>
        <p:nvSpPr>
          <p:cNvPr id="13" name="Freeform 12"/>
          <p:cNvSpPr>
            <a:spLocks/>
          </p:cNvSpPr>
          <p:nvPr/>
        </p:nvSpPr>
        <p:spPr bwMode="auto">
          <a:xfrm>
            <a:off x="4716405" y="1693656"/>
            <a:ext cx="2301760" cy="1440527"/>
          </a:xfrm>
          <a:custGeom>
            <a:avLst/>
            <a:gdLst>
              <a:gd name="T0" fmla="*/ 0 w 2090"/>
              <a:gd name="T1" fmla="*/ 1308 h 1308"/>
              <a:gd name="T2" fmla="*/ 395 w 2090"/>
              <a:gd name="T3" fmla="*/ 1078 h 1308"/>
              <a:gd name="T4" fmla="*/ 527 w 2090"/>
              <a:gd name="T5" fmla="*/ 971 h 1308"/>
              <a:gd name="T6" fmla="*/ 624 w 2090"/>
              <a:gd name="T7" fmla="*/ 775 h 1308"/>
              <a:gd name="T8" fmla="*/ 591 w 2090"/>
              <a:gd name="T9" fmla="*/ 652 h 1308"/>
              <a:gd name="T10" fmla="*/ 461 w 2090"/>
              <a:gd name="T11" fmla="*/ 427 h 1308"/>
              <a:gd name="T12" fmla="*/ 671 w 2090"/>
              <a:gd name="T13" fmla="*/ 301 h 1308"/>
              <a:gd name="T14" fmla="*/ 756 w 2090"/>
              <a:gd name="T15" fmla="*/ 356 h 1308"/>
              <a:gd name="T16" fmla="*/ 941 w 2090"/>
              <a:gd name="T17" fmla="*/ 486 h 1308"/>
              <a:gd name="T18" fmla="*/ 860 w 2090"/>
              <a:gd name="T19" fmla="*/ 157 h 1308"/>
              <a:gd name="T20" fmla="*/ 979 w 2090"/>
              <a:gd name="T21" fmla="*/ 0 h 1308"/>
              <a:gd name="T22" fmla="*/ 1144 w 2090"/>
              <a:gd name="T23" fmla="*/ 0 h 1308"/>
              <a:gd name="T24" fmla="*/ 1267 w 2090"/>
              <a:gd name="T25" fmla="*/ 64 h 1308"/>
              <a:gd name="T26" fmla="*/ 1385 w 2090"/>
              <a:gd name="T27" fmla="*/ 356 h 1308"/>
              <a:gd name="T28" fmla="*/ 1584 w 2090"/>
              <a:gd name="T29" fmla="*/ 775 h 1308"/>
              <a:gd name="T30" fmla="*/ 1898 w 2090"/>
              <a:gd name="T31" fmla="*/ 1078 h 1308"/>
              <a:gd name="T32" fmla="*/ 2090 w 2090"/>
              <a:gd name="T33" fmla="*/ 1308 h 1308"/>
              <a:gd name="T34" fmla="*/ 0 w 2090"/>
              <a:gd name="T35" fmla="*/ 1308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90" h="1308">
                <a:moveTo>
                  <a:pt x="0" y="1308"/>
                </a:moveTo>
                <a:lnTo>
                  <a:pt x="395" y="1078"/>
                </a:lnTo>
                <a:lnTo>
                  <a:pt x="527" y="971"/>
                </a:lnTo>
                <a:lnTo>
                  <a:pt x="624" y="775"/>
                </a:lnTo>
                <a:lnTo>
                  <a:pt x="591" y="652"/>
                </a:lnTo>
                <a:lnTo>
                  <a:pt x="461" y="427"/>
                </a:lnTo>
                <a:lnTo>
                  <a:pt x="671" y="301"/>
                </a:lnTo>
                <a:lnTo>
                  <a:pt x="756" y="356"/>
                </a:lnTo>
                <a:lnTo>
                  <a:pt x="941" y="486"/>
                </a:lnTo>
                <a:lnTo>
                  <a:pt x="860" y="157"/>
                </a:lnTo>
                <a:lnTo>
                  <a:pt x="979" y="0"/>
                </a:lnTo>
                <a:lnTo>
                  <a:pt x="1144" y="0"/>
                </a:lnTo>
                <a:lnTo>
                  <a:pt x="1267" y="64"/>
                </a:lnTo>
                <a:lnTo>
                  <a:pt x="1385" y="356"/>
                </a:lnTo>
                <a:lnTo>
                  <a:pt x="1584" y="775"/>
                </a:lnTo>
                <a:lnTo>
                  <a:pt x="1898" y="1078"/>
                </a:lnTo>
                <a:lnTo>
                  <a:pt x="2090" y="1308"/>
                </a:lnTo>
                <a:lnTo>
                  <a:pt x="0" y="1308"/>
                </a:lnTo>
                <a:close/>
              </a:path>
            </a:pathLst>
          </a:custGeom>
          <a:solidFill>
            <a:schemeClr val="accent1">
              <a:alpha val="80000"/>
            </a:schemeClr>
          </a:solidFill>
          <a:ln>
            <a:noFill/>
          </a:ln>
        </p:spPr>
        <p:txBody>
          <a:bodyPr vert="horz" wrap="square" lIns="68580" tIns="34290" rIns="68580" bIns="34290" numCol="1" anchor="t" anchorCtr="0" compatLnSpc="1">
            <a:prstTxWarp prst="textNoShape">
              <a:avLst/>
            </a:prstTxWarp>
          </a:bodyPr>
          <a:lstStyle/>
          <a:p>
            <a:pPr>
              <a:defRPr/>
            </a:pPr>
            <a:endParaRPr lang="id-ID" kern="0">
              <a:solidFill>
                <a:sysClr val="windowText" lastClr="000000"/>
              </a:solidFill>
            </a:endParaRPr>
          </a:p>
        </p:txBody>
      </p:sp>
      <p:grpSp>
        <p:nvGrpSpPr>
          <p:cNvPr id="14" name="Group 60"/>
          <p:cNvGrpSpPr/>
          <p:nvPr/>
        </p:nvGrpSpPr>
        <p:grpSpPr>
          <a:xfrm>
            <a:off x="705053" y="3080443"/>
            <a:ext cx="7841569" cy="118658"/>
            <a:chOff x="940069" y="3597544"/>
            <a:chExt cx="10455425" cy="158211"/>
          </a:xfrm>
        </p:grpSpPr>
        <p:cxnSp>
          <p:nvCxnSpPr>
            <p:cNvPr id="15" name="Straight Connector 61"/>
            <p:cNvCxnSpPr/>
            <p:nvPr/>
          </p:nvCxnSpPr>
          <p:spPr>
            <a:xfrm>
              <a:off x="1019175" y="3676650"/>
              <a:ext cx="2558038" cy="0"/>
            </a:xfrm>
            <a:prstGeom prst="line">
              <a:avLst/>
            </a:prstGeom>
            <a:noFill/>
            <a:ln w="38100" cap="flat" cmpd="sng" algn="ctr">
              <a:solidFill>
                <a:sysClr val="window" lastClr="FFFFFF">
                  <a:lumMod val="85000"/>
                </a:sysClr>
              </a:solidFill>
              <a:prstDash val="solid"/>
              <a:miter lim="800000"/>
              <a:headEnd type="none"/>
              <a:tailEnd type="none"/>
            </a:ln>
            <a:effectLst/>
          </p:spPr>
        </p:cxnSp>
        <p:sp>
          <p:nvSpPr>
            <p:cNvPr id="16" name="Oval 62"/>
            <p:cNvSpPr/>
            <p:nvPr/>
          </p:nvSpPr>
          <p:spPr>
            <a:xfrm>
              <a:off x="940069" y="3597544"/>
              <a:ext cx="158211" cy="158211"/>
            </a:xfrm>
            <a:prstGeom prst="ellipse">
              <a:avLst/>
            </a:prstGeom>
            <a:solidFill>
              <a:sysClr val="window" lastClr="FFFFFF">
                <a:lumMod val="85000"/>
              </a:sysClr>
            </a:solidFill>
            <a:ln w="12700" cap="flat" cmpd="sng" algn="ctr">
              <a:noFill/>
              <a:prstDash val="solid"/>
              <a:miter lim="800000"/>
            </a:ln>
            <a:effectLst/>
          </p:spPr>
          <p:txBody>
            <a:bodyPr rtlCol="0" anchor="ctr"/>
            <a:lstStyle/>
            <a:p>
              <a:pPr algn="ctr">
                <a:defRPr/>
              </a:pPr>
              <a:endParaRPr lang="id-ID" kern="0">
                <a:solidFill>
                  <a:sysClr val="window" lastClr="FFFFFF"/>
                </a:solidFill>
                <a:latin typeface="Calibri"/>
              </a:endParaRPr>
            </a:p>
          </p:txBody>
        </p:sp>
        <p:sp>
          <p:nvSpPr>
            <p:cNvPr id="17" name="Oval 63"/>
            <p:cNvSpPr/>
            <p:nvPr/>
          </p:nvSpPr>
          <p:spPr>
            <a:xfrm>
              <a:off x="3508155" y="3597544"/>
              <a:ext cx="158211" cy="158211"/>
            </a:xfrm>
            <a:prstGeom prst="ellipse">
              <a:avLst/>
            </a:prstGeom>
            <a:solidFill>
              <a:sysClr val="window" lastClr="FFFFFF">
                <a:lumMod val="85000"/>
              </a:sysClr>
            </a:solidFill>
            <a:ln w="12700" cap="flat" cmpd="sng" algn="ctr">
              <a:noFill/>
              <a:prstDash val="solid"/>
              <a:miter lim="800000"/>
            </a:ln>
            <a:effectLst/>
          </p:spPr>
          <p:txBody>
            <a:bodyPr rtlCol="0" anchor="ctr"/>
            <a:lstStyle/>
            <a:p>
              <a:pPr algn="ctr">
                <a:defRPr/>
              </a:pPr>
              <a:endParaRPr lang="id-ID" kern="0">
                <a:solidFill>
                  <a:sysClr val="window" lastClr="FFFFFF"/>
                </a:solidFill>
                <a:latin typeface="Calibri"/>
              </a:endParaRPr>
            </a:p>
          </p:txBody>
        </p:sp>
        <p:cxnSp>
          <p:nvCxnSpPr>
            <p:cNvPr id="18" name="Straight Connector 64"/>
            <p:cNvCxnSpPr/>
            <p:nvPr/>
          </p:nvCxnSpPr>
          <p:spPr>
            <a:xfrm>
              <a:off x="3609975" y="3676650"/>
              <a:ext cx="2558038" cy="0"/>
            </a:xfrm>
            <a:prstGeom prst="line">
              <a:avLst/>
            </a:prstGeom>
            <a:noFill/>
            <a:ln w="38100" cap="flat" cmpd="sng" algn="ctr">
              <a:solidFill>
                <a:sysClr val="window" lastClr="FFFFFF">
                  <a:lumMod val="85000"/>
                </a:sysClr>
              </a:solidFill>
              <a:prstDash val="solid"/>
              <a:miter lim="800000"/>
              <a:headEnd type="none"/>
              <a:tailEnd type="none"/>
            </a:ln>
            <a:effectLst/>
          </p:spPr>
        </p:cxnSp>
        <p:sp>
          <p:nvSpPr>
            <p:cNvPr id="19" name="Oval 65"/>
            <p:cNvSpPr/>
            <p:nvPr/>
          </p:nvSpPr>
          <p:spPr>
            <a:xfrm>
              <a:off x="6098955" y="3597544"/>
              <a:ext cx="158211" cy="158211"/>
            </a:xfrm>
            <a:prstGeom prst="ellipse">
              <a:avLst/>
            </a:prstGeom>
            <a:solidFill>
              <a:sysClr val="window" lastClr="FFFFFF">
                <a:lumMod val="85000"/>
              </a:sysClr>
            </a:solidFill>
            <a:ln w="12700" cap="flat" cmpd="sng" algn="ctr">
              <a:noFill/>
              <a:prstDash val="solid"/>
              <a:miter lim="800000"/>
            </a:ln>
            <a:effectLst/>
          </p:spPr>
          <p:txBody>
            <a:bodyPr rtlCol="0" anchor="ctr"/>
            <a:lstStyle/>
            <a:p>
              <a:pPr algn="ctr">
                <a:defRPr/>
              </a:pPr>
              <a:endParaRPr lang="id-ID" kern="0">
                <a:solidFill>
                  <a:sysClr val="window" lastClr="FFFFFF"/>
                </a:solidFill>
                <a:latin typeface="Calibri"/>
              </a:endParaRPr>
            </a:p>
          </p:txBody>
        </p:sp>
        <p:cxnSp>
          <p:nvCxnSpPr>
            <p:cNvPr id="20" name="Straight Connector 66"/>
            <p:cNvCxnSpPr/>
            <p:nvPr/>
          </p:nvCxnSpPr>
          <p:spPr>
            <a:xfrm>
              <a:off x="6179755" y="3676650"/>
              <a:ext cx="2558038" cy="0"/>
            </a:xfrm>
            <a:prstGeom prst="line">
              <a:avLst/>
            </a:prstGeom>
            <a:noFill/>
            <a:ln w="38100" cap="flat" cmpd="sng" algn="ctr">
              <a:solidFill>
                <a:sysClr val="window" lastClr="FFFFFF">
                  <a:lumMod val="85000"/>
                </a:sysClr>
              </a:solidFill>
              <a:prstDash val="solid"/>
              <a:miter lim="800000"/>
              <a:headEnd type="none"/>
              <a:tailEnd type="none"/>
            </a:ln>
            <a:effectLst/>
          </p:spPr>
        </p:cxnSp>
        <p:sp>
          <p:nvSpPr>
            <p:cNvPr id="25" name="Oval 67"/>
            <p:cNvSpPr/>
            <p:nvPr/>
          </p:nvSpPr>
          <p:spPr>
            <a:xfrm>
              <a:off x="8668735" y="3597544"/>
              <a:ext cx="158211" cy="158211"/>
            </a:xfrm>
            <a:prstGeom prst="ellipse">
              <a:avLst/>
            </a:prstGeom>
            <a:solidFill>
              <a:sysClr val="window" lastClr="FFFFFF">
                <a:lumMod val="85000"/>
              </a:sysClr>
            </a:solidFill>
            <a:ln w="12700" cap="flat" cmpd="sng" algn="ctr">
              <a:noFill/>
              <a:prstDash val="solid"/>
              <a:miter lim="800000"/>
            </a:ln>
            <a:effectLst/>
          </p:spPr>
          <p:txBody>
            <a:bodyPr rtlCol="0" anchor="ctr"/>
            <a:lstStyle/>
            <a:p>
              <a:pPr algn="ctr">
                <a:defRPr/>
              </a:pPr>
              <a:endParaRPr lang="id-ID" kern="0">
                <a:solidFill>
                  <a:sysClr val="window" lastClr="FFFFFF"/>
                </a:solidFill>
                <a:latin typeface="Calibri"/>
              </a:endParaRPr>
            </a:p>
          </p:txBody>
        </p:sp>
        <p:cxnSp>
          <p:nvCxnSpPr>
            <p:cNvPr id="26" name="Straight Connector 68"/>
            <p:cNvCxnSpPr/>
            <p:nvPr/>
          </p:nvCxnSpPr>
          <p:spPr>
            <a:xfrm>
              <a:off x="8748303" y="3676650"/>
              <a:ext cx="2558038" cy="0"/>
            </a:xfrm>
            <a:prstGeom prst="line">
              <a:avLst/>
            </a:prstGeom>
            <a:noFill/>
            <a:ln w="38100" cap="flat" cmpd="sng" algn="ctr">
              <a:solidFill>
                <a:sysClr val="window" lastClr="FFFFFF">
                  <a:lumMod val="85000"/>
                </a:sysClr>
              </a:solidFill>
              <a:prstDash val="solid"/>
              <a:miter lim="800000"/>
              <a:headEnd type="none"/>
              <a:tailEnd type="none"/>
            </a:ln>
            <a:effectLst/>
          </p:spPr>
        </p:cxnSp>
        <p:sp>
          <p:nvSpPr>
            <p:cNvPr id="27" name="Oval 69"/>
            <p:cNvSpPr/>
            <p:nvPr/>
          </p:nvSpPr>
          <p:spPr>
            <a:xfrm>
              <a:off x="11237283" y="3597544"/>
              <a:ext cx="158211" cy="158211"/>
            </a:xfrm>
            <a:prstGeom prst="ellipse">
              <a:avLst/>
            </a:prstGeom>
            <a:solidFill>
              <a:sysClr val="window" lastClr="FFFFFF">
                <a:lumMod val="85000"/>
              </a:sysClr>
            </a:solidFill>
            <a:ln w="12700" cap="flat" cmpd="sng" algn="ctr">
              <a:noFill/>
              <a:prstDash val="solid"/>
              <a:miter lim="800000"/>
            </a:ln>
            <a:effectLst/>
          </p:spPr>
          <p:txBody>
            <a:bodyPr rtlCol="0" anchor="ctr"/>
            <a:lstStyle/>
            <a:p>
              <a:pPr algn="ctr">
                <a:defRPr/>
              </a:pPr>
              <a:endParaRPr lang="id-ID" kern="0">
                <a:solidFill>
                  <a:sysClr val="window" lastClr="FFFFFF"/>
                </a:solidFill>
                <a:latin typeface="Calibri"/>
              </a:endParaRPr>
            </a:p>
          </p:txBody>
        </p:sp>
      </p:grpSp>
      <p:sp>
        <p:nvSpPr>
          <p:cNvPr id="28" name="TextBox 27"/>
          <p:cNvSpPr txBox="1"/>
          <p:nvPr/>
        </p:nvSpPr>
        <p:spPr>
          <a:xfrm>
            <a:off x="500367" y="2750696"/>
            <a:ext cx="528029" cy="300083"/>
          </a:xfrm>
          <a:prstGeom prst="rect">
            <a:avLst/>
          </a:prstGeom>
          <a:noFill/>
        </p:spPr>
        <p:txBody>
          <a:bodyPr wrap="none" lIns="68580" tIns="34290" rIns="68580" bIns="34290" rtlCol="0">
            <a:spAutoFit/>
          </a:bodyPr>
          <a:lstStyle/>
          <a:p>
            <a:pPr>
              <a:defRPr/>
            </a:pPr>
            <a:r>
              <a:rPr lang="id-ID" sz="1500" b="1" kern="0" dirty="0">
                <a:solidFill>
                  <a:schemeClr val="bg1">
                    <a:lumMod val="95000"/>
                  </a:schemeClr>
                </a:solidFill>
              </a:rPr>
              <a:t>2008</a:t>
            </a:r>
          </a:p>
        </p:txBody>
      </p:sp>
      <p:sp>
        <p:nvSpPr>
          <p:cNvPr id="29" name="TextBox 28"/>
          <p:cNvSpPr txBox="1"/>
          <p:nvPr/>
        </p:nvSpPr>
        <p:spPr>
          <a:xfrm>
            <a:off x="8223278" y="2750696"/>
            <a:ext cx="528029" cy="300083"/>
          </a:xfrm>
          <a:prstGeom prst="rect">
            <a:avLst/>
          </a:prstGeom>
          <a:noFill/>
        </p:spPr>
        <p:txBody>
          <a:bodyPr wrap="none" lIns="68580" tIns="34290" rIns="68580" bIns="34290" rtlCol="0">
            <a:spAutoFit/>
          </a:bodyPr>
          <a:lstStyle/>
          <a:p>
            <a:pPr>
              <a:defRPr/>
            </a:pPr>
            <a:r>
              <a:rPr lang="id-ID" sz="1500" b="1" kern="0" dirty="0">
                <a:solidFill>
                  <a:schemeClr val="bg1">
                    <a:lumMod val="95000"/>
                  </a:schemeClr>
                </a:solidFill>
              </a:rPr>
              <a:t>2015</a:t>
            </a:r>
          </a:p>
        </p:txBody>
      </p:sp>
      <p:grpSp>
        <p:nvGrpSpPr>
          <p:cNvPr id="30" name="Group 72"/>
          <p:cNvGrpSpPr/>
          <p:nvPr/>
        </p:nvGrpSpPr>
        <p:grpSpPr>
          <a:xfrm>
            <a:off x="940441" y="1005198"/>
            <a:ext cx="1690676" cy="703250"/>
            <a:chOff x="1253920" y="2117803"/>
            <a:chExt cx="2254234" cy="937665"/>
          </a:xfrm>
        </p:grpSpPr>
        <p:sp>
          <p:nvSpPr>
            <p:cNvPr id="31" name="Freeform 73"/>
            <p:cNvSpPr>
              <a:spLocks/>
            </p:cNvSpPr>
            <p:nvPr/>
          </p:nvSpPr>
          <p:spPr bwMode="auto">
            <a:xfrm rot="16200000">
              <a:off x="1253920" y="2251273"/>
              <a:ext cx="348366" cy="348366"/>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accent1"/>
            </a:solidFill>
            <a:ln>
              <a:noFill/>
            </a:ln>
            <a:effectLst/>
          </p:spPr>
          <p:txBody>
            <a:bodyPr vert="horz" wrap="square" lIns="91440" tIns="45720" rIns="91440" bIns="45720" numCol="1" anchor="t" anchorCtr="0" compatLnSpc="1">
              <a:prstTxWarp prst="textNoShape">
                <a:avLst/>
              </a:prstTxWarp>
            </a:bodyPr>
            <a:lstStyle/>
            <a:p>
              <a:pPr>
                <a:defRPr/>
              </a:pPr>
              <a:endParaRPr lang="id-ID" kern="0" dirty="0">
                <a:solidFill>
                  <a:schemeClr val="tx1">
                    <a:lumMod val="50000"/>
                    <a:lumOff val="50000"/>
                  </a:schemeClr>
                </a:solidFill>
              </a:endParaRPr>
            </a:p>
          </p:txBody>
        </p:sp>
        <p:sp>
          <p:nvSpPr>
            <p:cNvPr id="32" name="TextBox 31"/>
            <p:cNvSpPr txBox="1"/>
            <p:nvPr/>
          </p:nvSpPr>
          <p:spPr>
            <a:xfrm>
              <a:off x="1581265" y="2117803"/>
              <a:ext cx="1477328" cy="369331"/>
            </a:xfrm>
            <a:prstGeom prst="rect">
              <a:avLst/>
            </a:prstGeom>
            <a:noFill/>
          </p:spPr>
          <p:txBody>
            <a:bodyPr wrap="none" rtlCol="0">
              <a:spAutoFit/>
            </a:bodyPr>
            <a:lstStyle/>
            <a:p>
              <a:r>
                <a:rPr lang="zh-CN" altLang="en-US" sz="1200" dirty="0">
                  <a:solidFill>
                    <a:schemeClr val="tx1">
                      <a:lumMod val="50000"/>
                      <a:lumOff val="50000"/>
                    </a:schemeClr>
                  </a:solidFill>
                  <a:latin typeface="微软雅黑" pitchFamily="34" charset="-122"/>
                  <a:ea typeface="微软雅黑" pitchFamily="34" charset="-122"/>
                </a:rPr>
                <a:t>增加文本标题</a:t>
              </a:r>
            </a:p>
          </p:txBody>
        </p:sp>
        <p:sp>
          <p:nvSpPr>
            <p:cNvPr id="33" name="TextBox 32"/>
            <p:cNvSpPr txBox="1"/>
            <p:nvPr/>
          </p:nvSpPr>
          <p:spPr>
            <a:xfrm>
              <a:off x="1605529" y="2468897"/>
              <a:ext cx="1902625" cy="586571"/>
            </a:xfrm>
            <a:prstGeom prst="rect">
              <a:avLst/>
            </a:prstGeom>
            <a:noFill/>
          </p:spPr>
          <p:txBody>
            <a:bodyPr wrap="square" rtlCol="0">
              <a:spAutoFit/>
            </a:bodyPr>
            <a:lstStyle/>
            <a:p>
              <a:pPr lvl="0">
                <a:lnSpc>
                  <a:spcPct val="150000"/>
                </a:lnSpc>
              </a:pPr>
              <a:r>
                <a:rPr lang="zh-CN" altLang="en-US" sz="800" dirty="0">
                  <a:solidFill>
                    <a:schemeClr val="tx1">
                      <a:lumMod val="50000"/>
                      <a:lumOff val="50000"/>
                    </a:schemeClr>
                  </a:solidFill>
                  <a:latin typeface="微软雅黑" pitchFamily="34" charset="-122"/>
                  <a:ea typeface="微软雅黑" pitchFamily="34" charset="-122"/>
                </a:rPr>
                <a:t>这里输入简单的文字概述这里输入简单文字概述这里。</a:t>
              </a:r>
              <a:endParaRPr lang="en-US" altLang="zh-CN" sz="800" dirty="0">
                <a:solidFill>
                  <a:schemeClr val="tx1">
                    <a:lumMod val="50000"/>
                    <a:lumOff val="50000"/>
                  </a:schemeClr>
                </a:solidFill>
                <a:latin typeface="微软雅黑" pitchFamily="34" charset="-122"/>
                <a:ea typeface="微软雅黑" pitchFamily="34" charset="-122"/>
              </a:endParaRPr>
            </a:p>
          </p:txBody>
        </p:sp>
      </p:grpSp>
      <p:grpSp>
        <p:nvGrpSpPr>
          <p:cNvPr id="34" name="Group 76"/>
          <p:cNvGrpSpPr/>
          <p:nvPr/>
        </p:nvGrpSpPr>
        <p:grpSpPr>
          <a:xfrm>
            <a:off x="2795515" y="1005198"/>
            <a:ext cx="1664721" cy="695366"/>
            <a:chOff x="3727349" y="2117803"/>
            <a:chExt cx="2219627" cy="927154"/>
          </a:xfrm>
        </p:grpSpPr>
        <p:sp>
          <p:nvSpPr>
            <p:cNvPr id="35" name="Freeform 77"/>
            <p:cNvSpPr>
              <a:spLocks/>
            </p:cNvSpPr>
            <p:nvPr/>
          </p:nvSpPr>
          <p:spPr bwMode="auto">
            <a:xfrm rot="16200000">
              <a:off x="3727349" y="2251273"/>
              <a:ext cx="348366" cy="348366"/>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accent1"/>
            </a:solidFill>
            <a:ln>
              <a:noFill/>
            </a:ln>
            <a:effectLst/>
          </p:spPr>
          <p:txBody>
            <a:bodyPr vert="horz" wrap="square" lIns="91440" tIns="45720" rIns="91440" bIns="45720" numCol="1" anchor="t" anchorCtr="0" compatLnSpc="1">
              <a:prstTxWarp prst="textNoShape">
                <a:avLst/>
              </a:prstTxWarp>
            </a:bodyPr>
            <a:lstStyle/>
            <a:p>
              <a:pPr>
                <a:defRPr/>
              </a:pPr>
              <a:endParaRPr lang="id-ID" kern="0" dirty="0">
                <a:solidFill>
                  <a:schemeClr val="tx1">
                    <a:lumMod val="50000"/>
                    <a:lumOff val="50000"/>
                  </a:schemeClr>
                </a:solidFill>
              </a:endParaRPr>
            </a:p>
          </p:txBody>
        </p:sp>
        <p:sp>
          <p:nvSpPr>
            <p:cNvPr id="36" name="TextBox 35"/>
            <p:cNvSpPr txBox="1"/>
            <p:nvPr/>
          </p:nvSpPr>
          <p:spPr>
            <a:xfrm>
              <a:off x="4054696" y="2117803"/>
              <a:ext cx="1477327" cy="369332"/>
            </a:xfrm>
            <a:prstGeom prst="rect">
              <a:avLst/>
            </a:prstGeom>
            <a:noFill/>
          </p:spPr>
          <p:txBody>
            <a:bodyPr wrap="none" rtlCol="0">
              <a:spAutoFit/>
            </a:bodyPr>
            <a:lstStyle/>
            <a:p>
              <a:r>
                <a:rPr lang="zh-CN" altLang="en-US" sz="1200" dirty="0">
                  <a:solidFill>
                    <a:schemeClr val="tx1">
                      <a:lumMod val="50000"/>
                      <a:lumOff val="50000"/>
                    </a:schemeClr>
                  </a:solidFill>
                  <a:latin typeface="微软雅黑" pitchFamily="34" charset="-122"/>
                  <a:ea typeface="微软雅黑" pitchFamily="34" charset="-122"/>
                </a:rPr>
                <a:t>增加文本标题</a:t>
              </a:r>
            </a:p>
          </p:txBody>
        </p:sp>
        <p:sp>
          <p:nvSpPr>
            <p:cNvPr id="37" name="TextBox 36"/>
            <p:cNvSpPr txBox="1"/>
            <p:nvPr/>
          </p:nvSpPr>
          <p:spPr>
            <a:xfrm>
              <a:off x="4078961" y="2458385"/>
              <a:ext cx="1868015" cy="586572"/>
            </a:xfrm>
            <a:prstGeom prst="rect">
              <a:avLst/>
            </a:prstGeom>
            <a:noFill/>
          </p:spPr>
          <p:txBody>
            <a:bodyPr wrap="square" rtlCol="0">
              <a:spAutoFit/>
            </a:bodyPr>
            <a:lstStyle/>
            <a:p>
              <a:pPr lvl="0">
                <a:lnSpc>
                  <a:spcPct val="150000"/>
                </a:lnSpc>
              </a:pPr>
              <a:r>
                <a:rPr lang="zh-CN" altLang="en-US" sz="800" dirty="0">
                  <a:solidFill>
                    <a:schemeClr val="tx1">
                      <a:lumMod val="50000"/>
                      <a:lumOff val="50000"/>
                    </a:schemeClr>
                  </a:solidFill>
                  <a:latin typeface="微软雅黑" pitchFamily="34" charset="-122"/>
                  <a:ea typeface="微软雅黑" pitchFamily="34" charset="-122"/>
                </a:rPr>
                <a:t>这里输入简单的文字概述这里输入简单文字概这里。</a:t>
              </a:r>
              <a:endParaRPr lang="en-US" altLang="zh-CN" sz="800" dirty="0">
                <a:solidFill>
                  <a:schemeClr val="tx1">
                    <a:lumMod val="50000"/>
                    <a:lumOff val="50000"/>
                  </a:schemeClr>
                </a:solidFill>
                <a:latin typeface="微软雅黑" pitchFamily="34" charset="-122"/>
                <a:ea typeface="微软雅黑" pitchFamily="34" charset="-122"/>
              </a:endParaRPr>
            </a:p>
          </p:txBody>
        </p:sp>
      </p:grpSp>
      <p:grpSp>
        <p:nvGrpSpPr>
          <p:cNvPr id="38" name="Group 80"/>
          <p:cNvGrpSpPr/>
          <p:nvPr/>
        </p:nvGrpSpPr>
        <p:grpSpPr>
          <a:xfrm>
            <a:off x="6620212" y="1005197"/>
            <a:ext cx="1696204" cy="695367"/>
            <a:chOff x="9614172" y="2117803"/>
            <a:chExt cx="2261604" cy="927156"/>
          </a:xfrm>
        </p:grpSpPr>
        <p:sp>
          <p:nvSpPr>
            <p:cNvPr id="39" name="Freeform 81"/>
            <p:cNvSpPr>
              <a:spLocks/>
            </p:cNvSpPr>
            <p:nvPr/>
          </p:nvSpPr>
          <p:spPr bwMode="auto">
            <a:xfrm rot="16200000">
              <a:off x="9614172" y="2251273"/>
              <a:ext cx="348366" cy="348366"/>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accent1"/>
            </a:solidFill>
            <a:ln>
              <a:noFill/>
            </a:ln>
            <a:effectLst/>
          </p:spPr>
          <p:txBody>
            <a:bodyPr vert="horz" wrap="square" lIns="91440" tIns="45720" rIns="91440" bIns="45720" numCol="1" anchor="t" anchorCtr="0" compatLnSpc="1">
              <a:prstTxWarp prst="textNoShape">
                <a:avLst/>
              </a:prstTxWarp>
            </a:bodyPr>
            <a:lstStyle/>
            <a:p>
              <a:pPr>
                <a:defRPr/>
              </a:pPr>
              <a:endParaRPr lang="id-ID" kern="0" dirty="0">
                <a:solidFill>
                  <a:schemeClr val="tx1">
                    <a:lumMod val="50000"/>
                    <a:lumOff val="50000"/>
                  </a:schemeClr>
                </a:solidFill>
              </a:endParaRPr>
            </a:p>
          </p:txBody>
        </p:sp>
        <p:sp>
          <p:nvSpPr>
            <p:cNvPr id="40" name="TextBox 39"/>
            <p:cNvSpPr txBox="1"/>
            <p:nvPr/>
          </p:nvSpPr>
          <p:spPr>
            <a:xfrm>
              <a:off x="9941518" y="2117803"/>
              <a:ext cx="1477327" cy="369332"/>
            </a:xfrm>
            <a:prstGeom prst="rect">
              <a:avLst/>
            </a:prstGeom>
            <a:noFill/>
          </p:spPr>
          <p:txBody>
            <a:bodyPr wrap="none" rtlCol="0">
              <a:spAutoFit/>
            </a:bodyPr>
            <a:lstStyle/>
            <a:p>
              <a:r>
                <a:rPr lang="zh-CN" altLang="en-US" sz="1200" dirty="0">
                  <a:solidFill>
                    <a:schemeClr val="tx1">
                      <a:lumMod val="50000"/>
                      <a:lumOff val="50000"/>
                    </a:schemeClr>
                  </a:solidFill>
                  <a:latin typeface="微软雅黑" pitchFamily="34" charset="-122"/>
                  <a:ea typeface="微软雅黑" pitchFamily="34" charset="-122"/>
                </a:rPr>
                <a:t>增加文本标题</a:t>
              </a:r>
            </a:p>
          </p:txBody>
        </p:sp>
        <p:sp>
          <p:nvSpPr>
            <p:cNvPr id="41" name="TextBox 40"/>
            <p:cNvSpPr txBox="1"/>
            <p:nvPr/>
          </p:nvSpPr>
          <p:spPr>
            <a:xfrm>
              <a:off x="9965781" y="2458387"/>
              <a:ext cx="1909995" cy="586572"/>
            </a:xfrm>
            <a:prstGeom prst="rect">
              <a:avLst/>
            </a:prstGeom>
            <a:noFill/>
          </p:spPr>
          <p:txBody>
            <a:bodyPr wrap="square" rtlCol="0">
              <a:spAutoFit/>
            </a:bodyPr>
            <a:lstStyle/>
            <a:p>
              <a:pPr lvl="0">
                <a:lnSpc>
                  <a:spcPct val="150000"/>
                </a:lnSpc>
              </a:pPr>
              <a:r>
                <a:rPr lang="zh-CN" altLang="en-US" sz="800" dirty="0">
                  <a:solidFill>
                    <a:schemeClr val="tx1">
                      <a:lumMod val="50000"/>
                      <a:lumOff val="50000"/>
                    </a:schemeClr>
                  </a:solidFill>
                  <a:latin typeface="微软雅黑" pitchFamily="34" charset="-122"/>
                  <a:ea typeface="微软雅黑" pitchFamily="34" charset="-122"/>
                </a:rPr>
                <a:t>这里输入简单的文字概述这里输入简单文字概述这里。</a:t>
              </a:r>
              <a:endParaRPr lang="en-US" altLang="zh-CN" sz="800" dirty="0">
                <a:solidFill>
                  <a:schemeClr val="tx1">
                    <a:lumMod val="50000"/>
                    <a:lumOff val="50000"/>
                  </a:schemeClr>
                </a:solidFill>
                <a:latin typeface="微软雅黑" pitchFamily="34" charset="-122"/>
                <a:ea typeface="微软雅黑" pitchFamily="34" charset="-122"/>
              </a:endParaRPr>
            </a:p>
          </p:txBody>
        </p:sp>
      </p:grpSp>
      <p:grpSp>
        <p:nvGrpSpPr>
          <p:cNvPr id="42" name="Group 84"/>
          <p:cNvGrpSpPr/>
          <p:nvPr/>
        </p:nvGrpSpPr>
        <p:grpSpPr>
          <a:xfrm>
            <a:off x="4460234" y="1005198"/>
            <a:ext cx="1670538" cy="695366"/>
            <a:chOff x="5946976" y="2117803"/>
            <a:chExt cx="2227383" cy="927154"/>
          </a:xfrm>
        </p:grpSpPr>
        <p:sp>
          <p:nvSpPr>
            <p:cNvPr id="43" name="Freeform 85"/>
            <p:cNvSpPr>
              <a:spLocks/>
            </p:cNvSpPr>
            <p:nvPr/>
          </p:nvSpPr>
          <p:spPr bwMode="auto">
            <a:xfrm rot="16200000">
              <a:off x="5946976" y="2251273"/>
              <a:ext cx="348366" cy="348366"/>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accent1"/>
            </a:solidFill>
            <a:ln>
              <a:noFill/>
            </a:ln>
            <a:effectLst/>
          </p:spPr>
          <p:txBody>
            <a:bodyPr vert="horz" wrap="square" lIns="91440" tIns="45720" rIns="91440" bIns="45720" numCol="1" anchor="t" anchorCtr="0" compatLnSpc="1">
              <a:prstTxWarp prst="textNoShape">
                <a:avLst/>
              </a:prstTxWarp>
            </a:bodyPr>
            <a:lstStyle/>
            <a:p>
              <a:pPr>
                <a:defRPr/>
              </a:pPr>
              <a:endParaRPr lang="id-ID" kern="0" dirty="0">
                <a:solidFill>
                  <a:schemeClr val="tx1">
                    <a:lumMod val="50000"/>
                    <a:lumOff val="50000"/>
                  </a:schemeClr>
                </a:solidFill>
              </a:endParaRPr>
            </a:p>
          </p:txBody>
        </p:sp>
        <p:sp>
          <p:nvSpPr>
            <p:cNvPr id="44" name="TextBox 43"/>
            <p:cNvSpPr txBox="1"/>
            <p:nvPr/>
          </p:nvSpPr>
          <p:spPr>
            <a:xfrm>
              <a:off x="6274323" y="2117803"/>
              <a:ext cx="1477327" cy="369332"/>
            </a:xfrm>
            <a:prstGeom prst="rect">
              <a:avLst/>
            </a:prstGeom>
            <a:noFill/>
          </p:spPr>
          <p:txBody>
            <a:bodyPr wrap="none" rtlCol="0">
              <a:spAutoFit/>
            </a:bodyPr>
            <a:lstStyle/>
            <a:p>
              <a:r>
                <a:rPr lang="zh-CN" altLang="en-US" sz="1200" dirty="0">
                  <a:solidFill>
                    <a:schemeClr val="tx1">
                      <a:lumMod val="50000"/>
                      <a:lumOff val="50000"/>
                    </a:schemeClr>
                  </a:solidFill>
                  <a:latin typeface="微软雅黑" pitchFamily="34" charset="-122"/>
                  <a:ea typeface="微软雅黑" pitchFamily="34" charset="-122"/>
                </a:rPr>
                <a:t>增加文本标题</a:t>
              </a:r>
            </a:p>
          </p:txBody>
        </p:sp>
        <p:sp>
          <p:nvSpPr>
            <p:cNvPr id="45" name="TextBox 44"/>
            <p:cNvSpPr txBox="1"/>
            <p:nvPr/>
          </p:nvSpPr>
          <p:spPr>
            <a:xfrm>
              <a:off x="6298585" y="2458385"/>
              <a:ext cx="1875774" cy="586572"/>
            </a:xfrm>
            <a:prstGeom prst="rect">
              <a:avLst/>
            </a:prstGeom>
            <a:noFill/>
          </p:spPr>
          <p:txBody>
            <a:bodyPr wrap="square" rtlCol="0">
              <a:spAutoFit/>
            </a:bodyPr>
            <a:lstStyle/>
            <a:p>
              <a:pPr lvl="0">
                <a:lnSpc>
                  <a:spcPct val="150000"/>
                </a:lnSpc>
              </a:pPr>
              <a:r>
                <a:rPr lang="zh-CN" altLang="en-US" sz="800" dirty="0">
                  <a:solidFill>
                    <a:schemeClr val="tx1">
                      <a:lumMod val="50000"/>
                      <a:lumOff val="50000"/>
                    </a:schemeClr>
                  </a:solidFill>
                  <a:latin typeface="微软雅黑" pitchFamily="34" charset="-122"/>
                  <a:ea typeface="微软雅黑" pitchFamily="34" charset="-122"/>
                </a:rPr>
                <a:t>这里输入简单的文字概述这里输入简单文字概述这里。</a:t>
              </a:r>
              <a:endParaRPr lang="en-US" altLang="zh-CN" sz="800" dirty="0">
                <a:solidFill>
                  <a:schemeClr val="tx1">
                    <a:lumMod val="50000"/>
                    <a:lumOff val="50000"/>
                  </a:schemeClr>
                </a:solidFill>
                <a:latin typeface="微软雅黑" pitchFamily="34" charset="-122"/>
                <a:ea typeface="微软雅黑" pitchFamily="34" charset="-122"/>
              </a:endParaRPr>
            </a:p>
          </p:txBody>
        </p:sp>
      </p:grpSp>
      <p:grpSp>
        <p:nvGrpSpPr>
          <p:cNvPr id="46" name="Group 88"/>
          <p:cNvGrpSpPr/>
          <p:nvPr/>
        </p:nvGrpSpPr>
        <p:grpSpPr>
          <a:xfrm>
            <a:off x="940440" y="4167751"/>
            <a:ext cx="1884664" cy="658772"/>
            <a:chOff x="1253920" y="5555955"/>
            <a:chExt cx="2512884" cy="878364"/>
          </a:xfrm>
        </p:grpSpPr>
        <p:sp>
          <p:nvSpPr>
            <p:cNvPr id="47" name="Freeform 89"/>
            <p:cNvSpPr>
              <a:spLocks/>
            </p:cNvSpPr>
            <p:nvPr/>
          </p:nvSpPr>
          <p:spPr bwMode="auto">
            <a:xfrm rot="16200000">
              <a:off x="1253920" y="5614212"/>
              <a:ext cx="348366" cy="348366"/>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pPr>
                <a:defRPr/>
              </a:pPr>
              <a:endParaRPr lang="id-ID" kern="0" dirty="0">
                <a:solidFill>
                  <a:schemeClr val="tx1">
                    <a:lumMod val="50000"/>
                    <a:lumOff val="50000"/>
                  </a:schemeClr>
                </a:solidFill>
              </a:endParaRPr>
            </a:p>
          </p:txBody>
        </p:sp>
        <p:sp>
          <p:nvSpPr>
            <p:cNvPr id="48" name="TextBox 47"/>
            <p:cNvSpPr txBox="1"/>
            <p:nvPr/>
          </p:nvSpPr>
          <p:spPr>
            <a:xfrm>
              <a:off x="1581266" y="5555955"/>
              <a:ext cx="1477327" cy="369332"/>
            </a:xfrm>
            <a:prstGeom prst="rect">
              <a:avLst/>
            </a:prstGeom>
            <a:noFill/>
          </p:spPr>
          <p:txBody>
            <a:bodyPr wrap="none" rtlCol="0">
              <a:spAutoFit/>
            </a:bodyPr>
            <a:lstStyle/>
            <a:p>
              <a:r>
                <a:rPr lang="zh-CN" altLang="en-US" sz="1200" dirty="0">
                  <a:solidFill>
                    <a:schemeClr val="tx1">
                      <a:lumMod val="50000"/>
                      <a:lumOff val="50000"/>
                    </a:schemeClr>
                  </a:solidFill>
                  <a:latin typeface="微软雅黑" pitchFamily="34" charset="-122"/>
                  <a:ea typeface="微软雅黑" pitchFamily="34" charset="-122"/>
                </a:rPr>
                <a:t>增加文本标题</a:t>
              </a:r>
            </a:p>
          </p:txBody>
        </p:sp>
        <p:sp>
          <p:nvSpPr>
            <p:cNvPr id="49" name="TextBox 48"/>
            <p:cNvSpPr txBox="1"/>
            <p:nvPr/>
          </p:nvSpPr>
          <p:spPr>
            <a:xfrm>
              <a:off x="1605529" y="5818765"/>
              <a:ext cx="2161275" cy="615554"/>
            </a:xfrm>
            <a:prstGeom prst="rect">
              <a:avLst/>
            </a:prstGeom>
            <a:noFill/>
          </p:spPr>
          <p:txBody>
            <a:bodyPr wrap="none" rtlCol="0">
              <a:spAutoFit/>
            </a:bodyPr>
            <a:lstStyle/>
            <a:p>
              <a:pPr lvl="0">
                <a:lnSpc>
                  <a:spcPct val="150000"/>
                </a:lnSpc>
              </a:pPr>
              <a:r>
                <a:rPr lang="zh-CN" altLang="en-US" sz="800" dirty="0">
                  <a:solidFill>
                    <a:schemeClr val="tx1">
                      <a:lumMod val="50000"/>
                      <a:lumOff val="50000"/>
                    </a:schemeClr>
                  </a:solidFill>
                  <a:latin typeface="微软雅黑" pitchFamily="34" charset="-122"/>
                  <a:ea typeface="微软雅黑" pitchFamily="34" charset="-122"/>
                </a:rPr>
                <a:t>这里输入简单的文字概述这里输</a:t>
              </a:r>
              <a:endParaRPr lang="en-US" altLang="zh-CN" sz="800" dirty="0">
                <a:solidFill>
                  <a:schemeClr val="tx1">
                    <a:lumMod val="50000"/>
                    <a:lumOff val="50000"/>
                  </a:schemeClr>
                </a:solidFill>
                <a:latin typeface="微软雅黑" pitchFamily="34" charset="-122"/>
                <a:ea typeface="微软雅黑" pitchFamily="34" charset="-122"/>
              </a:endParaRPr>
            </a:p>
            <a:p>
              <a:pPr lvl="0">
                <a:lnSpc>
                  <a:spcPct val="150000"/>
                </a:lnSpc>
              </a:pPr>
              <a:r>
                <a:rPr lang="zh-CN" altLang="en-US" sz="800" dirty="0">
                  <a:solidFill>
                    <a:schemeClr val="tx1">
                      <a:lumMod val="50000"/>
                      <a:lumOff val="50000"/>
                    </a:schemeClr>
                  </a:solidFill>
                  <a:latin typeface="微软雅黑" pitchFamily="34" charset="-122"/>
                  <a:ea typeface="微软雅黑" pitchFamily="34" charset="-122"/>
                </a:rPr>
                <a:t>入简单文字概述这里。</a:t>
              </a:r>
              <a:endParaRPr lang="en-US" altLang="zh-CN" sz="800" dirty="0">
                <a:solidFill>
                  <a:schemeClr val="tx1">
                    <a:lumMod val="50000"/>
                    <a:lumOff val="50000"/>
                  </a:schemeClr>
                </a:solidFill>
                <a:latin typeface="微软雅黑" pitchFamily="34" charset="-122"/>
                <a:ea typeface="微软雅黑" pitchFamily="34" charset="-122"/>
              </a:endParaRPr>
            </a:p>
          </p:txBody>
        </p:sp>
      </p:grpSp>
      <p:grpSp>
        <p:nvGrpSpPr>
          <p:cNvPr id="50" name="Group 92"/>
          <p:cNvGrpSpPr/>
          <p:nvPr/>
        </p:nvGrpSpPr>
        <p:grpSpPr>
          <a:xfrm>
            <a:off x="2795512" y="4167755"/>
            <a:ext cx="1624325" cy="637036"/>
            <a:chOff x="3727349" y="5555956"/>
            <a:chExt cx="2165767" cy="849382"/>
          </a:xfrm>
        </p:grpSpPr>
        <p:sp>
          <p:nvSpPr>
            <p:cNvPr id="51" name="Freeform 93"/>
            <p:cNvSpPr>
              <a:spLocks/>
            </p:cNvSpPr>
            <p:nvPr/>
          </p:nvSpPr>
          <p:spPr bwMode="auto">
            <a:xfrm rot="16200000">
              <a:off x="3727349" y="5614212"/>
              <a:ext cx="348366" cy="348366"/>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pPr>
                <a:defRPr/>
              </a:pPr>
              <a:endParaRPr lang="id-ID" kern="0" dirty="0">
                <a:solidFill>
                  <a:schemeClr val="tx1">
                    <a:lumMod val="50000"/>
                    <a:lumOff val="50000"/>
                  </a:schemeClr>
                </a:solidFill>
              </a:endParaRPr>
            </a:p>
          </p:txBody>
        </p:sp>
        <p:sp>
          <p:nvSpPr>
            <p:cNvPr id="52" name="TextBox 51"/>
            <p:cNvSpPr txBox="1"/>
            <p:nvPr/>
          </p:nvSpPr>
          <p:spPr>
            <a:xfrm>
              <a:off x="4054696" y="5555956"/>
              <a:ext cx="1477328" cy="369332"/>
            </a:xfrm>
            <a:prstGeom prst="rect">
              <a:avLst/>
            </a:prstGeom>
            <a:noFill/>
          </p:spPr>
          <p:txBody>
            <a:bodyPr wrap="none" rtlCol="0">
              <a:spAutoFit/>
            </a:bodyPr>
            <a:lstStyle/>
            <a:p>
              <a:r>
                <a:rPr lang="zh-CN" altLang="en-US" sz="1200" dirty="0">
                  <a:solidFill>
                    <a:schemeClr val="tx1">
                      <a:lumMod val="50000"/>
                      <a:lumOff val="50000"/>
                    </a:schemeClr>
                  </a:solidFill>
                  <a:latin typeface="微软雅黑" pitchFamily="34" charset="-122"/>
                  <a:ea typeface="微软雅黑" pitchFamily="34" charset="-122"/>
                </a:rPr>
                <a:t>增加文本标题</a:t>
              </a:r>
            </a:p>
          </p:txBody>
        </p:sp>
        <p:sp>
          <p:nvSpPr>
            <p:cNvPr id="53" name="TextBox 52"/>
            <p:cNvSpPr txBox="1"/>
            <p:nvPr/>
          </p:nvSpPr>
          <p:spPr>
            <a:xfrm>
              <a:off x="4078958" y="5818765"/>
              <a:ext cx="1814158" cy="586573"/>
            </a:xfrm>
            <a:prstGeom prst="rect">
              <a:avLst/>
            </a:prstGeom>
            <a:noFill/>
          </p:spPr>
          <p:txBody>
            <a:bodyPr wrap="square" rtlCol="0">
              <a:spAutoFit/>
            </a:bodyPr>
            <a:lstStyle/>
            <a:p>
              <a:pPr lvl="0">
                <a:lnSpc>
                  <a:spcPct val="150000"/>
                </a:lnSpc>
              </a:pPr>
              <a:r>
                <a:rPr lang="zh-CN" altLang="en-US" sz="800" dirty="0">
                  <a:solidFill>
                    <a:schemeClr val="tx1">
                      <a:lumMod val="50000"/>
                      <a:lumOff val="50000"/>
                    </a:schemeClr>
                  </a:solidFill>
                  <a:latin typeface="微软雅黑" pitchFamily="34" charset="-122"/>
                  <a:ea typeface="微软雅黑" pitchFamily="34" charset="-122"/>
                </a:rPr>
                <a:t>这里输入简单的文字概述这里输入简单文字概述这。</a:t>
              </a:r>
              <a:endParaRPr lang="en-US" altLang="zh-CN" sz="800" dirty="0">
                <a:solidFill>
                  <a:schemeClr val="tx1">
                    <a:lumMod val="50000"/>
                    <a:lumOff val="50000"/>
                  </a:schemeClr>
                </a:solidFill>
                <a:latin typeface="微软雅黑" pitchFamily="34" charset="-122"/>
                <a:ea typeface="微软雅黑" pitchFamily="34" charset="-122"/>
              </a:endParaRPr>
            </a:p>
          </p:txBody>
        </p:sp>
      </p:grpSp>
      <p:grpSp>
        <p:nvGrpSpPr>
          <p:cNvPr id="54" name="Group 96"/>
          <p:cNvGrpSpPr/>
          <p:nvPr/>
        </p:nvGrpSpPr>
        <p:grpSpPr>
          <a:xfrm>
            <a:off x="6130773" y="4192722"/>
            <a:ext cx="1884664" cy="648070"/>
            <a:chOff x="8174361" y="5589252"/>
            <a:chExt cx="2512884" cy="864095"/>
          </a:xfrm>
        </p:grpSpPr>
        <p:sp>
          <p:nvSpPr>
            <p:cNvPr id="55" name="Freeform 97"/>
            <p:cNvSpPr>
              <a:spLocks/>
            </p:cNvSpPr>
            <p:nvPr/>
          </p:nvSpPr>
          <p:spPr bwMode="auto">
            <a:xfrm rot="16200000">
              <a:off x="8174361" y="5614212"/>
              <a:ext cx="348366" cy="348366"/>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pPr>
                <a:defRPr/>
              </a:pPr>
              <a:endParaRPr lang="id-ID" kern="0" dirty="0">
                <a:solidFill>
                  <a:schemeClr val="tx1">
                    <a:lumMod val="50000"/>
                    <a:lumOff val="50000"/>
                  </a:schemeClr>
                </a:solidFill>
              </a:endParaRPr>
            </a:p>
          </p:txBody>
        </p:sp>
        <p:sp>
          <p:nvSpPr>
            <p:cNvPr id="56" name="TextBox 55"/>
            <p:cNvSpPr txBox="1"/>
            <p:nvPr/>
          </p:nvSpPr>
          <p:spPr>
            <a:xfrm>
              <a:off x="8501707" y="5589252"/>
              <a:ext cx="1477327" cy="369333"/>
            </a:xfrm>
            <a:prstGeom prst="rect">
              <a:avLst/>
            </a:prstGeom>
            <a:noFill/>
          </p:spPr>
          <p:txBody>
            <a:bodyPr wrap="none" rtlCol="0">
              <a:spAutoFit/>
            </a:bodyPr>
            <a:lstStyle/>
            <a:p>
              <a:r>
                <a:rPr lang="zh-CN" altLang="en-US" sz="1200" dirty="0">
                  <a:solidFill>
                    <a:schemeClr val="tx1">
                      <a:lumMod val="50000"/>
                      <a:lumOff val="50000"/>
                    </a:schemeClr>
                  </a:solidFill>
                  <a:latin typeface="微软雅黑" pitchFamily="34" charset="-122"/>
                  <a:ea typeface="微软雅黑" pitchFamily="34" charset="-122"/>
                </a:rPr>
                <a:t>增加文本标题</a:t>
              </a:r>
            </a:p>
          </p:txBody>
        </p:sp>
        <p:sp>
          <p:nvSpPr>
            <p:cNvPr id="57" name="TextBox 56"/>
            <p:cNvSpPr txBox="1"/>
            <p:nvPr/>
          </p:nvSpPr>
          <p:spPr>
            <a:xfrm>
              <a:off x="8525970" y="5837793"/>
              <a:ext cx="2161275" cy="615554"/>
            </a:xfrm>
            <a:prstGeom prst="rect">
              <a:avLst/>
            </a:prstGeom>
            <a:noFill/>
          </p:spPr>
          <p:txBody>
            <a:bodyPr wrap="none" rtlCol="0">
              <a:spAutoFit/>
            </a:bodyPr>
            <a:lstStyle/>
            <a:p>
              <a:pPr lvl="0">
                <a:lnSpc>
                  <a:spcPct val="150000"/>
                </a:lnSpc>
              </a:pPr>
              <a:r>
                <a:rPr lang="zh-CN" altLang="en-US" sz="800" dirty="0">
                  <a:solidFill>
                    <a:schemeClr val="tx1">
                      <a:lumMod val="50000"/>
                      <a:lumOff val="50000"/>
                    </a:schemeClr>
                  </a:solidFill>
                  <a:latin typeface="微软雅黑" pitchFamily="34" charset="-122"/>
                  <a:ea typeface="微软雅黑" pitchFamily="34" charset="-122"/>
                </a:rPr>
                <a:t>这里输入简单的文字概述这里输</a:t>
              </a:r>
              <a:endParaRPr lang="en-US" altLang="zh-CN" sz="800" dirty="0">
                <a:solidFill>
                  <a:schemeClr val="tx1">
                    <a:lumMod val="50000"/>
                    <a:lumOff val="50000"/>
                  </a:schemeClr>
                </a:solidFill>
                <a:latin typeface="微软雅黑" pitchFamily="34" charset="-122"/>
                <a:ea typeface="微软雅黑" pitchFamily="34" charset="-122"/>
              </a:endParaRPr>
            </a:p>
            <a:p>
              <a:pPr lvl="0">
                <a:lnSpc>
                  <a:spcPct val="150000"/>
                </a:lnSpc>
              </a:pPr>
              <a:r>
                <a:rPr lang="zh-CN" altLang="en-US" sz="800" dirty="0">
                  <a:solidFill>
                    <a:schemeClr val="tx1">
                      <a:lumMod val="50000"/>
                      <a:lumOff val="50000"/>
                    </a:schemeClr>
                  </a:solidFill>
                  <a:latin typeface="微软雅黑" pitchFamily="34" charset="-122"/>
                  <a:ea typeface="微软雅黑" pitchFamily="34" charset="-122"/>
                </a:rPr>
                <a:t>入简单文字概述这里。</a:t>
              </a:r>
              <a:endParaRPr lang="en-US" altLang="zh-CN" sz="800" dirty="0">
                <a:solidFill>
                  <a:schemeClr val="tx1">
                    <a:lumMod val="50000"/>
                    <a:lumOff val="50000"/>
                  </a:schemeClr>
                </a:solidFill>
                <a:latin typeface="微软雅黑" pitchFamily="34" charset="-122"/>
                <a:ea typeface="微软雅黑" pitchFamily="34" charset="-122"/>
              </a:endParaRPr>
            </a:p>
          </p:txBody>
        </p:sp>
      </p:grpSp>
      <p:grpSp>
        <p:nvGrpSpPr>
          <p:cNvPr id="58" name="Group 100"/>
          <p:cNvGrpSpPr/>
          <p:nvPr/>
        </p:nvGrpSpPr>
        <p:grpSpPr>
          <a:xfrm>
            <a:off x="4460234" y="4203751"/>
            <a:ext cx="1670538" cy="673048"/>
            <a:chOff x="5946976" y="5603956"/>
            <a:chExt cx="2227383" cy="897399"/>
          </a:xfrm>
        </p:grpSpPr>
        <p:sp>
          <p:nvSpPr>
            <p:cNvPr id="59" name="Freeform 101"/>
            <p:cNvSpPr>
              <a:spLocks/>
            </p:cNvSpPr>
            <p:nvPr/>
          </p:nvSpPr>
          <p:spPr bwMode="auto">
            <a:xfrm rot="16200000">
              <a:off x="5946976" y="5614212"/>
              <a:ext cx="348366" cy="348366"/>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pPr>
                <a:defRPr/>
              </a:pPr>
              <a:endParaRPr lang="id-ID" kern="0" dirty="0">
                <a:solidFill>
                  <a:schemeClr val="tx1">
                    <a:lumMod val="50000"/>
                    <a:lumOff val="50000"/>
                  </a:schemeClr>
                </a:solidFill>
              </a:endParaRPr>
            </a:p>
          </p:txBody>
        </p:sp>
        <p:sp>
          <p:nvSpPr>
            <p:cNvPr id="60" name="TextBox 59"/>
            <p:cNvSpPr txBox="1"/>
            <p:nvPr/>
          </p:nvSpPr>
          <p:spPr>
            <a:xfrm>
              <a:off x="6274323" y="5603956"/>
              <a:ext cx="1477327" cy="369332"/>
            </a:xfrm>
            <a:prstGeom prst="rect">
              <a:avLst/>
            </a:prstGeom>
            <a:noFill/>
          </p:spPr>
          <p:txBody>
            <a:bodyPr wrap="none" rtlCol="0">
              <a:spAutoFit/>
            </a:bodyPr>
            <a:lstStyle/>
            <a:p>
              <a:r>
                <a:rPr lang="zh-CN" altLang="en-US" sz="1200" dirty="0">
                  <a:solidFill>
                    <a:schemeClr val="tx1">
                      <a:lumMod val="50000"/>
                      <a:lumOff val="50000"/>
                    </a:schemeClr>
                  </a:solidFill>
                  <a:latin typeface="微软雅黑" pitchFamily="34" charset="-122"/>
                  <a:ea typeface="微软雅黑" pitchFamily="34" charset="-122"/>
                </a:rPr>
                <a:t>增加文本标题</a:t>
              </a:r>
            </a:p>
          </p:txBody>
        </p:sp>
        <p:sp>
          <p:nvSpPr>
            <p:cNvPr id="61" name="TextBox 60"/>
            <p:cNvSpPr txBox="1"/>
            <p:nvPr/>
          </p:nvSpPr>
          <p:spPr>
            <a:xfrm>
              <a:off x="6298585" y="5914783"/>
              <a:ext cx="1875774" cy="586572"/>
            </a:xfrm>
            <a:prstGeom prst="rect">
              <a:avLst/>
            </a:prstGeom>
            <a:noFill/>
          </p:spPr>
          <p:txBody>
            <a:bodyPr wrap="square" rtlCol="0">
              <a:spAutoFit/>
            </a:bodyPr>
            <a:lstStyle/>
            <a:p>
              <a:pPr lvl="0">
                <a:lnSpc>
                  <a:spcPct val="150000"/>
                </a:lnSpc>
              </a:pPr>
              <a:r>
                <a:rPr lang="zh-CN" altLang="en-US" sz="800" dirty="0">
                  <a:solidFill>
                    <a:schemeClr val="tx1">
                      <a:lumMod val="50000"/>
                      <a:lumOff val="50000"/>
                    </a:schemeClr>
                  </a:solidFill>
                  <a:latin typeface="微软雅黑" pitchFamily="34" charset="-122"/>
                  <a:ea typeface="微软雅黑" pitchFamily="34" charset="-122"/>
                </a:rPr>
                <a:t>这里输入简单的文字概述这里输入简单文字概述这里。</a:t>
              </a:r>
              <a:endParaRPr lang="en-US" altLang="zh-CN" sz="800" dirty="0">
                <a:solidFill>
                  <a:schemeClr val="tx1">
                    <a:lumMod val="50000"/>
                    <a:lumOff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8330370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down)">
                                      <p:cBhvr>
                                        <p:cTn id="11" dur="500"/>
                                        <p:tgtEl>
                                          <p:spTgt spid="2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500"/>
                                        <p:tgtEl>
                                          <p:spTgt spid="8"/>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500"/>
                                        <p:tgtEl>
                                          <p:spTgt spid="11"/>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up)">
                                      <p:cBhvr>
                                        <p:cTn id="39" dur="500"/>
                                        <p:tgtEl>
                                          <p:spTgt spid="9"/>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down)">
                                      <p:cBhvr>
                                        <p:cTn id="43" dur="500"/>
                                        <p:tgtEl>
                                          <p:spTgt spid="13"/>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up)">
                                      <p:cBhvr>
                                        <p:cTn id="47" dur="500"/>
                                        <p:tgtEl>
                                          <p:spTgt spid="7"/>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par>
                                <p:cTn id="52" presetID="10" presetClass="entr" presetSubtype="0" fill="hold" nodeType="with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fade">
                                      <p:cBhvr>
                                        <p:cTn id="54" dur="500"/>
                                        <p:tgtEl>
                                          <p:spTgt spid="46"/>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childTnLst>
                                </p:cTn>
                              </p:par>
                              <p:par>
                                <p:cTn id="59" presetID="10" presetClass="entr" presetSubtype="0" fill="hold" nodeType="withEffect">
                                  <p:stCondLst>
                                    <p:cond delay="0"/>
                                  </p:stCondLst>
                                  <p:childTnLst>
                                    <p:set>
                                      <p:cBhvr>
                                        <p:cTn id="60" dur="1" fill="hold">
                                          <p:stCondLst>
                                            <p:cond delay="0"/>
                                          </p:stCondLst>
                                        </p:cTn>
                                        <p:tgtEl>
                                          <p:spTgt spid="50"/>
                                        </p:tgtEl>
                                        <p:attrNameLst>
                                          <p:attrName>style.visibility</p:attrName>
                                        </p:attrNameLst>
                                      </p:cBhvr>
                                      <p:to>
                                        <p:strVal val="visible"/>
                                      </p:to>
                                    </p:set>
                                    <p:animEffect transition="in" filter="fade">
                                      <p:cBhvr>
                                        <p:cTn id="61" dur="500"/>
                                        <p:tgtEl>
                                          <p:spTgt spid="50"/>
                                        </p:tgtEl>
                                      </p:cBhvr>
                                    </p:animEffect>
                                  </p:childTnLst>
                                </p:cTn>
                              </p:par>
                            </p:childTnLst>
                          </p:cTn>
                        </p:par>
                        <p:par>
                          <p:cTn id="62" fill="hold">
                            <p:stCondLst>
                              <p:cond delay="6500"/>
                            </p:stCondLst>
                            <p:childTnLst>
                              <p:par>
                                <p:cTn id="63" presetID="10" presetClass="entr" presetSubtype="0" fill="hold"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fade">
                                      <p:cBhvr>
                                        <p:cTn id="65" dur="500"/>
                                        <p:tgtEl>
                                          <p:spTgt spid="42"/>
                                        </p:tgtEl>
                                      </p:cBhvr>
                                    </p:animEffect>
                                  </p:childTnLst>
                                </p:cTn>
                              </p:par>
                              <p:par>
                                <p:cTn id="66" presetID="10" presetClass="entr" presetSubtype="0" fill="hold" nodeType="with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fade">
                                      <p:cBhvr>
                                        <p:cTn id="68" dur="500"/>
                                        <p:tgtEl>
                                          <p:spTgt spid="58"/>
                                        </p:tgtEl>
                                      </p:cBhvr>
                                    </p:animEffect>
                                  </p:childTnLst>
                                </p:cTn>
                              </p:par>
                            </p:childTnLst>
                          </p:cTn>
                        </p:par>
                        <p:par>
                          <p:cTn id="69" fill="hold">
                            <p:stCondLst>
                              <p:cond delay="7000"/>
                            </p:stCondLst>
                            <p:childTnLst>
                              <p:par>
                                <p:cTn id="70" presetID="10" presetClass="entr" presetSubtype="0" fill="hold" nodeType="after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500"/>
                                        <p:tgtEl>
                                          <p:spTgt spid="38"/>
                                        </p:tgtEl>
                                      </p:cBhvr>
                                    </p:animEffect>
                                  </p:childTnLst>
                                </p:cTn>
                              </p:par>
                              <p:par>
                                <p:cTn id="73" presetID="10" presetClass="entr" presetSubtype="0" fill="hold" nodeType="with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fade">
                                      <p:cBhvr>
                                        <p:cTn id="7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28"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p:nvPr/>
        </p:nvGrpSpPr>
        <p:grpSpPr>
          <a:xfrm>
            <a:off x="2513" y="2342162"/>
            <a:ext cx="4401056" cy="115193"/>
            <a:chOff x="0" y="2341322"/>
            <a:chExt cx="4403470" cy="115214"/>
          </a:xfrm>
          <a:solidFill>
            <a:schemeClr val="accent1"/>
          </a:solidFill>
        </p:grpSpPr>
        <p:sp>
          <p:nvSpPr>
            <p:cNvPr id="13" name="Rectangle 12"/>
            <p:cNvSpPr/>
            <p:nvPr/>
          </p:nvSpPr>
          <p:spPr>
            <a:xfrm>
              <a:off x="0" y="2341322"/>
              <a:ext cx="4403469"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305">
                <a:defRPr/>
              </a:pPr>
              <a:endParaRPr lang="en-US"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2963773" y="2341322"/>
              <a:ext cx="1439697" cy="115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305">
                <a:defRPr/>
              </a:pPr>
              <a:endParaRPr lang="en-US" sz="19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 name="TextBox 5"/>
          <p:cNvSpPr txBox="1">
            <a:spLocks noChangeArrowheads="1"/>
          </p:cNvSpPr>
          <p:nvPr/>
        </p:nvSpPr>
        <p:spPr bwMode="auto">
          <a:xfrm>
            <a:off x="2584396" y="2597691"/>
            <a:ext cx="1846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lvl="0"/>
            <a:r>
              <a:rPr lang="zh-CN" altLang="zh-CN" sz="2400" b="1" dirty="0">
                <a:solidFill>
                  <a:schemeClr val="accent1"/>
                </a:solidFill>
                <a:latin typeface="微软雅黑" pitchFamily="34" charset="-122"/>
                <a:ea typeface="微软雅黑" pitchFamily="34" charset="-122"/>
              </a:rPr>
              <a:t>成功项目展示</a:t>
            </a:r>
          </a:p>
        </p:txBody>
      </p:sp>
      <p:sp>
        <p:nvSpPr>
          <p:cNvPr id="7" name="TextBox 6"/>
          <p:cNvSpPr txBox="1">
            <a:spLocks noChangeArrowheads="1"/>
          </p:cNvSpPr>
          <p:nvPr/>
        </p:nvSpPr>
        <p:spPr bwMode="auto">
          <a:xfrm>
            <a:off x="1763688" y="2470067"/>
            <a:ext cx="741782" cy="68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nchor="ctr">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en-US" altLang="zh-CN" sz="4000" dirty="0">
                <a:solidFill>
                  <a:schemeClr val="accent1"/>
                </a:solidFill>
                <a:ea typeface="微软雅黑" panose="020B0503020204020204" pitchFamily="34" charset="-122"/>
                <a:sym typeface="Arial" panose="020B0604020202020204" pitchFamily="34" charset="0"/>
              </a:rPr>
              <a:t>03</a:t>
            </a:r>
          </a:p>
        </p:txBody>
      </p:sp>
      <p:sp>
        <p:nvSpPr>
          <p:cNvPr id="16" name="Text Placeholder 3"/>
          <p:cNvSpPr txBox="1">
            <a:spLocks/>
          </p:cNvSpPr>
          <p:nvPr/>
        </p:nvSpPr>
        <p:spPr>
          <a:xfrm>
            <a:off x="2621296" y="2930627"/>
            <a:ext cx="2418448" cy="663964"/>
          </a:xfrm>
          <a:prstGeom prst="rect">
            <a:avLst/>
          </a:prstGeom>
        </p:spPr>
        <p:txBody>
          <a:bodyPr wrap="square"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115">
              <a:lnSpc>
                <a:spcPct val="150000"/>
              </a:lnSpc>
              <a:spcBef>
                <a:spcPct val="20000"/>
              </a:spcBef>
              <a:defRPr/>
            </a:pPr>
            <a:r>
              <a:rPr lang="en-US" sz="10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but the majority </a:t>
            </a:r>
            <a:r>
              <a:rPr lang="en-US" sz="1000" dirty="0" err="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havesuffered</a:t>
            </a:r>
            <a:r>
              <a:rPr lang="en-US" sz="10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alteration in some form, by injected.</a:t>
            </a:r>
          </a:p>
        </p:txBody>
      </p:sp>
    </p:spTree>
    <p:extLst>
      <p:ext uri="{BB962C8B-B14F-4D97-AF65-F5344CB8AC3E}">
        <p14:creationId xmlns:p14="http://schemas.microsoft.com/office/powerpoint/2010/main" val="1185480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nodeType="afterGroup">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slide(fromBottom)">
                                      <p:cBhvr>
                                        <p:cTn id="16" dur="500"/>
                                        <p:tgtEl>
                                          <p:spTgt spid="6"/>
                                        </p:tgtEl>
                                      </p:cBhvr>
                                    </p:animEffect>
                                  </p:childTnLst>
                                </p:cTn>
                              </p:par>
                            </p:childTnLst>
                          </p:cTn>
                        </p:par>
                        <p:par>
                          <p:cTn id="17" fill="hold" nodeType="afterGroup">
                            <p:stCondLst>
                              <p:cond delay="1500"/>
                            </p:stCondLst>
                            <p:childTnLst>
                              <p:par>
                                <p:cTn id="18" presetID="12" presetClass="entr" presetSubtype="4"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slide(fromBottom)">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956"/>
          <p:cNvSpPr/>
          <p:nvPr/>
        </p:nvSpPr>
        <p:spPr>
          <a:xfrm>
            <a:off x="6281060" y="3403368"/>
            <a:ext cx="108398" cy="108398"/>
          </a:xfrm>
          <a:prstGeom prst="rightArrow">
            <a:avLst>
              <a:gd name="adj1" fmla="val 32000"/>
              <a:gd name="adj2" fmla="val 64000"/>
            </a:avLst>
          </a:prstGeom>
          <a:solidFill>
            <a:srgbClr val="9BBB59"/>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Helvetica Light"/>
              <a:sym typeface="Helvetica Light"/>
            </a:endParaRPr>
          </a:p>
        </p:txBody>
      </p:sp>
      <p:sp>
        <p:nvSpPr>
          <p:cNvPr id="7" name="Shape 962"/>
          <p:cNvSpPr/>
          <p:nvPr/>
        </p:nvSpPr>
        <p:spPr>
          <a:xfrm rot="17525405">
            <a:off x="6225585" y="1907573"/>
            <a:ext cx="108398" cy="108398"/>
          </a:xfrm>
          <a:prstGeom prst="rightArrow">
            <a:avLst>
              <a:gd name="adj1" fmla="val 32000"/>
              <a:gd name="adj2" fmla="val 64000"/>
            </a:avLst>
          </a:prstGeom>
          <a:solidFill>
            <a:schemeClr val="accent4"/>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Helvetica Light"/>
              <a:sym typeface="Helvetica Light"/>
            </a:endParaRPr>
          </a:p>
        </p:txBody>
      </p:sp>
      <p:sp>
        <p:nvSpPr>
          <p:cNvPr id="8" name="Shape 965"/>
          <p:cNvSpPr/>
          <p:nvPr/>
        </p:nvSpPr>
        <p:spPr>
          <a:xfrm rot="16200000">
            <a:off x="5124139" y="1495209"/>
            <a:ext cx="50130" cy="50258"/>
          </a:xfrm>
          <a:prstGeom prst="rightArrow">
            <a:avLst>
              <a:gd name="adj1" fmla="val 32000"/>
              <a:gd name="adj2" fmla="val 64164"/>
            </a:avLst>
          </a:prstGeom>
          <a:solidFill>
            <a:schemeClr val="accent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Helvetica Light"/>
              <a:sym typeface="Helvetica Light"/>
            </a:endParaRPr>
          </a:p>
        </p:txBody>
      </p:sp>
      <p:sp>
        <p:nvSpPr>
          <p:cNvPr id="9" name="Shape 969"/>
          <p:cNvSpPr/>
          <p:nvPr/>
        </p:nvSpPr>
        <p:spPr>
          <a:xfrm rot="15825483">
            <a:off x="3857665" y="2580152"/>
            <a:ext cx="148011" cy="148011"/>
          </a:xfrm>
          <a:prstGeom prst="rightArrow">
            <a:avLst>
              <a:gd name="adj1" fmla="val 32000"/>
              <a:gd name="adj2" fmla="val 64000"/>
            </a:avLst>
          </a:prstGeom>
          <a:solidFill>
            <a:schemeClr val="accent2"/>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Helvetica Light"/>
              <a:sym typeface="Helvetica Light"/>
            </a:endParaRPr>
          </a:p>
        </p:txBody>
      </p:sp>
      <p:sp>
        <p:nvSpPr>
          <p:cNvPr id="10" name="Shape 973"/>
          <p:cNvSpPr/>
          <p:nvPr/>
        </p:nvSpPr>
        <p:spPr>
          <a:xfrm rot="14699120">
            <a:off x="2254283" y="1872368"/>
            <a:ext cx="177652" cy="177652"/>
          </a:xfrm>
          <a:prstGeom prst="rightArrow">
            <a:avLst>
              <a:gd name="adj1" fmla="val 32000"/>
              <a:gd name="adj2" fmla="val 64000"/>
            </a:avLst>
          </a:prstGeom>
          <a:solidFill>
            <a:schemeClr val="accent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Helvetica Light"/>
              <a:sym typeface="Helvetica Light"/>
            </a:endParaRPr>
          </a:p>
        </p:txBody>
      </p:sp>
      <p:grpSp>
        <p:nvGrpSpPr>
          <p:cNvPr id="11" name="Group 1"/>
          <p:cNvGrpSpPr/>
          <p:nvPr/>
        </p:nvGrpSpPr>
        <p:grpSpPr>
          <a:xfrm>
            <a:off x="341988" y="2289574"/>
            <a:ext cx="3143829" cy="1562407"/>
            <a:chOff x="455983" y="3725187"/>
            <a:chExt cx="4191772" cy="2083209"/>
          </a:xfrm>
          <a:solidFill>
            <a:srgbClr val="C0392B"/>
          </a:solidFill>
        </p:grpSpPr>
        <p:sp>
          <p:nvSpPr>
            <p:cNvPr id="12" name="Shape 936"/>
            <p:cNvSpPr/>
            <p:nvPr/>
          </p:nvSpPr>
          <p:spPr>
            <a:xfrm rot="3709188">
              <a:off x="1510264" y="2670906"/>
              <a:ext cx="2083209" cy="4191772"/>
            </a:xfrm>
            <a:custGeom>
              <a:avLst/>
              <a:gdLst/>
              <a:ahLst/>
              <a:cxnLst>
                <a:cxn ang="0">
                  <a:pos x="wd2" y="hd2"/>
                </a:cxn>
                <a:cxn ang="5400000">
                  <a:pos x="wd2" y="hd2"/>
                </a:cxn>
                <a:cxn ang="10800000">
                  <a:pos x="wd2" y="hd2"/>
                </a:cxn>
                <a:cxn ang="16200000">
                  <a:pos x="wd2" y="hd2"/>
                </a:cxn>
              </a:cxnLst>
              <a:rect l="0" t="0" r="r" b="b"/>
              <a:pathLst>
                <a:path w="20025" h="20820" extrusionOk="0">
                  <a:moveTo>
                    <a:pt x="6920" y="8159"/>
                  </a:moveTo>
                  <a:cubicBezTo>
                    <a:pt x="3317" y="7491"/>
                    <a:pt x="1444" y="5440"/>
                    <a:pt x="2738" y="3578"/>
                  </a:cubicBezTo>
                  <a:cubicBezTo>
                    <a:pt x="4031" y="1716"/>
                    <a:pt x="8001" y="749"/>
                    <a:pt x="11604" y="1417"/>
                  </a:cubicBezTo>
                  <a:cubicBezTo>
                    <a:pt x="15207" y="2085"/>
                    <a:pt x="17079" y="4136"/>
                    <a:pt x="15786" y="5998"/>
                  </a:cubicBezTo>
                  <a:cubicBezTo>
                    <a:pt x="14493" y="7860"/>
                    <a:pt x="10523" y="8827"/>
                    <a:pt x="6920" y="8159"/>
                  </a:cubicBezTo>
                  <a:close/>
                  <a:moveTo>
                    <a:pt x="19989" y="20009"/>
                  </a:moveTo>
                  <a:cubicBezTo>
                    <a:pt x="19702" y="19345"/>
                    <a:pt x="14734" y="11897"/>
                    <a:pt x="14734" y="11897"/>
                  </a:cubicBezTo>
                  <a:cubicBezTo>
                    <a:pt x="14734" y="11897"/>
                    <a:pt x="14597" y="11709"/>
                    <a:pt x="14207" y="11734"/>
                  </a:cubicBezTo>
                  <a:lnTo>
                    <a:pt x="12631" y="9299"/>
                  </a:lnTo>
                  <a:cubicBezTo>
                    <a:pt x="13045" y="9217"/>
                    <a:pt x="13453" y="9119"/>
                    <a:pt x="13852" y="9004"/>
                  </a:cubicBezTo>
                  <a:cubicBezTo>
                    <a:pt x="18336" y="7706"/>
                    <a:pt x="19936" y="4777"/>
                    <a:pt x="17426" y="2460"/>
                  </a:cubicBezTo>
                  <a:cubicBezTo>
                    <a:pt x="14915" y="143"/>
                    <a:pt x="9245" y="-684"/>
                    <a:pt x="4761" y="613"/>
                  </a:cubicBezTo>
                  <a:cubicBezTo>
                    <a:pt x="277" y="1910"/>
                    <a:pt x="-1323" y="4840"/>
                    <a:pt x="1188" y="7157"/>
                  </a:cubicBezTo>
                  <a:cubicBezTo>
                    <a:pt x="3160" y="8978"/>
                    <a:pt x="7085" y="9878"/>
                    <a:pt x="10852" y="9551"/>
                  </a:cubicBezTo>
                  <a:lnTo>
                    <a:pt x="12372" y="12022"/>
                  </a:lnTo>
                  <a:cubicBezTo>
                    <a:pt x="12029" y="12121"/>
                    <a:pt x="12133" y="12314"/>
                    <a:pt x="12133" y="12314"/>
                  </a:cubicBezTo>
                  <a:cubicBezTo>
                    <a:pt x="12133" y="12314"/>
                    <a:pt x="16623" y="19843"/>
                    <a:pt x="17149" y="20467"/>
                  </a:cubicBezTo>
                  <a:cubicBezTo>
                    <a:pt x="17527" y="20916"/>
                    <a:pt x="18326" y="20838"/>
                    <a:pt x="18744" y="20759"/>
                  </a:cubicBezTo>
                  <a:lnTo>
                    <a:pt x="18747" y="20763"/>
                  </a:lnTo>
                  <a:cubicBezTo>
                    <a:pt x="18747" y="20763"/>
                    <a:pt x="20277" y="20673"/>
                    <a:pt x="19989" y="20009"/>
                  </a:cubicBezTo>
                  <a:close/>
                </a:path>
              </a:pathLst>
            </a:custGeom>
            <a:solidFill>
              <a:schemeClr val="accent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Helvetica Light"/>
                <a:sym typeface="Helvetica Light"/>
              </a:endParaRPr>
            </a:p>
          </p:txBody>
        </p:sp>
        <p:sp>
          <p:nvSpPr>
            <p:cNvPr id="13" name="Shape 937"/>
            <p:cNvSpPr/>
            <p:nvPr/>
          </p:nvSpPr>
          <p:spPr>
            <a:xfrm>
              <a:off x="3160769" y="3905493"/>
              <a:ext cx="644179" cy="573035"/>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chemeClr val="accent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Helvetica Light"/>
                <a:sym typeface="Helvetica Light"/>
              </a:endParaRPr>
            </a:p>
          </p:txBody>
        </p:sp>
      </p:grpSp>
      <p:grpSp>
        <p:nvGrpSpPr>
          <p:cNvPr id="14" name="Group 2"/>
          <p:cNvGrpSpPr/>
          <p:nvPr/>
        </p:nvGrpSpPr>
        <p:grpSpPr>
          <a:xfrm>
            <a:off x="2830182" y="2712140"/>
            <a:ext cx="2497902" cy="3555768"/>
            <a:chOff x="3447595" y="4172630"/>
            <a:chExt cx="3997529" cy="5690491"/>
          </a:xfrm>
          <a:solidFill>
            <a:srgbClr val="16A0A3"/>
          </a:solidFill>
        </p:grpSpPr>
        <p:sp>
          <p:nvSpPr>
            <p:cNvPr id="15" name="Shape 939"/>
            <p:cNvSpPr/>
            <p:nvPr/>
          </p:nvSpPr>
          <p:spPr>
            <a:xfrm rot="3709188">
              <a:off x="2601114" y="5019111"/>
              <a:ext cx="5690491" cy="3997529"/>
            </a:xfrm>
            <a:custGeom>
              <a:avLst/>
              <a:gdLst/>
              <a:ahLst/>
              <a:cxnLst>
                <a:cxn ang="0">
                  <a:pos x="wd2" y="hd2"/>
                </a:cxn>
                <a:cxn ang="5400000">
                  <a:pos x="wd2" y="hd2"/>
                </a:cxn>
                <a:cxn ang="10800000">
                  <a:pos x="wd2" y="hd2"/>
                </a:cxn>
                <a:cxn ang="16200000">
                  <a:pos x="wd2" y="hd2"/>
                </a:cxn>
              </a:cxnLst>
              <a:rect l="0" t="0" r="r" b="b"/>
              <a:pathLst>
                <a:path w="20657" h="20512" extrusionOk="0">
                  <a:moveTo>
                    <a:pt x="6563" y="12190"/>
                  </a:moveTo>
                  <a:cubicBezTo>
                    <a:pt x="4625" y="13347"/>
                    <a:pt x="2391" y="12063"/>
                    <a:pt x="1573" y="9324"/>
                  </a:cubicBezTo>
                  <a:cubicBezTo>
                    <a:pt x="755" y="6585"/>
                    <a:pt x="1663" y="3426"/>
                    <a:pt x="3601" y="2270"/>
                  </a:cubicBezTo>
                  <a:cubicBezTo>
                    <a:pt x="5539" y="1114"/>
                    <a:pt x="7773" y="2397"/>
                    <a:pt x="8591" y="5137"/>
                  </a:cubicBezTo>
                  <a:cubicBezTo>
                    <a:pt x="9409" y="7876"/>
                    <a:pt x="8501" y="11034"/>
                    <a:pt x="6563" y="12190"/>
                  </a:cubicBezTo>
                  <a:close/>
                  <a:moveTo>
                    <a:pt x="20382" y="18421"/>
                  </a:moveTo>
                  <a:cubicBezTo>
                    <a:pt x="19788" y="17838"/>
                    <a:pt x="12415" y="12213"/>
                    <a:pt x="12415" y="12213"/>
                  </a:cubicBezTo>
                  <a:cubicBezTo>
                    <a:pt x="12415" y="12213"/>
                    <a:pt x="12224" y="12078"/>
                    <a:pt x="12084" y="12310"/>
                  </a:cubicBezTo>
                  <a:lnTo>
                    <a:pt x="9693" y="10447"/>
                  </a:lnTo>
                  <a:cubicBezTo>
                    <a:pt x="9802" y="10138"/>
                    <a:pt x="9896" y="9815"/>
                    <a:pt x="9974" y="9478"/>
                  </a:cubicBezTo>
                  <a:cubicBezTo>
                    <a:pt x="10853" y="5685"/>
                    <a:pt x="9389" y="1603"/>
                    <a:pt x="6706" y="361"/>
                  </a:cubicBezTo>
                  <a:cubicBezTo>
                    <a:pt x="4022" y="-881"/>
                    <a:pt x="1134" y="1188"/>
                    <a:pt x="255" y="4981"/>
                  </a:cubicBezTo>
                  <a:cubicBezTo>
                    <a:pt x="-623" y="8774"/>
                    <a:pt x="840" y="12856"/>
                    <a:pt x="3524" y="14098"/>
                  </a:cubicBezTo>
                  <a:cubicBezTo>
                    <a:pt x="5633" y="15074"/>
                    <a:pt x="7868" y="14005"/>
                    <a:pt x="9155" y="11661"/>
                  </a:cubicBezTo>
                  <a:lnTo>
                    <a:pt x="11550" y="13594"/>
                  </a:lnTo>
                  <a:cubicBezTo>
                    <a:pt x="11483" y="13884"/>
                    <a:pt x="11664" y="14044"/>
                    <a:pt x="11664" y="14044"/>
                  </a:cubicBezTo>
                  <a:cubicBezTo>
                    <a:pt x="11664" y="14044"/>
                    <a:pt x="18902" y="20008"/>
                    <a:pt x="19564" y="20422"/>
                  </a:cubicBezTo>
                  <a:cubicBezTo>
                    <a:pt x="20040" y="20719"/>
                    <a:pt x="20307" y="20213"/>
                    <a:pt x="20419" y="19905"/>
                  </a:cubicBezTo>
                  <a:lnTo>
                    <a:pt x="20423" y="19909"/>
                  </a:lnTo>
                  <a:cubicBezTo>
                    <a:pt x="20423" y="19909"/>
                    <a:pt x="20977" y="19004"/>
                    <a:pt x="20382" y="18421"/>
                  </a:cubicBezTo>
                  <a:close/>
                </a:path>
              </a:pathLst>
            </a:custGeom>
            <a:solidFill>
              <a:schemeClr val="accent2"/>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Helvetica Light"/>
                <a:sym typeface="Helvetica Light"/>
              </a:endParaRPr>
            </a:p>
          </p:txBody>
        </p:sp>
        <p:sp>
          <p:nvSpPr>
            <p:cNvPr id="16" name="Shape 940"/>
            <p:cNvSpPr/>
            <p:nvPr/>
          </p:nvSpPr>
          <p:spPr>
            <a:xfrm>
              <a:off x="4775819" y="5083474"/>
              <a:ext cx="1024365" cy="682439"/>
            </a:xfrm>
            <a:custGeom>
              <a:avLst/>
              <a:gdLst/>
              <a:ahLst/>
              <a:cxnLst>
                <a:cxn ang="0">
                  <a:pos x="wd2" y="hd2"/>
                </a:cxn>
                <a:cxn ang="5400000">
                  <a:pos x="wd2" y="hd2"/>
                </a:cxn>
                <a:cxn ang="10800000">
                  <a:pos x="wd2" y="hd2"/>
                </a:cxn>
                <a:cxn ang="16200000">
                  <a:pos x="wd2" y="hd2"/>
                </a:cxn>
              </a:cxnLst>
              <a:rect l="0" t="0" r="r" b="b"/>
              <a:pathLst>
                <a:path w="21547" h="21600" extrusionOk="0">
                  <a:moveTo>
                    <a:pt x="18847" y="15749"/>
                  </a:moveTo>
                  <a:lnTo>
                    <a:pt x="2701" y="15749"/>
                  </a:lnTo>
                  <a:lnTo>
                    <a:pt x="2701" y="1346"/>
                  </a:lnTo>
                  <a:lnTo>
                    <a:pt x="18847" y="1346"/>
                  </a:lnTo>
                  <a:cubicBezTo>
                    <a:pt x="18847" y="1346"/>
                    <a:pt x="18847" y="15749"/>
                    <a:pt x="18847" y="15749"/>
                  </a:cubicBezTo>
                  <a:close/>
                  <a:moveTo>
                    <a:pt x="0" y="20510"/>
                  </a:moveTo>
                  <a:cubicBezTo>
                    <a:pt x="0" y="20510"/>
                    <a:pt x="-26" y="21600"/>
                    <a:pt x="1603" y="21600"/>
                  </a:cubicBezTo>
                  <a:cubicBezTo>
                    <a:pt x="2568" y="21600"/>
                    <a:pt x="6216" y="21600"/>
                    <a:pt x="9032" y="21600"/>
                  </a:cubicBezTo>
                  <a:cubicBezTo>
                    <a:pt x="9032" y="21600"/>
                    <a:pt x="10576" y="21600"/>
                    <a:pt x="12515" y="21600"/>
                  </a:cubicBezTo>
                  <a:cubicBezTo>
                    <a:pt x="15331" y="21600"/>
                    <a:pt x="18979" y="21600"/>
                    <a:pt x="19943" y="21600"/>
                  </a:cubicBezTo>
                  <a:cubicBezTo>
                    <a:pt x="21574" y="21600"/>
                    <a:pt x="21547" y="20510"/>
                    <a:pt x="21547" y="20510"/>
                  </a:cubicBezTo>
                  <a:lnTo>
                    <a:pt x="19418" y="16436"/>
                  </a:lnTo>
                  <a:cubicBezTo>
                    <a:pt x="19512" y="16224"/>
                    <a:pt x="19569" y="15977"/>
                    <a:pt x="19569" y="15711"/>
                  </a:cubicBezTo>
                  <a:lnTo>
                    <a:pt x="19569" y="1384"/>
                  </a:lnTo>
                  <a:cubicBezTo>
                    <a:pt x="19569" y="621"/>
                    <a:pt x="19123" y="0"/>
                    <a:pt x="18571" y="0"/>
                  </a:cubicBezTo>
                  <a:lnTo>
                    <a:pt x="2977" y="0"/>
                  </a:lnTo>
                  <a:cubicBezTo>
                    <a:pt x="2425" y="0"/>
                    <a:pt x="1979" y="621"/>
                    <a:pt x="1979" y="1384"/>
                  </a:cubicBezTo>
                  <a:lnTo>
                    <a:pt x="1979" y="15711"/>
                  </a:lnTo>
                  <a:cubicBezTo>
                    <a:pt x="1979" y="15978"/>
                    <a:pt x="2035" y="16224"/>
                    <a:pt x="2129" y="16436"/>
                  </a:cubicBezTo>
                  <a:cubicBezTo>
                    <a:pt x="2129" y="16436"/>
                    <a:pt x="0" y="20510"/>
                    <a:pt x="0" y="20510"/>
                  </a:cubicBezTo>
                  <a:close/>
                </a:path>
              </a:pathLst>
            </a:custGeom>
            <a:solidFill>
              <a:schemeClr val="accent2"/>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Helvetica Light"/>
                <a:sym typeface="Helvetica Light"/>
              </a:endParaRPr>
            </a:p>
          </p:txBody>
        </p:sp>
      </p:grpSp>
      <p:grpSp>
        <p:nvGrpSpPr>
          <p:cNvPr id="17" name="Group 3"/>
          <p:cNvGrpSpPr/>
          <p:nvPr/>
        </p:nvGrpSpPr>
        <p:grpSpPr>
          <a:xfrm>
            <a:off x="5290466" y="2557827"/>
            <a:ext cx="1452319" cy="3197631"/>
            <a:chOff x="7053953" y="4082857"/>
            <a:chExt cx="1936425" cy="4263508"/>
          </a:xfrm>
          <a:solidFill>
            <a:srgbClr val="9BBB59"/>
          </a:solidFill>
        </p:grpSpPr>
        <p:sp>
          <p:nvSpPr>
            <p:cNvPr id="18" name="Shape 942"/>
            <p:cNvSpPr/>
            <p:nvPr/>
          </p:nvSpPr>
          <p:spPr>
            <a:xfrm rot="3709188">
              <a:off x="5890412" y="5246398"/>
              <a:ext cx="4263508" cy="1936425"/>
            </a:xfrm>
            <a:custGeom>
              <a:avLst/>
              <a:gdLst/>
              <a:ahLst/>
              <a:cxnLst>
                <a:cxn ang="0">
                  <a:pos x="wd2" y="hd2"/>
                </a:cxn>
                <a:cxn ang="5400000">
                  <a:pos x="wd2" y="hd2"/>
                </a:cxn>
                <a:cxn ang="10800000">
                  <a:pos x="wd2" y="hd2"/>
                </a:cxn>
                <a:cxn ang="16200000">
                  <a:pos x="wd2" y="hd2"/>
                </a:cxn>
              </a:cxnLst>
              <a:rect l="0" t="0" r="r" b="b"/>
              <a:pathLst>
                <a:path w="20884" h="18984" extrusionOk="0">
                  <a:moveTo>
                    <a:pt x="7920" y="12526"/>
                  </a:moveTo>
                  <a:cubicBezTo>
                    <a:pt x="7094" y="16063"/>
                    <a:pt x="4992" y="17591"/>
                    <a:pt x="3225" y="15938"/>
                  </a:cubicBezTo>
                  <a:cubicBezTo>
                    <a:pt x="1458" y="14285"/>
                    <a:pt x="694" y="10078"/>
                    <a:pt x="1520" y="6541"/>
                  </a:cubicBezTo>
                  <a:cubicBezTo>
                    <a:pt x="2346" y="3004"/>
                    <a:pt x="4448" y="1476"/>
                    <a:pt x="6215" y="3129"/>
                  </a:cubicBezTo>
                  <a:cubicBezTo>
                    <a:pt x="7983" y="4782"/>
                    <a:pt x="8746" y="8989"/>
                    <a:pt x="7920" y="12526"/>
                  </a:cubicBezTo>
                  <a:close/>
                  <a:moveTo>
                    <a:pt x="20171" y="1414"/>
                  </a:moveTo>
                  <a:cubicBezTo>
                    <a:pt x="19506" y="1585"/>
                    <a:pt x="11958" y="5272"/>
                    <a:pt x="11958" y="5272"/>
                  </a:cubicBezTo>
                  <a:cubicBezTo>
                    <a:pt x="11958" y="5272"/>
                    <a:pt x="11767" y="5377"/>
                    <a:pt x="11773" y="5778"/>
                  </a:cubicBezTo>
                  <a:lnTo>
                    <a:pt x="9309" y="6935"/>
                  </a:lnTo>
                  <a:cubicBezTo>
                    <a:pt x="9247" y="6499"/>
                    <a:pt x="9170" y="6066"/>
                    <a:pt x="9076" y="5640"/>
                  </a:cubicBezTo>
                  <a:cubicBezTo>
                    <a:pt x="8013" y="851"/>
                    <a:pt x="5211" y="-1308"/>
                    <a:pt x="2818" y="819"/>
                  </a:cubicBezTo>
                  <a:cubicBezTo>
                    <a:pt x="425" y="2946"/>
                    <a:pt x="-654" y="8553"/>
                    <a:pt x="409" y="13343"/>
                  </a:cubicBezTo>
                  <a:cubicBezTo>
                    <a:pt x="1472" y="18133"/>
                    <a:pt x="4273" y="20292"/>
                    <a:pt x="6666" y="18165"/>
                  </a:cubicBezTo>
                  <a:cubicBezTo>
                    <a:pt x="8547" y="16493"/>
                    <a:pt x="9616" y="12672"/>
                    <a:pt x="9471" y="8787"/>
                  </a:cubicBezTo>
                  <a:lnTo>
                    <a:pt x="11970" y="7693"/>
                  </a:lnTo>
                  <a:cubicBezTo>
                    <a:pt x="12051" y="8060"/>
                    <a:pt x="12246" y="7990"/>
                    <a:pt x="12246" y="7990"/>
                  </a:cubicBezTo>
                  <a:cubicBezTo>
                    <a:pt x="12246" y="7990"/>
                    <a:pt x="19850" y="4802"/>
                    <a:pt x="20487" y="4382"/>
                  </a:cubicBezTo>
                  <a:cubicBezTo>
                    <a:pt x="20946" y="4080"/>
                    <a:pt x="20907" y="3255"/>
                    <a:pt x="20849" y="2815"/>
                  </a:cubicBezTo>
                  <a:lnTo>
                    <a:pt x="20854" y="2813"/>
                  </a:lnTo>
                  <a:cubicBezTo>
                    <a:pt x="20854" y="2813"/>
                    <a:pt x="20837" y="1243"/>
                    <a:pt x="20171" y="1414"/>
                  </a:cubicBezTo>
                  <a:close/>
                </a:path>
              </a:pathLst>
            </a:custGeom>
            <a:solidFill>
              <a:schemeClr val="accent3"/>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Helvetica Light"/>
                <a:sym typeface="Helvetica Light"/>
              </a:endParaRPr>
            </a:p>
          </p:txBody>
        </p:sp>
        <p:grpSp>
          <p:nvGrpSpPr>
            <p:cNvPr id="19" name="Group 948"/>
            <p:cNvGrpSpPr/>
            <p:nvPr/>
          </p:nvGrpSpPr>
          <p:grpSpPr>
            <a:xfrm>
              <a:off x="7224604" y="4903347"/>
              <a:ext cx="476378" cy="509343"/>
              <a:chOff x="88298" y="-82107"/>
              <a:chExt cx="1073281" cy="1147540"/>
            </a:xfrm>
            <a:grpFill/>
          </p:grpSpPr>
          <p:sp>
            <p:nvSpPr>
              <p:cNvPr id="20" name="Shape 943"/>
              <p:cNvSpPr/>
              <p:nvPr/>
            </p:nvSpPr>
            <p:spPr>
              <a:xfrm>
                <a:off x="88298" y="606758"/>
                <a:ext cx="187155" cy="458673"/>
              </a:xfrm>
              <a:prstGeom prst="rect">
                <a:avLst/>
              </a:prstGeom>
              <a:solidFill>
                <a:schemeClr val="accent3"/>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Helvetica Light"/>
                  <a:sym typeface="Helvetica Light"/>
                </a:endParaRPr>
              </a:p>
            </p:txBody>
          </p:sp>
          <p:sp>
            <p:nvSpPr>
              <p:cNvPr id="25" name="Shape 944"/>
              <p:cNvSpPr/>
              <p:nvPr/>
            </p:nvSpPr>
            <p:spPr>
              <a:xfrm>
                <a:off x="383673" y="410728"/>
                <a:ext cx="187155" cy="654705"/>
              </a:xfrm>
              <a:prstGeom prst="rect">
                <a:avLst/>
              </a:prstGeom>
              <a:solidFill>
                <a:schemeClr val="accent3"/>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Helvetica Light"/>
                  <a:sym typeface="Helvetica Light"/>
                </a:endParaRPr>
              </a:p>
            </p:txBody>
          </p:sp>
          <p:sp>
            <p:nvSpPr>
              <p:cNvPr id="26" name="Shape 945"/>
              <p:cNvSpPr/>
              <p:nvPr/>
            </p:nvSpPr>
            <p:spPr>
              <a:xfrm>
                <a:off x="679049" y="249029"/>
                <a:ext cx="187155" cy="816403"/>
              </a:xfrm>
              <a:prstGeom prst="rect">
                <a:avLst/>
              </a:prstGeom>
              <a:solidFill>
                <a:schemeClr val="accent3"/>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Helvetica Light"/>
                  <a:sym typeface="Helvetica Light"/>
                </a:endParaRPr>
              </a:p>
            </p:txBody>
          </p:sp>
          <p:sp>
            <p:nvSpPr>
              <p:cNvPr id="27" name="Shape 946"/>
              <p:cNvSpPr/>
              <p:nvPr/>
            </p:nvSpPr>
            <p:spPr>
              <a:xfrm>
                <a:off x="974424" y="148073"/>
                <a:ext cx="187155" cy="917359"/>
              </a:xfrm>
              <a:prstGeom prst="rect">
                <a:avLst/>
              </a:prstGeom>
              <a:solidFill>
                <a:schemeClr val="accent3"/>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Helvetica Light"/>
                  <a:sym typeface="Helvetica Light"/>
                </a:endParaRPr>
              </a:p>
            </p:txBody>
          </p:sp>
          <p:sp>
            <p:nvSpPr>
              <p:cNvPr id="28" name="Shape 975"/>
              <p:cNvSpPr/>
              <p:nvPr/>
            </p:nvSpPr>
            <p:spPr>
              <a:xfrm>
                <a:off x="99534" y="-82107"/>
                <a:ext cx="1058562" cy="42956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00" y="7200"/>
                      <a:pt x="7200" y="14400"/>
                      <a:pt x="0" y="21600"/>
                    </a:cubicBezTo>
                  </a:path>
                </a:pathLst>
              </a:custGeom>
              <a:solidFill>
                <a:schemeClr val="accent3"/>
              </a:solidFill>
              <a:ln w="25400" cap="flat">
                <a:solidFill>
                  <a:schemeClr val="accent3"/>
                </a:solidFill>
                <a:prstDash val="solid"/>
                <a:miter lim="400000"/>
                <a:headEnd type="triangle" w="med" len="med"/>
              </a:ln>
              <a:effectLst/>
            </p:spPr>
            <p:txBody>
              <a:bodyPr/>
              <a:lstStyle/>
              <a:p>
                <a:pPr>
                  <a:defRPr/>
                </a:pPr>
                <a:endParaRPr kern="0">
                  <a:solidFill>
                    <a:sysClr val="windowText" lastClr="000000"/>
                  </a:solidFill>
                </a:endParaRPr>
              </a:p>
            </p:txBody>
          </p:sp>
        </p:grpSp>
      </p:grpSp>
      <p:grpSp>
        <p:nvGrpSpPr>
          <p:cNvPr id="29" name="Group 4"/>
          <p:cNvGrpSpPr/>
          <p:nvPr/>
        </p:nvGrpSpPr>
        <p:grpSpPr>
          <a:xfrm>
            <a:off x="5809775" y="1751740"/>
            <a:ext cx="1545659" cy="2026252"/>
            <a:chOff x="7746365" y="3008075"/>
            <a:chExt cx="2060879" cy="2701669"/>
          </a:xfrm>
          <a:solidFill>
            <a:srgbClr val="F39C12"/>
          </a:solidFill>
        </p:grpSpPr>
        <p:sp>
          <p:nvSpPr>
            <p:cNvPr id="30" name="Shape 950"/>
            <p:cNvSpPr/>
            <p:nvPr/>
          </p:nvSpPr>
          <p:spPr>
            <a:xfrm rot="3709188">
              <a:off x="7425970" y="3328470"/>
              <a:ext cx="2701669" cy="2060879"/>
            </a:xfrm>
            <a:custGeom>
              <a:avLst/>
              <a:gdLst/>
              <a:ahLst/>
              <a:cxnLst>
                <a:cxn ang="0">
                  <a:pos x="wd2" y="hd2"/>
                </a:cxn>
                <a:cxn ang="5400000">
                  <a:pos x="wd2" y="hd2"/>
                </a:cxn>
                <a:cxn ang="10800000">
                  <a:pos x="wd2" y="hd2"/>
                </a:cxn>
                <a:cxn ang="16200000">
                  <a:pos x="wd2" y="hd2"/>
                </a:cxn>
              </a:cxnLst>
              <a:rect l="0" t="0" r="r" b="b"/>
              <a:pathLst>
                <a:path w="20896" h="20567" extrusionOk="0">
                  <a:moveTo>
                    <a:pt x="9238" y="14072"/>
                  </a:moveTo>
                  <a:cubicBezTo>
                    <a:pt x="9105" y="16884"/>
                    <a:pt x="7229" y="19023"/>
                    <a:pt x="5050" y="18851"/>
                  </a:cubicBezTo>
                  <a:cubicBezTo>
                    <a:pt x="2871" y="18678"/>
                    <a:pt x="1212" y="16258"/>
                    <a:pt x="1346" y="13446"/>
                  </a:cubicBezTo>
                  <a:cubicBezTo>
                    <a:pt x="1480" y="10634"/>
                    <a:pt x="3355" y="8495"/>
                    <a:pt x="5535" y="8668"/>
                  </a:cubicBezTo>
                  <a:cubicBezTo>
                    <a:pt x="7714" y="8841"/>
                    <a:pt x="9372" y="11260"/>
                    <a:pt x="9238" y="14072"/>
                  </a:cubicBezTo>
                  <a:close/>
                  <a:moveTo>
                    <a:pt x="19715" y="121"/>
                  </a:moveTo>
                  <a:cubicBezTo>
                    <a:pt x="19056" y="588"/>
                    <a:pt x="11954" y="7063"/>
                    <a:pt x="11954" y="7063"/>
                  </a:cubicBezTo>
                  <a:cubicBezTo>
                    <a:pt x="11954" y="7063"/>
                    <a:pt x="11777" y="7234"/>
                    <a:pt x="11865" y="7501"/>
                  </a:cubicBezTo>
                  <a:lnTo>
                    <a:pt x="9537" y="9583"/>
                  </a:lnTo>
                  <a:cubicBezTo>
                    <a:pt x="9384" y="9323"/>
                    <a:pt x="9214" y="9074"/>
                    <a:pt x="9029" y="8838"/>
                  </a:cubicBezTo>
                  <a:cubicBezTo>
                    <a:pt x="6939" y="6186"/>
                    <a:pt x="3579" y="6222"/>
                    <a:pt x="1523" y="8918"/>
                  </a:cubicBezTo>
                  <a:cubicBezTo>
                    <a:pt x="-532" y="11614"/>
                    <a:pt x="-504" y="15949"/>
                    <a:pt x="1585" y="18601"/>
                  </a:cubicBezTo>
                  <a:cubicBezTo>
                    <a:pt x="3675" y="21253"/>
                    <a:pt x="7035" y="21217"/>
                    <a:pt x="9090" y="18521"/>
                  </a:cubicBezTo>
                  <a:cubicBezTo>
                    <a:pt x="10706" y="16403"/>
                    <a:pt x="11034" y="13271"/>
                    <a:pt x="10087" y="10740"/>
                  </a:cubicBezTo>
                  <a:lnTo>
                    <a:pt x="12463" y="8682"/>
                  </a:lnTo>
                  <a:cubicBezTo>
                    <a:pt x="12623" y="8885"/>
                    <a:pt x="12812" y="8735"/>
                    <a:pt x="12812" y="8735"/>
                  </a:cubicBezTo>
                  <a:cubicBezTo>
                    <a:pt x="12812" y="8735"/>
                    <a:pt x="20075" y="2565"/>
                    <a:pt x="20653" y="1945"/>
                  </a:cubicBezTo>
                  <a:cubicBezTo>
                    <a:pt x="21068" y="1500"/>
                    <a:pt x="20858" y="966"/>
                    <a:pt x="20708" y="702"/>
                  </a:cubicBezTo>
                  <a:lnTo>
                    <a:pt x="20712" y="698"/>
                  </a:lnTo>
                  <a:cubicBezTo>
                    <a:pt x="20712" y="698"/>
                    <a:pt x="20373" y="-347"/>
                    <a:pt x="19715" y="121"/>
                  </a:cubicBezTo>
                  <a:close/>
                </a:path>
              </a:pathLst>
            </a:custGeom>
            <a:solidFill>
              <a:schemeClr val="accent4"/>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Helvetica Light"/>
                <a:sym typeface="Helvetica Light"/>
              </a:endParaRPr>
            </a:p>
          </p:txBody>
        </p:sp>
        <p:sp>
          <p:nvSpPr>
            <p:cNvPr id="31" name="Shape 951"/>
            <p:cNvSpPr/>
            <p:nvPr/>
          </p:nvSpPr>
          <p:spPr>
            <a:xfrm rot="20460000" flipH="1">
              <a:off x="7970947" y="3710668"/>
              <a:ext cx="438667" cy="438666"/>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solidFill>
              <a:schemeClr val="accent4"/>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Helvetica Light"/>
                <a:sym typeface="Helvetica Light"/>
              </a:endParaRPr>
            </a:p>
          </p:txBody>
        </p:sp>
      </p:grpSp>
      <p:grpSp>
        <p:nvGrpSpPr>
          <p:cNvPr id="32" name="Group 5"/>
          <p:cNvGrpSpPr/>
          <p:nvPr/>
        </p:nvGrpSpPr>
        <p:grpSpPr>
          <a:xfrm>
            <a:off x="4850983" y="1533768"/>
            <a:ext cx="665822" cy="947803"/>
            <a:chOff x="6467976" y="2717445"/>
            <a:chExt cx="887763" cy="1263737"/>
          </a:xfrm>
          <a:solidFill>
            <a:schemeClr val="accent1"/>
          </a:solidFill>
        </p:grpSpPr>
        <p:sp>
          <p:nvSpPr>
            <p:cNvPr id="33" name="Shape 953"/>
            <p:cNvSpPr/>
            <p:nvPr/>
          </p:nvSpPr>
          <p:spPr>
            <a:xfrm rot="3646676">
              <a:off x="6279989" y="2905432"/>
              <a:ext cx="1263737" cy="887763"/>
            </a:xfrm>
            <a:custGeom>
              <a:avLst/>
              <a:gdLst/>
              <a:ahLst/>
              <a:cxnLst>
                <a:cxn ang="0">
                  <a:pos x="wd2" y="hd2"/>
                </a:cxn>
                <a:cxn ang="5400000">
                  <a:pos x="wd2" y="hd2"/>
                </a:cxn>
                <a:cxn ang="10800000">
                  <a:pos x="wd2" y="hd2"/>
                </a:cxn>
                <a:cxn ang="16200000">
                  <a:pos x="wd2" y="hd2"/>
                </a:cxn>
              </a:cxnLst>
              <a:rect l="0" t="0" r="r" b="b"/>
              <a:pathLst>
                <a:path w="20657" h="20512" extrusionOk="0">
                  <a:moveTo>
                    <a:pt x="6563" y="12190"/>
                  </a:moveTo>
                  <a:cubicBezTo>
                    <a:pt x="4625" y="13347"/>
                    <a:pt x="2391" y="12063"/>
                    <a:pt x="1573" y="9324"/>
                  </a:cubicBezTo>
                  <a:cubicBezTo>
                    <a:pt x="755" y="6585"/>
                    <a:pt x="1663" y="3427"/>
                    <a:pt x="3601" y="2270"/>
                  </a:cubicBezTo>
                  <a:cubicBezTo>
                    <a:pt x="5539" y="1114"/>
                    <a:pt x="7773" y="2397"/>
                    <a:pt x="8591" y="5137"/>
                  </a:cubicBezTo>
                  <a:cubicBezTo>
                    <a:pt x="9409" y="7876"/>
                    <a:pt x="8501" y="11034"/>
                    <a:pt x="6563" y="12190"/>
                  </a:cubicBezTo>
                  <a:close/>
                  <a:moveTo>
                    <a:pt x="20382" y="18421"/>
                  </a:moveTo>
                  <a:cubicBezTo>
                    <a:pt x="19788" y="17838"/>
                    <a:pt x="12415" y="12213"/>
                    <a:pt x="12415" y="12213"/>
                  </a:cubicBezTo>
                  <a:cubicBezTo>
                    <a:pt x="12415" y="12213"/>
                    <a:pt x="12224" y="12078"/>
                    <a:pt x="12084" y="12310"/>
                  </a:cubicBezTo>
                  <a:lnTo>
                    <a:pt x="9693" y="10448"/>
                  </a:lnTo>
                  <a:cubicBezTo>
                    <a:pt x="9802" y="10138"/>
                    <a:pt x="9896" y="9815"/>
                    <a:pt x="9974" y="9478"/>
                  </a:cubicBezTo>
                  <a:cubicBezTo>
                    <a:pt x="10853" y="5685"/>
                    <a:pt x="9389" y="1603"/>
                    <a:pt x="6706" y="361"/>
                  </a:cubicBezTo>
                  <a:cubicBezTo>
                    <a:pt x="4022" y="-881"/>
                    <a:pt x="1134" y="1187"/>
                    <a:pt x="256" y="4981"/>
                  </a:cubicBezTo>
                  <a:cubicBezTo>
                    <a:pt x="-623" y="8774"/>
                    <a:pt x="841" y="12856"/>
                    <a:pt x="3524" y="14098"/>
                  </a:cubicBezTo>
                  <a:cubicBezTo>
                    <a:pt x="5633" y="15074"/>
                    <a:pt x="7868" y="14005"/>
                    <a:pt x="9155" y="11661"/>
                  </a:cubicBezTo>
                  <a:lnTo>
                    <a:pt x="11550" y="13594"/>
                  </a:lnTo>
                  <a:cubicBezTo>
                    <a:pt x="11483" y="13884"/>
                    <a:pt x="11663" y="14044"/>
                    <a:pt x="11663" y="14044"/>
                  </a:cubicBezTo>
                  <a:cubicBezTo>
                    <a:pt x="11663" y="14044"/>
                    <a:pt x="18902" y="20008"/>
                    <a:pt x="19563" y="20421"/>
                  </a:cubicBezTo>
                  <a:cubicBezTo>
                    <a:pt x="20040" y="20719"/>
                    <a:pt x="20307" y="20213"/>
                    <a:pt x="20419" y="19905"/>
                  </a:cubicBezTo>
                  <a:lnTo>
                    <a:pt x="20423" y="19909"/>
                  </a:lnTo>
                  <a:cubicBezTo>
                    <a:pt x="20423" y="19909"/>
                    <a:pt x="20977" y="19004"/>
                    <a:pt x="20382" y="18421"/>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Helvetica Light"/>
                <a:sym typeface="Helvetica Light"/>
              </a:endParaRPr>
            </a:p>
          </p:txBody>
        </p:sp>
        <p:sp>
          <p:nvSpPr>
            <p:cNvPr id="34" name="Shape 954"/>
            <p:cNvSpPr/>
            <p:nvPr/>
          </p:nvSpPr>
          <p:spPr>
            <a:xfrm rot="21537488">
              <a:off x="6798938" y="2879217"/>
              <a:ext cx="143128" cy="260653"/>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grpFill/>
            <a:ln w="12700" cap="flat">
              <a:noFill/>
              <a:miter lim="400000"/>
            </a:ln>
            <a:effectLst/>
          </p:spPr>
          <p:txBody>
            <a:bodyPr wrap="square" lIns="0" tIns="0" rIns="0" bIns="0" numCol="1" anchor="t">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Helvetica Light"/>
                <a:sym typeface="Helvetica Light"/>
              </a:endParaRPr>
            </a:p>
          </p:txBody>
        </p:sp>
      </p:grpSp>
      <p:sp>
        <p:nvSpPr>
          <p:cNvPr id="35" name="TextBox 34"/>
          <p:cNvSpPr txBox="1"/>
          <p:nvPr/>
        </p:nvSpPr>
        <p:spPr>
          <a:xfrm>
            <a:off x="6530359" y="1548858"/>
            <a:ext cx="1389889" cy="461665"/>
          </a:xfrm>
          <a:prstGeom prst="rect">
            <a:avLst/>
          </a:prstGeom>
          <a:noFill/>
        </p:spPr>
        <p:txBody>
          <a:bodyPr wrap="square" lIns="0" tIns="0" rIns="0" bIns="0" rtlCol="0">
            <a:spAutoFit/>
          </a:bodyPr>
          <a:lstStyle/>
          <a:p>
            <a:pPr lvl="0">
              <a:lnSpc>
                <a:spcPct val="125000"/>
              </a:lnSpc>
              <a:defRPr/>
            </a:pPr>
            <a:r>
              <a:rPr lang="zh-CN" altLang="en-US" sz="800" kern="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00" kern="0" dirty="0">
              <a:solidFill>
                <a:schemeClr val="tx1">
                  <a:lumMod val="50000"/>
                  <a:lumOff val="50000"/>
                </a:schemeClr>
              </a:solidFill>
              <a:latin typeface="微软雅黑" pitchFamily="34" charset="-122"/>
              <a:ea typeface="微软雅黑" pitchFamily="34" charset="-122"/>
            </a:endParaRPr>
          </a:p>
        </p:txBody>
      </p:sp>
      <p:sp>
        <p:nvSpPr>
          <p:cNvPr id="36" name="TextBox 35"/>
          <p:cNvSpPr txBox="1"/>
          <p:nvPr/>
        </p:nvSpPr>
        <p:spPr>
          <a:xfrm>
            <a:off x="6530358" y="1343762"/>
            <a:ext cx="1426018" cy="184666"/>
          </a:xfrm>
          <a:prstGeom prst="rect">
            <a:avLst/>
          </a:prstGeom>
          <a:noFill/>
        </p:spPr>
        <p:txBody>
          <a:bodyPr wrap="square" lIns="0" tIns="0" rIns="0" bIns="0" rtlCol="0">
            <a:spAutoFit/>
          </a:bodyPr>
          <a:lstStyle/>
          <a:p>
            <a:pPr defTabSz="457200">
              <a:spcBef>
                <a:spcPct val="20000"/>
              </a:spcBef>
              <a:spcAft>
                <a:spcPts val="600"/>
              </a:spcAft>
              <a:buClr>
                <a:srgbClr val="FF0000">
                  <a:lumMod val="75000"/>
                </a:srgbClr>
              </a:buClr>
              <a:buSzPct val="145000"/>
              <a:defRPr/>
            </a:pPr>
            <a:r>
              <a:rPr lang="zh-CN" altLang="en-US" sz="1200" dirty="0">
                <a:solidFill>
                  <a:schemeClr val="tx1">
                    <a:lumMod val="50000"/>
                    <a:lumOff val="50000"/>
                  </a:schemeClr>
                </a:solidFill>
                <a:latin typeface="微软雅黑" pitchFamily="34" charset="-122"/>
                <a:ea typeface="微软雅黑" pitchFamily="34" charset="-122"/>
              </a:rPr>
              <a:t>添加标题文本</a:t>
            </a:r>
            <a:endParaRPr lang="id-ID" altLang="zh-CN" sz="1200" dirty="0">
              <a:solidFill>
                <a:schemeClr val="tx1">
                  <a:lumMod val="50000"/>
                  <a:lumOff val="50000"/>
                </a:schemeClr>
              </a:solidFill>
              <a:latin typeface="微软雅黑" pitchFamily="34" charset="-122"/>
              <a:ea typeface="微软雅黑" pitchFamily="34" charset="-122"/>
            </a:endParaRPr>
          </a:p>
        </p:txBody>
      </p:sp>
      <p:sp>
        <p:nvSpPr>
          <p:cNvPr id="37" name="TextBox 36"/>
          <p:cNvSpPr txBox="1"/>
          <p:nvPr/>
        </p:nvSpPr>
        <p:spPr>
          <a:xfrm>
            <a:off x="6565990" y="3637090"/>
            <a:ext cx="1389889" cy="461665"/>
          </a:xfrm>
          <a:prstGeom prst="rect">
            <a:avLst/>
          </a:prstGeom>
          <a:noFill/>
        </p:spPr>
        <p:txBody>
          <a:bodyPr wrap="square" lIns="0" tIns="0" rIns="0" bIns="0" rtlCol="0">
            <a:spAutoFit/>
          </a:bodyPr>
          <a:lstStyle/>
          <a:p>
            <a:pPr lvl="0">
              <a:lnSpc>
                <a:spcPct val="125000"/>
              </a:lnSpc>
              <a:defRPr/>
            </a:pPr>
            <a:r>
              <a:rPr lang="zh-CN" altLang="en-US" sz="800" kern="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00" kern="0" dirty="0">
              <a:solidFill>
                <a:schemeClr val="tx1">
                  <a:lumMod val="50000"/>
                  <a:lumOff val="50000"/>
                </a:schemeClr>
              </a:solidFill>
              <a:latin typeface="微软雅黑" pitchFamily="34" charset="-122"/>
              <a:ea typeface="微软雅黑" pitchFamily="34" charset="-122"/>
            </a:endParaRPr>
          </a:p>
        </p:txBody>
      </p:sp>
      <p:sp>
        <p:nvSpPr>
          <p:cNvPr id="38" name="TextBox 37"/>
          <p:cNvSpPr txBox="1"/>
          <p:nvPr/>
        </p:nvSpPr>
        <p:spPr>
          <a:xfrm>
            <a:off x="6565989" y="3431994"/>
            <a:ext cx="1426018" cy="184666"/>
          </a:xfrm>
          <a:prstGeom prst="rect">
            <a:avLst/>
          </a:prstGeom>
          <a:noFill/>
        </p:spPr>
        <p:txBody>
          <a:bodyPr wrap="square" lIns="0" tIns="0" rIns="0" bIns="0" rtlCol="0">
            <a:spAutoFit/>
          </a:bodyPr>
          <a:lstStyle/>
          <a:p>
            <a:pPr defTabSz="457200">
              <a:spcBef>
                <a:spcPct val="20000"/>
              </a:spcBef>
              <a:spcAft>
                <a:spcPts val="600"/>
              </a:spcAft>
              <a:buClr>
                <a:srgbClr val="FF0000">
                  <a:lumMod val="75000"/>
                </a:srgbClr>
              </a:buClr>
              <a:buSzPct val="145000"/>
              <a:defRPr/>
            </a:pPr>
            <a:r>
              <a:rPr lang="zh-CN" altLang="en-US" sz="1200" dirty="0">
                <a:solidFill>
                  <a:schemeClr val="tx1">
                    <a:lumMod val="50000"/>
                    <a:lumOff val="50000"/>
                  </a:schemeClr>
                </a:solidFill>
                <a:latin typeface="微软雅黑" pitchFamily="34" charset="-122"/>
                <a:ea typeface="微软雅黑" pitchFamily="34" charset="-122"/>
              </a:rPr>
              <a:t>添加标题文本</a:t>
            </a:r>
            <a:endParaRPr lang="id-ID" altLang="zh-CN" sz="1200" dirty="0">
              <a:solidFill>
                <a:schemeClr val="tx1">
                  <a:lumMod val="50000"/>
                  <a:lumOff val="50000"/>
                </a:schemeClr>
              </a:solidFill>
              <a:latin typeface="微软雅黑" pitchFamily="34" charset="-122"/>
              <a:ea typeface="微软雅黑" pitchFamily="34" charset="-122"/>
            </a:endParaRPr>
          </a:p>
        </p:txBody>
      </p:sp>
      <p:sp>
        <p:nvSpPr>
          <p:cNvPr id="39" name="TextBox 38"/>
          <p:cNvSpPr txBox="1"/>
          <p:nvPr/>
        </p:nvSpPr>
        <p:spPr>
          <a:xfrm>
            <a:off x="3559030" y="1963849"/>
            <a:ext cx="1389889" cy="461665"/>
          </a:xfrm>
          <a:prstGeom prst="rect">
            <a:avLst/>
          </a:prstGeom>
          <a:noFill/>
        </p:spPr>
        <p:txBody>
          <a:bodyPr wrap="square" lIns="0" tIns="0" rIns="0" bIns="0" rtlCol="0">
            <a:spAutoFit/>
          </a:bodyPr>
          <a:lstStyle/>
          <a:p>
            <a:pPr lvl="0">
              <a:lnSpc>
                <a:spcPct val="125000"/>
              </a:lnSpc>
              <a:defRPr/>
            </a:pPr>
            <a:r>
              <a:rPr lang="zh-CN" altLang="en-US" sz="800" kern="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00" kern="0" dirty="0">
              <a:solidFill>
                <a:schemeClr val="tx1">
                  <a:lumMod val="50000"/>
                  <a:lumOff val="50000"/>
                </a:schemeClr>
              </a:solidFill>
              <a:latin typeface="微软雅黑" pitchFamily="34" charset="-122"/>
              <a:ea typeface="微软雅黑" pitchFamily="34" charset="-122"/>
            </a:endParaRPr>
          </a:p>
        </p:txBody>
      </p:sp>
      <p:sp>
        <p:nvSpPr>
          <p:cNvPr id="40" name="TextBox 39"/>
          <p:cNvSpPr txBox="1"/>
          <p:nvPr/>
        </p:nvSpPr>
        <p:spPr>
          <a:xfrm>
            <a:off x="3559029" y="1772044"/>
            <a:ext cx="1426018" cy="184666"/>
          </a:xfrm>
          <a:prstGeom prst="rect">
            <a:avLst/>
          </a:prstGeom>
          <a:noFill/>
        </p:spPr>
        <p:txBody>
          <a:bodyPr wrap="square" lIns="0" tIns="0" rIns="0" bIns="0" rtlCol="0">
            <a:spAutoFit/>
          </a:bodyPr>
          <a:lstStyle/>
          <a:p>
            <a:pPr defTabSz="457200">
              <a:spcBef>
                <a:spcPct val="20000"/>
              </a:spcBef>
              <a:spcAft>
                <a:spcPts val="600"/>
              </a:spcAft>
              <a:buClr>
                <a:srgbClr val="FF0000">
                  <a:lumMod val="75000"/>
                </a:srgbClr>
              </a:buClr>
              <a:buSzPct val="145000"/>
              <a:defRPr/>
            </a:pPr>
            <a:r>
              <a:rPr lang="zh-CN" altLang="en-US" sz="1200" dirty="0">
                <a:solidFill>
                  <a:schemeClr val="tx1">
                    <a:lumMod val="50000"/>
                    <a:lumOff val="50000"/>
                  </a:schemeClr>
                </a:solidFill>
                <a:latin typeface="微软雅黑" pitchFamily="34" charset="-122"/>
                <a:ea typeface="微软雅黑" pitchFamily="34" charset="-122"/>
              </a:rPr>
              <a:t>添加标题文本</a:t>
            </a:r>
            <a:endParaRPr lang="id-ID" altLang="zh-CN" sz="1200" dirty="0">
              <a:solidFill>
                <a:schemeClr val="tx1">
                  <a:lumMod val="50000"/>
                  <a:lumOff val="50000"/>
                </a:schemeClr>
              </a:solidFill>
              <a:latin typeface="微软雅黑" pitchFamily="34" charset="-122"/>
              <a:ea typeface="微软雅黑" pitchFamily="34" charset="-122"/>
            </a:endParaRPr>
          </a:p>
        </p:txBody>
      </p:sp>
      <p:sp>
        <p:nvSpPr>
          <p:cNvPr id="41" name="TextBox 40"/>
          <p:cNvSpPr txBox="1"/>
          <p:nvPr/>
        </p:nvSpPr>
        <p:spPr>
          <a:xfrm>
            <a:off x="1129759" y="1404842"/>
            <a:ext cx="1389889" cy="461665"/>
          </a:xfrm>
          <a:prstGeom prst="rect">
            <a:avLst/>
          </a:prstGeom>
          <a:noFill/>
        </p:spPr>
        <p:txBody>
          <a:bodyPr wrap="square" lIns="0" tIns="0" rIns="0" bIns="0" rtlCol="0">
            <a:spAutoFit/>
          </a:bodyPr>
          <a:lstStyle/>
          <a:p>
            <a:pPr lvl="0">
              <a:lnSpc>
                <a:spcPct val="125000"/>
              </a:lnSpc>
              <a:defRPr/>
            </a:pPr>
            <a:r>
              <a:rPr lang="zh-CN" altLang="en-US" sz="800" kern="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00" kern="0" dirty="0">
              <a:solidFill>
                <a:schemeClr val="tx1">
                  <a:lumMod val="50000"/>
                  <a:lumOff val="50000"/>
                </a:schemeClr>
              </a:solidFill>
              <a:latin typeface="微软雅黑" pitchFamily="34" charset="-122"/>
              <a:ea typeface="微软雅黑" pitchFamily="34" charset="-122"/>
            </a:endParaRPr>
          </a:p>
        </p:txBody>
      </p:sp>
      <p:sp>
        <p:nvSpPr>
          <p:cNvPr id="42" name="TextBox 41"/>
          <p:cNvSpPr txBox="1"/>
          <p:nvPr/>
        </p:nvSpPr>
        <p:spPr>
          <a:xfrm>
            <a:off x="1129758" y="1179676"/>
            <a:ext cx="1426018" cy="184666"/>
          </a:xfrm>
          <a:prstGeom prst="rect">
            <a:avLst/>
          </a:prstGeom>
          <a:noFill/>
        </p:spPr>
        <p:txBody>
          <a:bodyPr wrap="square" lIns="0" tIns="0" rIns="0" bIns="0" rtlCol="0">
            <a:spAutoFit/>
          </a:bodyPr>
          <a:lstStyle/>
          <a:p>
            <a:pPr defTabSz="457200">
              <a:spcBef>
                <a:spcPct val="20000"/>
              </a:spcBef>
              <a:spcAft>
                <a:spcPts val="600"/>
              </a:spcAft>
              <a:buClr>
                <a:srgbClr val="FF0000">
                  <a:lumMod val="75000"/>
                </a:srgbClr>
              </a:buClr>
              <a:buSzPct val="145000"/>
              <a:defRPr/>
            </a:pPr>
            <a:r>
              <a:rPr lang="zh-CN" altLang="en-US" sz="1200" dirty="0">
                <a:solidFill>
                  <a:schemeClr val="tx1">
                    <a:lumMod val="50000"/>
                    <a:lumOff val="50000"/>
                  </a:schemeClr>
                </a:solidFill>
                <a:latin typeface="微软雅黑" pitchFamily="34" charset="-122"/>
                <a:ea typeface="微软雅黑" pitchFamily="34" charset="-122"/>
              </a:rPr>
              <a:t>添加标题文本</a:t>
            </a:r>
            <a:endParaRPr lang="id-ID" altLang="zh-CN" sz="1200" dirty="0">
              <a:solidFill>
                <a:schemeClr val="tx1">
                  <a:lumMod val="50000"/>
                  <a:lumOff val="50000"/>
                </a:schemeClr>
              </a:solidFill>
              <a:latin typeface="微软雅黑" pitchFamily="34" charset="-122"/>
              <a:ea typeface="微软雅黑" pitchFamily="34" charset="-122"/>
            </a:endParaRPr>
          </a:p>
        </p:txBody>
      </p:sp>
      <p:sp>
        <p:nvSpPr>
          <p:cNvPr id="43" name="TextBox 42"/>
          <p:cNvSpPr txBox="1"/>
          <p:nvPr/>
        </p:nvSpPr>
        <p:spPr>
          <a:xfrm>
            <a:off x="4719268" y="1195980"/>
            <a:ext cx="1220885" cy="184666"/>
          </a:xfrm>
          <a:prstGeom prst="rect">
            <a:avLst/>
          </a:prstGeom>
          <a:noFill/>
        </p:spPr>
        <p:txBody>
          <a:bodyPr wrap="square" lIns="0" tIns="0" rIns="0" bIns="0" rtlCol="0">
            <a:spAutoFit/>
          </a:bodyPr>
          <a:lstStyle/>
          <a:p>
            <a:pPr defTabSz="457200">
              <a:spcBef>
                <a:spcPct val="20000"/>
              </a:spcBef>
              <a:spcAft>
                <a:spcPts val="600"/>
              </a:spcAft>
              <a:buClr>
                <a:srgbClr val="FF0000">
                  <a:lumMod val="75000"/>
                </a:srgbClr>
              </a:buClr>
              <a:buSzPct val="145000"/>
              <a:defRPr/>
            </a:pPr>
            <a:r>
              <a:rPr lang="zh-CN" altLang="en-US" sz="1200" dirty="0">
                <a:solidFill>
                  <a:schemeClr val="tx1">
                    <a:lumMod val="50000"/>
                    <a:lumOff val="50000"/>
                  </a:schemeClr>
                </a:solidFill>
                <a:latin typeface="微软雅黑" pitchFamily="34" charset="-122"/>
                <a:ea typeface="微软雅黑" pitchFamily="34" charset="-122"/>
              </a:rPr>
              <a:t>添加标题文本</a:t>
            </a:r>
            <a:endParaRPr lang="id-ID" altLang="zh-CN" sz="12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8574634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8" presetClass="entr" presetSubtype="9"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strips(upLeft)">
                                      <p:cBhvr>
                                        <p:cTn id="11" dur="500"/>
                                        <p:tgtEl>
                                          <p:spTgt spid="1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par>
                                <p:cTn id="16" presetID="18" presetClass="entr" presetSubtype="6" fill="hold" grpId="0"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strips(downRight)">
                                      <p:cBhvr>
                                        <p:cTn id="18" dur="500"/>
                                        <p:tgtEl>
                                          <p:spTgt spid="41"/>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down)">
                                      <p:cBhvr>
                                        <p:cTn id="26" dur="500"/>
                                        <p:tgtEl>
                                          <p:spTgt spid="9"/>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par>
                                <p:cTn id="31" presetID="18" presetClass="entr" presetSubtype="6"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strips(downRight)">
                                      <p:cBhvr>
                                        <p:cTn id="33" dur="500"/>
                                        <p:tgtEl>
                                          <p:spTgt spid="39"/>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500"/>
                                        <p:tgtEl>
                                          <p:spTgt spid="38"/>
                                        </p:tgtEl>
                                      </p:cBhvr>
                                    </p:animEffect>
                                  </p:childTnLst>
                                </p:cTn>
                              </p:par>
                              <p:par>
                                <p:cTn id="46" presetID="18" presetClass="entr" presetSubtype="6" fill="hold" grpId="0" nodeType="with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strips(downRight)">
                                      <p:cBhvr>
                                        <p:cTn id="48" dur="500"/>
                                        <p:tgtEl>
                                          <p:spTgt spid="37"/>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500"/>
                                        <p:tgtEl>
                                          <p:spTgt spid="29"/>
                                        </p:tgtEl>
                                      </p:cBhvr>
                                    </p:animEffect>
                                  </p:childTnLst>
                                </p:cTn>
                              </p:par>
                            </p:childTnLst>
                          </p:cTn>
                        </p:par>
                        <p:par>
                          <p:cTn id="53" fill="hold">
                            <p:stCondLst>
                              <p:cond delay="5000"/>
                            </p:stCondLst>
                            <p:childTnLst>
                              <p:par>
                                <p:cTn id="54" presetID="18" presetClass="entr" presetSubtype="3"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strips(upRight)">
                                      <p:cBhvr>
                                        <p:cTn id="56" dur="500"/>
                                        <p:tgtEl>
                                          <p:spTgt spid="7"/>
                                        </p:tgtEl>
                                      </p:cBhvr>
                                    </p:animEffect>
                                  </p:childTnLst>
                                </p:cTn>
                              </p:par>
                            </p:childTnLst>
                          </p:cTn>
                        </p:par>
                        <p:par>
                          <p:cTn id="57" fill="hold">
                            <p:stCondLst>
                              <p:cond delay="5500"/>
                            </p:stCondLst>
                            <p:childTnLst>
                              <p:par>
                                <p:cTn id="58" presetID="10" presetClass="entr" presetSubtype="0" fill="hold" grpId="0" nodeType="after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500"/>
                                        <p:tgtEl>
                                          <p:spTgt spid="36"/>
                                        </p:tgtEl>
                                      </p:cBhvr>
                                    </p:animEffect>
                                  </p:childTnLst>
                                </p:cTn>
                              </p:par>
                              <p:par>
                                <p:cTn id="61" presetID="18" presetClass="entr" presetSubtype="6"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strips(downRight)">
                                      <p:cBhvr>
                                        <p:cTn id="63" dur="500"/>
                                        <p:tgtEl>
                                          <p:spTgt spid="35"/>
                                        </p:tgtEl>
                                      </p:cBhvr>
                                    </p:animEffect>
                                  </p:childTnLst>
                                </p:cTn>
                              </p:par>
                            </p:childTnLst>
                          </p:cTn>
                        </p:par>
                        <p:par>
                          <p:cTn id="64" fill="hold">
                            <p:stCondLst>
                              <p:cond delay="6000"/>
                            </p:stCondLst>
                            <p:childTnLst>
                              <p:par>
                                <p:cTn id="65" presetID="10" presetClass="entr" presetSubtype="0"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500"/>
                                        <p:tgtEl>
                                          <p:spTgt spid="32"/>
                                        </p:tgtEl>
                                      </p:cBhvr>
                                    </p:animEffect>
                                  </p:childTnLst>
                                </p:cTn>
                              </p:par>
                            </p:childTnLst>
                          </p:cTn>
                        </p:par>
                        <p:par>
                          <p:cTn id="68" fill="hold">
                            <p:stCondLst>
                              <p:cond delay="6500"/>
                            </p:stCondLst>
                            <p:childTnLst>
                              <p:par>
                                <p:cTn id="69" presetID="22" presetClass="entr" presetSubtype="4" fill="hold" grpId="0" nodeType="after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wipe(down)">
                                      <p:cBhvr>
                                        <p:cTn id="71" dur="500"/>
                                        <p:tgtEl>
                                          <p:spTgt spid="8"/>
                                        </p:tgtEl>
                                      </p:cBhvr>
                                    </p:animEffect>
                                  </p:childTnLst>
                                </p:cTn>
                              </p:par>
                            </p:childTnLst>
                          </p:cTn>
                        </p:par>
                        <p:par>
                          <p:cTn id="72" fill="hold">
                            <p:stCondLst>
                              <p:cond delay="7000"/>
                            </p:stCondLst>
                            <p:childTnLst>
                              <p:par>
                                <p:cTn id="73" presetID="18" presetClass="entr" presetSubtype="6"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strips(downRight)">
                                      <p:cBhvr>
                                        <p:cTn id="7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35" grpId="0"/>
      <p:bldP spid="36" grpId="0"/>
      <p:bldP spid="37" grpId="0"/>
      <p:bldP spid="38" grpId="0"/>
      <p:bldP spid="39" grpId="0"/>
      <p:bldP spid="40" grpId="0"/>
      <p:bldP spid="41" grpId="0"/>
      <p:bldP spid="42" grpId="0"/>
      <p:bldP spid="4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t="31720" b="7243"/>
          <a:stretch>
            <a:fillRect/>
          </a:stretch>
        </p:blipFill>
        <p:spPr>
          <a:xfrm>
            <a:off x="2920081" y="2398676"/>
            <a:ext cx="5411897" cy="2477484"/>
          </a:xfrm>
          <a:prstGeom prst="rect">
            <a:avLst/>
          </a:prstGeom>
        </p:spPr>
      </p:pic>
      <p:sp>
        <p:nvSpPr>
          <p:cNvPr id="24" name="矩形 23"/>
          <p:cNvSpPr/>
          <p:nvPr/>
        </p:nvSpPr>
        <p:spPr>
          <a:xfrm>
            <a:off x="5407184" y="2379474"/>
            <a:ext cx="506604" cy="460744"/>
          </a:xfrm>
          <a:prstGeom prst="rect">
            <a:avLst/>
          </a:prstGeom>
          <a:solidFill>
            <a:srgbClr val="F4F0D2">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07649" y="342460"/>
            <a:ext cx="2624328" cy="1968246"/>
          </a:xfrm>
          <a:prstGeom prst="rect">
            <a:avLst/>
          </a:prstGeom>
        </p:spPr>
      </p:pic>
      <p:sp>
        <p:nvSpPr>
          <p:cNvPr id="23" name="矩形 22"/>
          <p:cNvSpPr/>
          <p:nvPr/>
        </p:nvSpPr>
        <p:spPr>
          <a:xfrm>
            <a:off x="5707649" y="1878659"/>
            <a:ext cx="506604" cy="460744"/>
          </a:xfrm>
          <a:prstGeom prst="rect">
            <a:avLst/>
          </a:prstGeom>
          <a:solidFill>
            <a:srgbClr val="F4F0D2">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20081" y="344990"/>
            <a:ext cx="2624328" cy="1968246"/>
          </a:xfrm>
          <a:prstGeom prst="rect">
            <a:avLst/>
          </a:prstGeom>
        </p:spPr>
      </p:pic>
      <p:sp>
        <p:nvSpPr>
          <p:cNvPr id="11" name="矩形 10"/>
          <p:cNvSpPr/>
          <p:nvPr/>
        </p:nvSpPr>
        <p:spPr>
          <a:xfrm>
            <a:off x="8331977" y="4851116"/>
            <a:ext cx="356093" cy="2939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sp>
        <p:nvSpPr>
          <p:cNvPr id="12" name="TextBox 11"/>
          <p:cNvSpPr txBox="1"/>
          <p:nvPr/>
        </p:nvSpPr>
        <p:spPr bwMode="auto">
          <a:xfrm>
            <a:off x="682368" y="1447313"/>
            <a:ext cx="1944816" cy="507831"/>
          </a:xfrm>
          <a:prstGeom prst="rect">
            <a:avLst/>
          </a:prstGeom>
          <a:noFill/>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a:t>
            </a:r>
          </a:p>
        </p:txBody>
      </p:sp>
      <p:sp>
        <p:nvSpPr>
          <p:cNvPr id="13" name="矩形 12"/>
          <p:cNvSpPr/>
          <p:nvPr/>
        </p:nvSpPr>
        <p:spPr bwMode="auto">
          <a:xfrm>
            <a:off x="747343" y="1153386"/>
            <a:ext cx="1819360" cy="276999"/>
          </a:xfrm>
          <a:prstGeom prst="rect">
            <a:avLst/>
          </a:prstGeom>
        </p:spPr>
        <p:txBody>
          <a:bodyPr>
            <a:spAutoFit/>
          </a:bodyPr>
          <a:lstStyle/>
          <a:p>
            <a:pPr>
              <a:defRP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01</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输入标题</a:t>
            </a:r>
          </a:p>
        </p:txBody>
      </p:sp>
      <p:sp>
        <p:nvSpPr>
          <p:cNvPr id="14" name="TextBox 13"/>
          <p:cNvSpPr txBox="1"/>
          <p:nvPr/>
        </p:nvSpPr>
        <p:spPr bwMode="auto">
          <a:xfrm>
            <a:off x="707445" y="2567529"/>
            <a:ext cx="1944816" cy="507831"/>
          </a:xfrm>
          <a:prstGeom prst="rect">
            <a:avLst/>
          </a:prstGeom>
          <a:noFill/>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a:t>
            </a:r>
          </a:p>
        </p:txBody>
      </p:sp>
      <p:sp>
        <p:nvSpPr>
          <p:cNvPr id="15" name="矩形 14"/>
          <p:cNvSpPr/>
          <p:nvPr/>
        </p:nvSpPr>
        <p:spPr bwMode="auto">
          <a:xfrm>
            <a:off x="772420" y="2273603"/>
            <a:ext cx="1819360" cy="276999"/>
          </a:xfrm>
          <a:prstGeom prst="rect">
            <a:avLst/>
          </a:prstGeom>
        </p:spPr>
        <p:txBody>
          <a:bodyPr>
            <a:spAutoFit/>
          </a:bodyPr>
          <a:lstStyle/>
          <a:p>
            <a:pPr>
              <a:defRP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02</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输入标题</a:t>
            </a:r>
          </a:p>
        </p:txBody>
      </p:sp>
      <p:sp>
        <p:nvSpPr>
          <p:cNvPr id="16" name="TextBox 15"/>
          <p:cNvSpPr txBox="1"/>
          <p:nvPr/>
        </p:nvSpPr>
        <p:spPr bwMode="auto">
          <a:xfrm>
            <a:off x="707445" y="3669592"/>
            <a:ext cx="1944816" cy="507831"/>
          </a:xfrm>
          <a:prstGeom prst="rect">
            <a:avLst/>
          </a:prstGeom>
          <a:noFill/>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a:t>
            </a:r>
          </a:p>
        </p:txBody>
      </p:sp>
      <p:sp>
        <p:nvSpPr>
          <p:cNvPr id="17" name="矩形 16"/>
          <p:cNvSpPr/>
          <p:nvPr/>
        </p:nvSpPr>
        <p:spPr bwMode="auto">
          <a:xfrm>
            <a:off x="772420" y="3375665"/>
            <a:ext cx="1819360" cy="276999"/>
          </a:xfrm>
          <a:prstGeom prst="rect">
            <a:avLst/>
          </a:prstGeom>
        </p:spPr>
        <p:txBody>
          <a:bodyPr>
            <a:spAutoFit/>
          </a:bodyPr>
          <a:lstStyle/>
          <a:p>
            <a:pPr>
              <a:defRP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03</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输入标题</a:t>
            </a:r>
          </a:p>
        </p:txBody>
      </p:sp>
      <p:sp>
        <p:nvSpPr>
          <p:cNvPr id="19" name="矩形 18"/>
          <p:cNvSpPr/>
          <p:nvPr/>
        </p:nvSpPr>
        <p:spPr>
          <a:xfrm>
            <a:off x="5037805" y="1849961"/>
            <a:ext cx="506604" cy="460744"/>
          </a:xfrm>
          <a:prstGeom prst="rect">
            <a:avLst/>
          </a:prstGeom>
          <a:solidFill>
            <a:srgbClr val="F4F0D2">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sp>
        <p:nvSpPr>
          <p:cNvPr id="20" name="TextBox 19"/>
          <p:cNvSpPr txBox="1"/>
          <p:nvPr/>
        </p:nvSpPr>
        <p:spPr>
          <a:xfrm>
            <a:off x="5155445" y="1915907"/>
            <a:ext cx="396262" cy="341760"/>
          </a:xfrm>
          <a:prstGeom prst="rect">
            <a:avLst/>
          </a:prstGeom>
          <a:noFill/>
        </p:spPr>
        <p:txBody>
          <a:bodyPr wrap="none" rtlCol="0">
            <a:spAutoFit/>
          </a:bodyPr>
          <a:lstStyle/>
          <a:p>
            <a:r>
              <a:rPr lang="en-US" altLang="zh-CN" sz="1621" dirty="0"/>
              <a:t>01</a:t>
            </a:r>
            <a:endParaRPr lang="zh-CN" altLang="en-US" sz="1621" dirty="0"/>
          </a:p>
        </p:txBody>
      </p:sp>
      <p:sp>
        <p:nvSpPr>
          <p:cNvPr id="21" name="TextBox 20"/>
          <p:cNvSpPr txBox="1"/>
          <p:nvPr/>
        </p:nvSpPr>
        <p:spPr>
          <a:xfrm>
            <a:off x="5806802" y="1915907"/>
            <a:ext cx="396262" cy="341760"/>
          </a:xfrm>
          <a:prstGeom prst="rect">
            <a:avLst/>
          </a:prstGeom>
          <a:noFill/>
        </p:spPr>
        <p:txBody>
          <a:bodyPr wrap="none" rtlCol="0">
            <a:spAutoFit/>
          </a:bodyPr>
          <a:lstStyle/>
          <a:p>
            <a:r>
              <a:rPr lang="en-US" altLang="zh-CN" sz="1621" dirty="0"/>
              <a:t>02</a:t>
            </a:r>
            <a:endParaRPr lang="zh-CN" altLang="en-US" sz="1621" dirty="0"/>
          </a:p>
        </p:txBody>
      </p:sp>
      <p:sp>
        <p:nvSpPr>
          <p:cNvPr id="22" name="TextBox 21"/>
          <p:cNvSpPr txBox="1"/>
          <p:nvPr/>
        </p:nvSpPr>
        <p:spPr>
          <a:xfrm>
            <a:off x="5481122" y="2442890"/>
            <a:ext cx="396262" cy="341760"/>
          </a:xfrm>
          <a:prstGeom prst="rect">
            <a:avLst/>
          </a:prstGeom>
          <a:noFill/>
        </p:spPr>
        <p:txBody>
          <a:bodyPr wrap="none" rtlCol="0">
            <a:spAutoFit/>
          </a:bodyPr>
          <a:lstStyle/>
          <a:p>
            <a:r>
              <a:rPr lang="en-US" altLang="zh-CN" sz="1621" dirty="0"/>
              <a:t>03</a:t>
            </a:r>
            <a:endParaRPr lang="zh-CN" altLang="en-US" sz="1621" dirty="0"/>
          </a:p>
        </p:txBody>
      </p:sp>
    </p:spTree>
    <p:extLst>
      <p:ext uri="{BB962C8B-B14F-4D97-AF65-F5344CB8AC3E}">
        <p14:creationId xmlns:p14="http://schemas.microsoft.com/office/powerpoint/2010/main" val="3990192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ppt_x"/>
                                          </p:val>
                                        </p:tav>
                                        <p:tav tm="100000">
                                          <p:val>
                                            <p:strVal val="#ppt_x"/>
                                          </p:val>
                                        </p:tav>
                                      </p:tavLst>
                                    </p:anim>
                                    <p:anim calcmode="lin" valueType="num">
                                      <p:cBhvr additive="base">
                                        <p:cTn id="23" dur="500" fill="hold"/>
                                        <p:tgtEl>
                                          <p:spTgt spid="20"/>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ppt_x"/>
                                          </p:val>
                                        </p:tav>
                                        <p:tav tm="100000">
                                          <p:val>
                                            <p:strVal val="#ppt_x"/>
                                          </p:val>
                                        </p:tav>
                                      </p:tavLst>
                                    </p:anim>
                                    <p:anim calcmode="lin" valueType="num">
                                      <p:cBhvr additive="base">
                                        <p:cTn id="31" dur="500" fill="hold"/>
                                        <p:tgtEl>
                                          <p:spTgt spid="2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fill="hold"/>
                                        <p:tgtEl>
                                          <p:spTgt spid="21"/>
                                        </p:tgtEl>
                                        <p:attrNameLst>
                                          <p:attrName>ppt_x</p:attrName>
                                        </p:attrNameLst>
                                      </p:cBhvr>
                                      <p:tavLst>
                                        <p:tav tm="0">
                                          <p:val>
                                            <p:strVal val="#ppt_x"/>
                                          </p:val>
                                        </p:tav>
                                        <p:tav tm="100000">
                                          <p:val>
                                            <p:strVal val="#ppt_x"/>
                                          </p:val>
                                        </p:tav>
                                      </p:tavLst>
                                    </p:anim>
                                    <p:anim calcmode="lin" valueType="num">
                                      <p:cBhvr additive="base">
                                        <p:cTn id="35" dur="500" fill="hold"/>
                                        <p:tgtEl>
                                          <p:spTgt spid="21"/>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ppt_x"/>
                                          </p:val>
                                        </p:tav>
                                        <p:tav tm="100000">
                                          <p:val>
                                            <p:strVal val="#ppt_x"/>
                                          </p:val>
                                        </p:tav>
                                      </p:tavLst>
                                    </p:anim>
                                    <p:anim calcmode="lin" valueType="num">
                                      <p:cBhvr additive="base">
                                        <p:cTn id="39" dur="500" fill="hold"/>
                                        <p:tgtEl>
                                          <p:spTgt spid="24"/>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ppt_x"/>
                                          </p:val>
                                        </p:tav>
                                        <p:tav tm="100000">
                                          <p:val>
                                            <p:strVal val="#ppt_x"/>
                                          </p:val>
                                        </p:tav>
                                      </p:tavLst>
                                    </p:anim>
                                    <p:anim calcmode="lin" valueType="num">
                                      <p:cBhvr additive="base">
                                        <p:cTn id="43" dur="500" fill="hold"/>
                                        <p:tgtEl>
                                          <p:spTgt spid="22"/>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8"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0-#ppt_w/2"/>
                                          </p:val>
                                        </p:tav>
                                        <p:tav tm="100000">
                                          <p:val>
                                            <p:strVal val="#ppt_x"/>
                                          </p:val>
                                        </p:tav>
                                      </p:tavLst>
                                    </p:anim>
                                    <p:anim calcmode="lin" valueType="num">
                                      <p:cBhvr additive="base">
                                        <p:cTn id="48" dur="500" fill="hold"/>
                                        <p:tgtEl>
                                          <p:spTgt spid="13"/>
                                        </p:tgtEl>
                                        <p:attrNameLst>
                                          <p:attrName>ppt_y</p:attrName>
                                        </p:attrNameLst>
                                      </p:cBhvr>
                                      <p:tavLst>
                                        <p:tav tm="0">
                                          <p:val>
                                            <p:strVal val="#ppt_y"/>
                                          </p:val>
                                        </p:tav>
                                        <p:tav tm="100000">
                                          <p:val>
                                            <p:strVal val="#ppt_y"/>
                                          </p:val>
                                        </p:tav>
                                      </p:tavLst>
                                    </p:anim>
                                  </p:childTnLst>
                                </p:cTn>
                              </p:par>
                            </p:childTnLst>
                          </p:cTn>
                        </p:par>
                        <p:par>
                          <p:cTn id="49" fill="hold">
                            <p:stCondLst>
                              <p:cond delay="2500"/>
                            </p:stCondLst>
                            <p:childTnLst>
                              <p:par>
                                <p:cTn id="50" presetID="2" presetClass="entr" presetSubtype="8"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0-#ppt_w/2"/>
                                          </p:val>
                                        </p:tav>
                                        <p:tav tm="100000">
                                          <p:val>
                                            <p:strVal val="#ppt_x"/>
                                          </p:val>
                                        </p:tav>
                                      </p:tavLst>
                                    </p:anim>
                                    <p:anim calcmode="lin" valueType="num">
                                      <p:cBhvr additive="base">
                                        <p:cTn id="53" dur="500" fill="hold"/>
                                        <p:tgtEl>
                                          <p:spTgt spid="12"/>
                                        </p:tgtEl>
                                        <p:attrNameLst>
                                          <p:attrName>ppt_y</p:attrName>
                                        </p:attrNameLst>
                                      </p:cBhvr>
                                      <p:tavLst>
                                        <p:tav tm="0">
                                          <p:val>
                                            <p:strVal val="#ppt_y"/>
                                          </p:val>
                                        </p:tav>
                                        <p:tav tm="100000">
                                          <p:val>
                                            <p:strVal val="#ppt_y"/>
                                          </p:val>
                                        </p:tav>
                                      </p:tavLst>
                                    </p:anim>
                                  </p:childTnLst>
                                </p:cTn>
                              </p:par>
                            </p:childTnLst>
                          </p:cTn>
                        </p:par>
                        <p:par>
                          <p:cTn id="54" fill="hold">
                            <p:stCondLst>
                              <p:cond delay="3000"/>
                            </p:stCondLst>
                            <p:childTnLst>
                              <p:par>
                                <p:cTn id="55" presetID="2" presetClass="entr" presetSubtype="8"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0-#ppt_w/2"/>
                                          </p:val>
                                        </p:tav>
                                        <p:tav tm="100000">
                                          <p:val>
                                            <p:strVal val="#ppt_x"/>
                                          </p:val>
                                        </p:tav>
                                      </p:tavLst>
                                    </p:anim>
                                    <p:anim calcmode="lin" valueType="num">
                                      <p:cBhvr additive="base">
                                        <p:cTn id="58" dur="500" fill="hold"/>
                                        <p:tgtEl>
                                          <p:spTgt spid="15"/>
                                        </p:tgtEl>
                                        <p:attrNameLst>
                                          <p:attrName>ppt_y</p:attrName>
                                        </p:attrNameLst>
                                      </p:cBhvr>
                                      <p:tavLst>
                                        <p:tav tm="0">
                                          <p:val>
                                            <p:strVal val="#ppt_y"/>
                                          </p:val>
                                        </p:tav>
                                        <p:tav tm="100000">
                                          <p:val>
                                            <p:strVal val="#ppt_y"/>
                                          </p:val>
                                        </p:tav>
                                      </p:tavLst>
                                    </p:anim>
                                  </p:childTnLst>
                                </p:cTn>
                              </p:par>
                            </p:childTnLst>
                          </p:cTn>
                        </p:par>
                        <p:par>
                          <p:cTn id="59" fill="hold">
                            <p:stCondLst>
                              <p:cond delay="3500"/>
                            </p:stCondLst>
                            <p:childTnLst>
                              <p:par>
                                <p:cTn id="60" presetID="2" presetClass="entr" presetSubtype="8"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500" fill="hold"/>
                                        <p:tgtEl>
                                          <p:spTgt spid="14"/>
                                        </p:tgtEl>
                                        <p:attrNameLst>
                                          <p:attrName>ppt_x</p:attrName>
                                        </p:attrNameLst>
                                      </p:cBhvr>
                                      <p:tavLst>
                                        <p:tav tm="0">
                                          <p:val>
                                            <p:strVal val="0-#ppt_w/2"/>
                                          </p:val>
                                        </p:tav>
                                        <p:tav tm="100000">
                                          <p:val>
                                            <p:strVal val="#ppt_x"/>
                                          </p:val>
                                        </p:tav>
                                      </p:tavLst>
                                    </p:anim>
                                    <p:anim calcmode="lin" valueType="num">
                                      <p:cBhvr additive="base">
                                        <p:cTn id="63" dur="500" fill="hold"/>
                                        <p:tgtEl>
                                          <p:spTgt spid="14"/>
                                        </p:tgtEl>
                                        <p:attrNameLst>
                                          <p:attrName>ppt_y</p:attrName>
                                        </p:attrNameLst>
                                      </p:cBhvr>
                                      <p:tavLst>
                                        <p:tav tm="0">
                                          <p:val>
                                            <p:strVal val="#ppt_y"/>
                                          </p:val>
                                        </p:tav>
                                        <p:tav tm="100000">
                                          <p:val>
                                            <p:strVal val="#ppt_y"/>
                                          </p:val>
                                        </p:tav>
                                      </p:tavLst>
                                    </p:anim>
                                  </p:childTnLst>
                                </p:cTn>
                              </p:par>
                            </p:childTnLst>
                          </p:cTn>
                        </p:par>
                        <p:par>
                          <p:cTn id="64" fill="hold">
                            <p:stCondLst>
                              <p:cond delay="4000"/>
                            </p:stCondLst>
                            <p:childTnLst>
                              <p:par>
                                <p:cTn id="65" presetID="2" presetClass="entr" presetSubtype="8"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0-#ppt_w/2"/>
                                          </p:val>
                                        </p:tav>
                                        <p:tav tm="100000">
                                          <p:val>
                                            <p:strVal val="#ppt_x"/>
                                          </p:val>
                                        </p:tav>
                                      </p:tavLst>
                                    </p:anim>
                                    <p:anim calcmode="lin" valueType="num">
                                      <p:cBhvr additive="base">
                                        <p:cTn id="68" dur="500" fill="hold"/>
                                        <p:tgtEl>
                                          <p:spTgt spid="17"/>
                                        </p:tgtEl>
                                        <p:attrNameLst>
                                          <p:attrName>ppt_y</p:attrName>
                                        </p:attrNameLst>
                                      </p:cBhvr>
                                      <p:tavLst>
                                        <p:tav tm="0">
                                          <p:val>
                                            <p:strVal val="#ppt_y"/>
                                          </p:val>
                                        </p:tav>
                                        <p:tav tm="100000">
                                          <p:val>
                                            <p:strVal val="#ppt_y"/>
                                          </p:val>
                                        </p:tav>
                                      </p:tavLst>
                                    </p:anim>
                                  </p:childTnLst>
                                </p:cTn>
                              </p:par>
                            </p:childTnLst>
                          </p:cTn>
                        </p:par>
                        <p:par>
                          <p:cTn id="69" fill="hold">
                            <p:stCondLst>
                              <p:cond delay="4500"/>
                            </p:stCondLst>
                            <p:childTnLst>
                              <p:par>
                                <p:cTn id="70" presetID="2" presetClass="entr" presetSubtype="8"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fill="hold"/>
                                        <p:tgtEl>
                                          <p:spTgt spid="16"/>
                                        </p:tgtEl>
                                        <p:attrNameLst>
                                          <p:attrName>ppt_x</p:attrName>
                                        </p:attrNameLst>
                                      </p:cBhvr>
                                      <p:tavLst>
                                        <p:tav tm="0">
                                          <p:val>
                                            <p:strVal val="0-#ppt_w/2"/>
                                          </p:val>
                                        </p:tav>
                                        <p:tav tm="100000">
                                          <p:val>
                                            <p:strVal val="#ppt_x"/>
                                          </p:val>
                                        </p:tav>
                                      </p:tavLst>
                                    </p:anim>
                                    <p:anim calcmode="lin" valueType="num">
                                      <p:cBhvr additive="base">
                                        <p:cTn id="73" dur="500" fill="hold"/>
                                        <p:tgtEl>
                                          <p:spTgt spid="16"/>
                                        </p:tgtEl>
                                        <p:attrNameLst>
                                          <p:attrName>ppt_y</p:attrName>
                                        </p:attrNameLst>
                                      </p:cBhvr>
                                      <p:tavLst>
                                        <p:tav tm="0">
                                          <p:val>
                                            <p:strVal val="#ppt_y"/>
                                          </p:val>
                                        </p:tav>
                                        <p:tav tm="100000">
                                          <p:val>
                                            <p:strVal val="#ppt_y"/>
                                          </p:val>
                                        </p:tav>
                                      </p:tavLst>
                                    </p:anim>
                                  </p:childTnLst>
                                </p:cTn>
                              </p:par>
                            </p:childTnLst>
                          </p:cTn>
                        </p:par>
                        <p:par>
                          <p:cTn id="74" fill="hold">
                            <p:stCondLst>
                              <p:cond delay="5000"/>
                            </p:stCondLst>
                            <p:childTnLst>
                              <p:par>
                                <p:cTn id="75" presetID="22" presetClass="entr" presetSubtype="8" fill="hold" grpId="0" nodeType="after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wipe(left)">
                                      <p:cBhvr>
                                        <p:cTn id="7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3" grpId="0" animBg="1"/>
      <p:bldP spid="11" grpId="0" animBg="1"/>
      <p:bldP spid="12" grpId="0"/>
      <p:bldP spid="13" grpId="0"/>
      <p:bldP spid="14" grpId="0"/>
      <p:bldP spid="15" grpId="0"/>
      <p:bldP spid="16" grpId="0"/>
      <p:bldP spid="17" grpId="0"/>
      <p:bldP spid="19" grpId="0" animBg="1"/>
      <p:bldP spid="20" grpId="0"/>
      <p:bldP spid="21" grpId="0"/>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AutoShape 1"/>
          <p:cNvSpPr>
            <a:spLocks/>
          </p:cNvSpPr>
          <p:nvPr/>
        </p:nvSpPr>
        <p:spPr bwMode="auto">
          <a:xfrm>
            <a:off x="2976661" y="1049063"/>
            <a:ext cx="3073331" cy="2713010"/>
          </a:xfrm>
          <a:custGeom>
            <a:avLst/>
            <a:gdLst>
              <a:gd name="T0" fmla="*/ 4718844 w 19762"/>
              <a:gd name="T1" fmla="*/ 4586885 h 19044"/>
              <a:gd name="T2" fmla="*/ 4718844 w 19762"/>
              <a:gd name="T3" fmla="*/ 4586885 h 19044"/>
              <a:gd name="T4" fmla="*/ 4718844 w 19762"/>
              <a:gd name="T5" fmla="*/ 4586885 h 19044"/>
              <a:gd name="T6" fmla="*/ 4718844 w 19762"/>
              <a:gd name="T7" fmla="*/ 4586885 h 190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762" h="19044">
                <a:moveTo>
                  <a:pt x="500" y="4092"/>
                </a:moveTo>
                <a:cubicBezTo>
                  <a:pt x="1007" y="3072"/>
                  <a:pt x="1899" y="2369"/>
                  <a:pt x="2902" y="1983"/>
                </a:cubicBezTo>
                <a:cubicBezTo>
                  <a:pt x="4142" y="1507"/>
                  <a:pt x="5481" y="1530"/>
                  <a:pt x="6778" y="1317"/>
                </a:cubicBezTo>
                <a:cubicBezTo>
                  <a:pt x="9870" y="810"/>
                  <a:pt x="13046" y="-963"/>
                  <a:pt x="15828" y="686"/>
                </a:cubicBezTo>
                <a:cubicBezTo>
                  <a:pt x="17060" y="1417"/>
                  <a:pt x="17887" y="2706"/>
                  <a:pt x="18539" y="4060"/>
                </a:cubicBezTo>
                <a:cubicBezTo>
                  <a:pt x="19806" y="6692"/>
                  <a:pt x="20395" y="9844"/>
                  <a:pt x="18776" y="12136"/>
                </a:cubicBezTo>
                <a:cubicBezTo>
                  <a:pt x="17768" y="13563"/>
                  <a:pt x="16075" y="14187"/>
                  <a:pt x="15011" y="15562"/>
                </a:cubicBezTo>
                <a:cubicBezTo>
                  <a:pt x="14354" y="16412"/>
                  <a:pt x="13975" y="17507"/>
                  <a:pt x="13178" y="18206"/>
                </a:cubicBezTo>
                <a:cubicBezTo>
                  <a:pt x="10404" y="20637"/>
                  <a:pt x="7018" y="17321"/>
                  <a:pt x="4306" y="14017"/>
                </a:cubicBezTo>
                <a:cubicBezTo>
                  <a:pt x="1787" y="10948"/>
                  <a:pt x="-1205" y="7527"/>
                  <a:pt x="500" y="4092"/>
                </a:cubicBezTo>
                <a:close/>
              </a:path>
            </a:pathLst>
          </a:custGeom>
          <a:solidFill>
            <a:schemeClr val="accent1">
              <a:lumMod val="20000"/>
              <a:lumOff val="80000"/>
            </a:schemeClr>
          </a:solidFill>
          <a:ln>
            <a:noFill/>
          </a:ln>
          <a:effectLst/>
          <a:extLst/>
        </p:spPr>
        <p:txBody>
          <a:bodyPr lIns="0" tIns="0" rIns="0" bIns="0" anchor="ct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8674" name="AutoShape 2"/>
          <p:cNvSpPr>
            <a:spLocks/>
          </p:cNvSpPr>
          <p:nvPr/>
        </p:nvSpPr>
        <p:spPr bwMode="auto">
          <a:xfrm rot="224277">
            <a:off x="3203090" y="1246025"/>
            <a:ext cx="2529488" cy="2232753"/>
          </a:xfrm>
          <a:custGeom>
            <a:avLst/>
            <a:gdLst>
              <a:gd name="T0" fmla="*/ 3883819 w 19762"/>
              <a:gd name="T1" fmla="*/ 3774915 h 19044"/>
              <a:gd name="T2" fmla="*/ 3883819 w 19762"/>
              <a:gd name="T3" fmla="*/ 3774915 h 19044"/>
              <a:gd name="T4" fmla="*/ 3883819 w 19762"/>
              <a:gd name="T5" fmla="*/ 3774915 h 19044"/>
              <a:gd name="T6" fmla="*/ 3883819 w 19762"/>
              <a:gd name="T7" fmla="*/ 3774915 h 190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762" h="19044">
                <a:moveTo>
                  <a:pt x="500" y="4092"/>
                </a:moveTo>
                <a:cubicBezTo>
                  <a:pt x="1007" y="3072"/>
                  <a:pt x="1899" y="2369"/>
                  <a:pt x="2902" y="1983"/>
                </a:cubicBezTo>
                <a:cubicBezTo>
                  <a:pt x="4142" y="1507"/>
                  <a:pt x="5481" y="1530"/>
                  <a:pt x="6778" y="1317"/>
                </a:cubicBezTo>
                <a:cubicBezTo>
                  <a:pt x="9870" y="810"/>
                  <a:pt x="13046" y="-963"/>
                  <a:pt x="15828" y="686"/>
                </a:cubicBezTo>
                <a:cubicBezTo>
                  <a:pt x="17060" y="1417"/>
                  <a:pt x="17887" y="2706"/>
                  <a:pt x="18539" y="4060"/>
                </a:cubicBezTo>
                <a:cubicBezTo>
                  <a:pt x="19806" y="6692"/>
                  <a:pt x="20395" y="9844"/>
                  <a:pt x="18776" y="12136"/>
                </a:cubicBezTo>
                <a:cubicBezTo>
                  <a:pt x="17768" y="13563"/>
                  <a:pt x="16075" y="14187"/>
                  <a:pt x="15011" y="15562"/>
                </a:cubicBezTo>
                <a:cubicBezTo>
                  <a:pt x="14354" y="16412"/>
                  <a:pt x="13975" y="17507"/>
                  <a:pt x="13178" y="18206"/>
                </a:cubicBezTo>
                <a:cubicBezTo>
                  <a:pt x="10404" y="20637"/>
                  <a:pt x="7018" y="17321"/>
                  <a:pt x="4306" y="14017"/>
                </a:cubicBezTo>
                <a:cubicBezTo>
                  <a:pt x="1787" y="10948"/>
                  <a:pt x="-1205" y="7527"/>
                  <a:pt x="500" y="4092"/>
                </a:cubicBezTo>
                <a:close/>
              </a:path>
            </a:pathLst>
          </a:custGeom>
          <a:solidFill>
            <a:srgbClr val="DEDEDE"/>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8675" name="AutoShape 3"/>
          <p:cNvSpPr>
            <a:spLocks/>
          </p:cNvSpPr>
          <p:nvPr/>
        </p:nvSpPr>
        <p:spPr bwMode="auto">
          <a:xfrm rot="224277">
            <a:off x="3545318" y="1594455"/>
            <a:ext cx="1837278" cy="1621188"/>
          </a:xfrm>
          <a:custGeom>
            <a:avLst/>
            <a:gdLst>
              <a:gd name="T0" fmla="*/ 2820988 w 19762"/>
              <a:gd name="T1" fmla="*/ 2740943 h 19044"/>
              <a:gd name="T2" fmla="*/ 2820988 w 19762"/>
              <a:gd name="T3" fmla="*/ 2740943 h 19044"/>
              <a:gd name="T4" fmla="*/ 2820988 w 19762"/>
              <a:gd name="T5" fmla="*/ 2740943 h 19044"/>
              <a:gd name="T6" fmla="*/ 2820988 w 19762"/>
              <a:gd name="T7" fmla="*/ 2740943 h 190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762" h="19044">
                <a:moveTo>
                  <a:pt x="500" y="4092"/>
                </a:moveTo>
                <a:cubicBezTo>
                  <a:pt x="1007" y="3072"/>
                  <a:pt x="1899" y="2369"/>
                  <a:pt x="2902" y="1983"/>
                </a:cubicBezTo>
                <a:cubicBezTo>
                  <a:pt x="4142" y="1507"/>
                  <a:pt x="5481" y="1530"/>
                  <a:pt x="6778" y="1317"/>
                </a:cubicBezTo>
                <a:cubicBezTo>
                  <a:pt x="9870" y="810"/>
                  <a:pt x="13046" y="-963"/>
                  <a:pt x="15828" y="686"/>
                </a:cubicBezTo>
                <a:cubicBezTo>
                  <a:pt x="17060" y="1417"/>
                  <a:pt x="17887" y="2706"/>
                  <a:pt x="18539" y="4060"/>
                </a:cubicBezTo>
                <a:cubicBezTo>
                  <a:pt x="19806" y="6692"/>
                  <a:pt x="20395" y="9844"/>
                  <a:pt x="18776" y="12136"/>
                </a:cubicBezTo>
                <a:cubicBezTo>
                  <a:pt x="17768" y="13563"/>
                  <a:pt x="16075" y="14187"/>
                  <a:pt x="15011" y="15562"/>
                </a:cubicBezTo>
                <a:cubicBezTo>
                  <a:pt x="14354" y="16412"/>
                  <a:pt x="13975" y="17507"/>
                  <a:pt x="13178" y="18206"/>
                </a:cubicBezTo>
                <a:cubicBezTo>
                  <a:pt x="10404" y="20636"/>
                  <a:pt x="7018" y="17321"/>
                  <a:pt x="4306" y="14017"/>
                </a:cubicBezTo>
                <a:cubicBezTo>
                  <a:pt x="1787" y="10948"/>
                  <a:pt x="-1205" y="7527"/>
                  <a:pt x="500" y="4092"/>
                </a:cubicBezTo>
                <a:close/>
              </a:path>
            </a:pathLst>
          </a:custGeom>
          <a:solidFill>
            <a:srgbClr val="B9B9B9"/>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4"/>
          <p:cNvGrpSpPr>
            <a:grpSpLocks/>
          </p:cNvGrpSpPr>
          <p:nvPr/>
        </p:nvGrpSpPr>
        <p:grpSpPr bwMode="auto">
          <a:xfrm>
            <a:off x="3625965" y="2229282"/>
            <a:ext cx="1850202" cy="1018930"/>
            <a:chOff x="-1" y="-1"/>
            <a:chExt cx="5682117" cy="3128816"/>
          </a:xfrm>
        </p:grpSpPr>
        <p:sp>
          <p:nvSpPr>
            <p:cNvPr id="28677" name="AutoShape 5"/>
            <p:cNvSpPr>
              <a:spLocks/>
            </p:cNvSpPr>
            <p:nvPr/>
          </p:nvSpPr>
          <p:spPr bwMode="auto">
            <a:xfrm>
              <a:off x="12700" y="688942"/>
              <a:ext cx="5661477" cy="2439873"/>
            </a:xfrm>
            <a:custGeom>
              <a:avLst/>
              <a:gdLst>
                <a:gd name="T0" fmla="*/ 2830739 w 21600"/>
                <a:gd name="T1" fmla="*/ 1219937 h 19380"/>
                <a:gd name="T2" fmla="*/ 2830739 w 21600"/>
                <a:gd name="T3" fmla="*/ 1219937 h 19380"/>
                <a:gd name="T4" fmla="*/ 2830739 w 21600"/>
                <a:gd name="T5" fmla="*/ 1219937 h 19380"/>
                <a:gd name="T6" fmla="*/ 2830739 w 21600"/>
                <a:gd name="T7" fmla="*/ 1219937 h 193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19380">
                  <a:moveTo>
                    <a:pt x="0" y="0"/>
                  </a:moveTo>
                  <a:cubicBezTo>
                    <a:pt x="332" y="4654"/>
                    <a:pt x="1358" y="9136"/>
                    <a:pt x="3079" y="12719"/>
                  </a:cubicBezTo>
                  <a:cubicBezTo>
                    <a:pt x="7345" y="21599"/>
                    <a:pt x="14261" y="21600"/>
                    <a:pt x="18527" y="12719"/>
                  </a:cubicBezTo>
                  <a:cubicBezTo>
                    <a:pt x="20240" y="9152"/>
                    <a:pt x="21262" y="4695"/>
                    <a:pt x="21599" y="63"/>
                  </a:cubicBezTo>
                  <a:cubicBezTo>
                    <a:pt x="21539" y="110"/>
                    <a:pt x="21481" y="164"/>
                    <a:pt x="21420" y="209"/>
                  </a:cubicBezTo>
                  <a:cubicBezTo>
                    <a:pt x="20990" y="1115"/>
                    <a:pt x="20020" y="1977"/>
                    <a:pt x="18504" y="2681"/>
                  </a:cubicBezTo>
                  <a:cubicBezTo>
                    <a:pt x="14270" y="4646"/>
                    <a:pt x="7406" y="4646"/>
                    <a:pt x="3172" y="2681"/>
                  </a:cubicBezTo>
                  <a:cubicBezTo>
                    <a:pt x="1691" y="1994"/>
                    <a:pt x="730" y="1155"/>
                    <a:pt x="286" y="273"/>
                  </a:cubicBezTo>
                  <a:cubicBezTo>
                    <a:pt x="189" y="186"/>
                    <a:pt x="95" y="90"/>
                    <a:pt x="0" y="0"/>
                  </a:cubicBez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8678" name="AutoShape 6"/>
            <p:cNvSpPr>
              <a:spLocks/>
            </p:cNvSpPr>
            <p:nvPr/>
          </p:nvSpPr>
          <p:spPr bwMode="auto">
            <a:xfrm>
              <a:off x="-1" y="-1"/>
              <a:ext cx="5682117" cy="1266765"/>
            </a:xfrm>
            <a:custGeom>
              <a:avLst/>
              <a:gdLst>
                <a:gd name="T0" fmla="*/ 2840914 w 19679"/>
                <a:gd name="T1" fmla="*/ 695211 h 19679"/>
                <a:gd name="T2" fmla="*/ 2840914 w 19679"/>
                <a:gd name="T3" fmla="*/ 695211 h 19679"/>
                <a:gd name="T4" fmla="*/ 2840914 w 19679"/>
                <a:gd name="T5" fmla="*/ 695211 h 19679"/>
                <a:gd name="T6" fmla="*/ 2840914 w 19679"/>
                <a:gd name="T7" fmla="*/ 69521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08425B"/>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8679" name="AutoShape 7"/>
            <p:cNvSpPr>
              <a:spLocks/>
            </p:cNvSpPr>
            <p:nvPr/>
          </p:nvSpPr>
          <p:spPr bwMode="auto">
            <a:xfrm>
              <a:off x="123834" y="795300"/>
              <a:ext cx="5518591" cy="2022380"/>
            </a:xfrm>
            <a:custGeom>
              <a:avLst/>
              <a:gdLst>
                <a:gd name="T0" fmla="*/ 2759296 w 21600"/>
                <a:gd name="T1" fmla="*/ 1011190 h 21600"/>
                <a:gd name="T2" fmla="*/ 2759296 w 21600"/>
                <a:gd name="T3" fmla="*/ 1011190 h 21600"/>
                <a:gd name="T4" fmla="*/ 2759296 w 21600"/>
                <a:gd name="T5" fmla="*/ 1011190 h 21600"/>
                <a:gd name="T6" fmla="*/ 2759296 w 21600"/>
                <a:gd name="T7" fmla="*/ 10111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0"/>
                  </a:moveTo>
                  <a:cubicBezTo>
                    <a:pt x="21496" y="118"/>
                    <a:pt x="21395" y="238"/>
                    <a:pt x="21287" y="353"/>
                  </a:cubicBezTo>
                  <a:cubicBezTo>
                    <a:pt x="21285" y="355"/>
                    <a:pt x="21282" y="357"/>
                    <a:pt x="21280" y="359"/>
                  </a:cubicBezTo>
                  <a:cubicBezTo>
                    <a:pt x="20785" y="1404"/>
                    <a:pt x="19842" y="2393"/>
                    <a:pt x="18436" y="3215"/>
                  </a:cubicBezTo>
                  <a:cubicBezTo>
                    <a:pt x="17215" y="3928"/>
                    <a:pt x="15778" y="4432"/>
                    <a:pt x="14250" y="4744"/>
                  </a:cubicBezTo>
                  <a:lnTo>
                    <a:pt x="14276" y="4848"/>
                  </a:lnTo>
                  <a:lnTo>
                    <a:pt x="14515" y="5157"/>
                  </a:lnTo>
                  <a:lnTo>
                    <a:pt x="14689" y="5699"/>
                  </a:lnTo>
                  <a:lnTo>
                    <a:pt x="15088" y="6021"/>
                  </a:lnTo>
                  <a:lnTo>
                    <a:pt x="15325" y="6728"/>
                  </a:lnTo>
                  <a:lnTo>
                    <a:pt x="15851" y="6749"/>
                  </a:lnTo>
                  <a:lnTo>
                    <a:pt x="16505" y="6592"/>
                  </a:lnTo>
                  <a:lnTo>
                    <a:pt x="16624" y="6032"/>
                  </a:lnTo>
                  <a:lnTo>
                    <a:pt x="17096" y="5982"/>
                  </a:lnTo>
                  <a:lnTo>
                    <a:pt x="17412" y="6130"/>
                  </a:lnTo>
                  <a:lnTo>
                    <a:pt x="17455" y="6642"/>
                  </a:lnTo>
                  <a:lnTo>
                    <a:pt x="18120" y="6377"/>
                  </a:lnTo>
                  <a:lnTo>
                    <a:pt x="18229" y="6896"/>
                  </a:lnTo>
                  <a:lnTo>
                    <a:pt x="18107" y="7933"/>
                  </a:lnTo>
                  <a:lnTo>
                    <a:pt x="18164" y="8461"/>
                  </a:lnTo>
                  <a:lnTo>
                    <a:pt x="18399" y="8549"/>
                  </a:lnTo>
                  <a:lnTo>
                    <a:pt x="18670" y="8263"/>
                  </a:lnTo>
                  <a:lnTo>
                    <a:pt x="19008" y="8375"/>
                  </a:lnTo>
                  <a:lnTo>
                    <a:pt x="19039" y="8812"/>
                  </a:lnTo>
                  <a:lnTo>
                    <a:pt x="19008" y="9033"/>
                  </a:lnTo>
                  <a:lnTo>
                    <a:pt x="18683" y="8947"/>
                  </a:lnTo>
                  <a:lnTo>
                    <a:pt x="18530" y="9407"/>
                  </a:lnTo>
                  <a:lnTo>
                    <a:pt x="18596" y="9828"/>
                  </a:lnTo>
                  <a:lnTo>
                    <a:pt x="18635" y="11255"/>
                  </a:lnTo>
                  <a:lnTo>
                    <a:pt x="18351" y="11632"/>
                  </a:lnTo>
                  <a:lnTo>
                    <a:pt x="18275" y="12101"/>
                  </a:lnTo>
                  <a:lnTo>
                    <a:pt x="18319" y="12773"/>
                  </a:lnTo>
                  <a:lnTo>
                    <a:pt x="18728" y="13000"/>
                  </a:lnTo>
                  <a:lnTo>
                    <a:pt x="18847" y="13618"/>
                  </a:lnTo>
                  <a:lnTo>
                    <a:pt x="18728" y="14697"/>
                  </a:lnTo>
                  <a:lnTo>
                    <a:pt x="18940" y="14830"/>
                  </a:lnTo>
                  <a:cubicBezTo>
                    <a:pt x="20394" y="10516"/>
                    <a:pt x="21278" y="5353"/>
                    <a:pt x="21599" y="0"/>
                  </a:cubicBezTo>
                  <a:close/>
                  <a:moveTo>
                    <a:pt x="0" y="624"/>
                  </a:moveTo>
                  <a:lnTo>
                    <a:pt x="146" y="1267"/>
                  </a:lnTo>
                  <a:lnTo>
                    <a:pt x="420" y="1458"/>
                  </a:lnTo>
                  <a:lnTo>
                    <a:pt x="405" y="1246"/>
                  </a:lnTo>
                  <a:cubicBezTo>
                    <a:pt x="252" y="1042"/>
                    <a:pt x="116" y="835"/>
                    <a:pt x="0" y="624"/>
                  </a:cubicBezTo>
                  <a:close/>
                  <a:moveTo>
                    <a:pt x="1172" y="2092"/>
                  </a:moveTo>
                  <a:lnTo>
                    <a:pt x="1156" y="2676"/>
                  </a:lnTo>
                  <a:lnTo>
                    <a:pt x="1538" y="3336"/>
                  </a:lnTo>
                  <a:lnTo>
                    <a:pt x="1924" y="3569"/>
                  </a:lnTo>
                  <a:lnTo>
                    <a:pt x="2114" y="3843"/>
                  </a:lnTo>
                  <a:lnTo>
                    <a:pt x="2747" y="3807"/>
                  </a:lnTo>
                  <a:lnTo>
                    <a:pt x="2877" y="4105"/>
                  </a:lnTo>
                  <a:lnTo>
                    <a:pt x="3054" y="4294"/>
                  </a:lnTo>
                  <a:lnTo>
                    <a:pt x="3468" y="4279"/>
                  </a:lnTo>
                  <a:lnTo>
                    <a:pt x="3648" y="4494"/>
                  </a:lnTo>
                  <a:lnTo>
                    <a:pt x="3747" y="4877"/>
                  </a:lnTo>
                  <a:lnTo>
                    <a:pt x="3887" y="5257"/>
                  </a:lnTo>
                  <a:lnTo>
                    <a:pt x="4012" y="5679"/>
                  </a:lnTo>
                  <a:lnTo>
                    <a:pt x="4316" y="5888"/>
                  </a:lnTo>
                  <a:lnTo>
                    <a:pt x="4537" y="5670"/>
                  </a:lnTo>
                  <a:lnTo>
                    <a:pt x="4780" y="5623"/>
                  </a:lnTo>
                  <a:lnTo>
                    <a:pt x="4951" y="6094"/>
                  </a:lnTo>
                  <a:lnTo>
                    <a:pt x="5125" y="6698"/>
                  </a:lnTo>
                  <a:lnTo>
                    <a:pt x="4985" y="7356"/>
                  </a:lnTo>
                  <a:lnTo>
                    <a:pt x="4696" y="7754"/>
                  </a:lnTo>
                  <a:lnTo>
                    <a:pt x="4584" y="8202"/>
                  </a:lnTo>
                  <a:lnTo>
                    <a:pt x="4584" y="8723"/>
                  </a:lnTo>
                  <a:lnTo>
                    <a:pt x="4512" y="9177"/>
                  </a:lnTo>
                  <a:cubicBezTo>
                    <a:pt x="4527" y="9324"/>
                    <a:pt x="4558" y="9464"/>
                    <a:pt x="4607" y="9593"/>
                  </a:cubicBezTo>
                  <a:cubicBezTo>
                    <a:pt x="4677" y="9775"/>
                    <a:pt x="4778" y="9930"/>
                    <a:pt x="4899" y="10035"/>
                  </a:cubicBezTo>
                  <a:lnTo>
                    <a:pt x="4882" y="10562"/>
                  </a:lnTo>
                  <a:lnTo>
                    <a:pt x="5019" y="11031"/>
                  </a:lnTo>
                  <a:cubicBezTo>
                    <a:pt x="5151" y="11041"/>
                    <a:pt x="5268" y="11171"/>
                    <a:pt x="5310" y="11361"/>
                  </a:cubicBezTo>
                  <a:cubicBezTo>
                    <a:pt x="5357" y="11576"/>
                    <a:pt x="5297" y="11834"/>
                    <a:pt x="5386" y="12021"/>
                  </a:cubicBezTo>
                  <a:cubicBezTo>
                    <a:pt x="5490" y="12238"/>
                    <a:pt x="5708" y="12227"/>
                    <a:pt x="5804" y="12000"/>
                  </a:cubicBezTo>
                  <a:lnTo>
                    <a:pt x="6163" y="12266"/>
                  </a:lnTo>
                  <a:lnTo>
                    <a:pt x="6400" y="12749"/>
                  </a:lnTo>
                  <a:lnTo>
                    <a:pt x="6325" y="13200"/>
                  </a:lnTo>
                  <a:lnTo>
                    <a:pt x="6368" y="14550"/>
                  </a:lnTo>
                  <a:lnTo>
                    <a:pt x="6641" y="14962"/>
                  </a:lnTo>
                  <a:lnTo>
                    <a:pt x="6375" y="15611"/>
                  </a:lnTo>
                  <a:lnTo>
                    <a:pt x="6533" y="16224"/>
                  </a:lnTo>
                  <a:lnTo>
                    <a:pt x="6402" y="16781"/>
                  </a:lnTo>
                  <a:lnTo>
                    <a:pt x="6641" y="17244"/>
                  </a:lnTo>
                  <a:lnTo>
                    <a:pt x="6597" y="17804"/>
                  </a:lnTo>
                  <a:lnTo>
                    <a:pt x="6763" y="18134"/>
                  </a:lnTo>
                  <a:lnTo>
                    <a:pt x="6852" y="18865"/>
                  </a:lnTo>
                  <a:lnTo>
                    <a:pt x="6897" y="19534"/>
                  </a:lnTo>
                  <a:lnTo>
                    <a:pt x="7016" y="19843"/>
                  </a:lnTo>
                  <a:lnTo>
                    <a:pt x="6875" y="20603"/>
                  </a:lnTo>
                  <a:lnTo>
                    <a:pt x="7156" y="20668"/>
                  </a:lnTo>
                  <a:lnTo>
                    <a:pt x="7264" y="21293"/>
                  </a:lnTo>
                  <a:lnTo>
                    <a:pt x="7548" y="21594"/>
                  </a:lnTo>
                  <a:lnTo>
                    <a:pt x="7850" y="21600"/>
                  </a:lnTo>
                  <a:lnTo>
                    <a:pt x="7958" y="21054"/>
                  </a:lnTo>
                  <a:lnTo>
                    <a:pt x="8049" y="20494"/>
                  </a:lnTo>
                  <a:lnTo>
                    <a:pt x="8184" y="20079"/>
                  </a:lnTo>
                  <a:lnTo>
                    <a:pt x="7803" y="19796"/>
                  </a:lnTo>
                  <a:lnTo>
                    <a:pt x="7791" y="19171"/>
                  </a:lnTo>
                  <a:lnTo>
                    <a:pt x="7944" y="18959"/>
                  </a:lnTo>
                  <a:lnTo>
                    <a:pt x="7809" y="18770"/>
                  </a:lnTo>
                  <a:lnTo>
                    <a:pt x="7799" y="18461"/>
                  </a:lnTo>
                  <a:lnTo>
                    <a:pt x="8030" y="18366"/>
                  </a:lnTo>
                  <a:lnTo>
                    <a:pt x="8050" y="17706"/>
                  </a:lnTo>
                  <a:lnTo>
                    <a:pt x="8401" y="17742"/>
                  </a:lnTo>
                  <a:lnTo>
                    <a:pt x="8673" y="17509"/>
                  </a:lnTo>
                  <a:lnTo>
                    <a:pt x="8621" y="17105"/>
                  </a:lnTo>
                  <a:lnTo>
                    <a:pt x="8423" y="16760"/>
                  </a:lnTo>
                  <a:lnTo>
                    <a:pt x="8533" y="16498"/>
                  </a:lnTo>
                  <a:lnTo>
                    <a:pt x="8817" y="16681"/>
                  </a:lnTo>
                  <a:lnTo>
                    <a:pt x="9248" y="16330"/>
                  </a:lnTo>
                  <a:lnTo>
                    <a:pt x="9164" y="15634"/>
                  </a:lnTo>
                  <a:lnTo>
                    <a:pt x="9263" y="15325"/>
                  </a:lnTo>
                  <a:lnTo>
                    <a:pt x="9619" y="15183"/>
                  </a:lnTo>
                  <a:lnTo>
                    <a:pt x="9443" y="14223"/>
                  </a:lnTo>
                  <a:lnTo>
                    <a:pt x="9711" y="13819"/>
                  </a:lnTo>
                  <a:lnTo>
                    <a:pt x="10168" y="13618"/>
                  </a:lnTo>
                  <a:lnTo>
                    <a:pt x="10483" y="13654"/>
                  </a:lnTo>
                  <a:lnTo>
                    <a:pt x="10629" y="13085"/>
                  </a:lnTo>
                  <a:lnTo>
                    <a:pt x="10772" y="12280"/>
                  </a:lnTo>
                  <a:lnTo>
                    <a:pt x="10663" y="11446"/>
                  </a:lnTo>
                  <a:lnTo>
                    <a:pt x="10818" y="10854"/>
                  </a:lnTo>
                  <a:lnTo>
                    <a:pt x="11108" y="10453"/>
                  </a:lnTo>
                  <a:lnTo>
                    <a:pt x="11370" y="9961"/>
                  </a:lnTo>
                  <a:lnTo>
                    <a:pt x="11286" y="9489"/>
                  </a:lnTo>
                  <a:lnTo>
                    <a:pt x="10880" y="9106"/>
                  </a:lnTo>
                  <a:lnTo>
                    <a:pt x="10629" y="8535"/>
                  </a:lnTo>
                  <a:lnTo>
                    <a:pt x="9987" y="8535"/>
                  </a:lnTo>
                  <a:lnTo>
                    <a:pt x="9687" y="8151"/>
                  </a:lnTo>
                  <a:lnTo>
                    <a:pt x="9339" y="7889"/>
                  </a:lnTo>
                  <a:lnTo>
                    <a:pt x="8947" y="8069"/>
                  </a:lnTo>
                  <a:lnTo>
                    <a:pt x="8930" y="7353"/>
                  </a:lnTo>
                  <a:lnTo>
                    <a:pt x="8777" y="6651"/>
                  </a:lnTo>
                  <a:lnTo>
                    <a:pt x="8477" y="6348"/>
                  </a:lnTo>
                  <a:lnTo>
                    <a:pt x="7912" y="6330"/>
                  </a:lnTo>
                  <a:lnTo>
                    <a:pt x="7791" y="5859"/>
                  </a:lnTo>
                  <a:lnTo>
                    <a:pt x="7436" y="5611"/>
                  </a:lnTo>
                  <a:lnTo>
                    <a:pt x="7240" y="5166"/>
                  </a:lnTo>
                  <a:lnTo>
                    <a:pt x="6501" y="5201"/>
                  </a:lnTo>
                  <a:lnTo>
                    <a:pt x="6315" y="4921"/>
                  </a:lnTo>
                  <a:lnTo>
                    <a:pt x="5934" y="4874"/>
                  </a:lnTo>
                  <a:lnTo>
                    <a:pt x="5700" y="4936"/>
                  </a:lnTo>
                  <a:lnTo>
                    <a:pt x="5357" y="5528"/>
                  </a:lnTo>
                  <a:lnTo>
                    <a:pt x="5179" y="5897"/>
                  </a:lnTo>
                  <a:lnTo>
                    <a:pt x="4925" y="5310"/>
                  </a:lnTo>
                  <a:lnTo>
                    <a:pt x="4547" y="5346"/>
                  </a:lnTo>
                  <a:lnTo>
                    <a:pt x="4352" y="5525"/>
                  </a:lnTo>
                  <a:lnTo>
                    <a:pt x="4211" y="5310"/>
                  </a:lnTo>
                  <a:lnTo>
                    <a:pt x="4103" y="4774"/>
                  </a:lnTo>
                  <a:lnTo>
                    <a:pt x="4110" y="4294"/>
                  </a:lnTo>
                  <a:lnTo>
                    <a:pt x="4217" y="4052"/>
                  </a:lnTo>
                  <a:lnTo>
                    <a:pt x="4166" y="3925"/>
                  </a:lnTo>
                  <a:cubicBezTo>
                    <a:pt x="4087" y="3892"/>
                    <a:pt x="4008" y="3856"/>
                    <a:pt x="3930" y="3822"/>
                  </a:cubicBezTo>
                  <a:lnTo>
                    <a:pt x="3853" y="3869"/>
                  </a:lnTo>
                  <a:lnTo>
                    <a:pt x="3525" y="3919"/>
                  </a:lnTo>
                  <a:lnTo>
                    <a:pt x="3374" y="3681"/>
                  </a:lnTo>
                  <a:lnTo>
                    <a:pt x="3390" y="3574"/>
                  </a:lnTo>
                  <a:cubicBezTo>
                    <a:pt x="3158" y="3459"/>
                    <a:pt x="2928" y="3343"/>
                    <a:pt x="2709" y="3215"/>
                  </a:cubicBezTo>
                  <a:cubicBezTo>
                    <a:pt x="2705" y="3213"/>
                    <a:pt x="2702" y="3211"/>
                    <a:pt x="2699" y="3209"/>
                  </a:cubicBezTo>
                  <a:lnTo>
                    <a:pt x="2696" y="3209"/>
                  </a:lnTo>
                  <a:lnTo>
                    <a:pt x="2695" y="3206"/>
                  </a:lnTo>
                  <a:cubicBezTo>
                    <a:pt x="2107" y="2861"/>
                    <a:pt x="1600" y="2488"/>
                    <a:pt x="1172" y="2092"/>
                  </a:cubicBezTo>
                  <a:close/>
                </a:path>
              </a:pathLst>
            </a:custGeom>
            <a:solidFill>
              <a:srgbClr val="F2F3F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8"/>
          <p:cNvGrpSpPr>
            <a:grpSpLocks/>
          </p:cNvGrpSpPr>
          <p:nvPr/>
        </p:nvGrpSpPr>
        <p:grpSpPr bwMode="auto">
          <a:xfrm>
            <a:off x="3625965" y="1183472"/>
            <a:ext cx="1850202" cy="1018929"/>
            <a:chOff x="-1" y="-1"/>
            <a:chExt cx="5682116" cy="3128816"/>
          </a:xfrm>
        </p:grpSpPr>
        <p:sp>
          <p:nvSpPr>
            <p:cNvPr id="28681" name="AutoShape 9"/>
            <p:cNvSpPr>
              <a:spLocks/>
            </p:cNvSpPr>
            <p:nvPr/>
          </p:nvSpPr>
          <p:spPr bwMode="auto">
            <a:xfrm rot="10800000">
              <a:off x="7938" y="-1"/>
              <a:ext cx="5661476" cy="2439873"/>
            </a:xfrm>
            <a:custGeom>
              <a:avLst/>
              <a:gdLst>
                <a:gd name="T0" fmla="*/ 2830738 w 21600"/>
                <a:gd name="T1" fmla="*/ 1219937 h 19380"/>
                <a:gd name="T2" fmla="*/ 2830738 w 21600"/>
                <a:gd name="T3" fmla="*/ 1219937 h 19380"/>
                <a:gd name="T4" fmla="*/ 2830738 w 21600"/>
                <a:gd name="T5" fmla="*/ 1219937 h 19380"/>
                <a:gd name="T6" fmla="*/ 2830738 w 21600"/>
                <a:gd name="T7" fmla="*/ 1219937 h 193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19380">
                  <a:moveTo>
                    <a:pt x="0" y="0"/>
                  </a:moveTo>
                  <a:cubicBezTo>
                    <a:pt x="332" y="4654"/>
                    <a:pt x="1358" y="9136"/>
                    <a:pt x="3079" y="12719"/>
                  </a:cubicBezTo>
                  <a:cubicBezTo>
                    <a:pt x="7345" y="21599"/>
                    <a:pt x="14261" y="21600"/>
                    <a:pt x="18527" y="12719"/>
                  </a:cubicBezTo>
                  <a:cubicBezTo>
                    <a:pt x="20240" y="9152"/>
                    <a:pt x="21262" y="4695"/>
                    <a:pt x="21599" y="63"/>
                  </a:cubicBezTo>
                  <a:cubicBezTo>
                    <a:pt x="21539" y="110"/>
                    <a:pt x="21481" y="164"/>
                    <a:pt x="21420" y="209"/>
                  </a:cubicBezTo>
                  <a:cubicBezTo>
                    <a:pt x="20990" y="1115"/>
                    <a:pt x="20020" y="1977"/>
                    <a:pt x="18504" y="2681"/>
                  </a:cubicBezTo>
                  <a:cubicBezTo>
                    <a:pt x="14270" y="4646"/>
                    <a:pt x="7406" y="4646"/>
                    <a:pt x="3172" y="2681"/>
                  </a:cubicBezTo>
                  <a:cubicBezTo>
                    <a:pt x="1691" y="1994"/>
                    <a:pt x="730" y="1155"/>
                    <a:pt x="286" y="273"/>
                  </a:cubicBezTo>
                  <a:cubicBezTo>
                    <a:pt x="189" y="186"/>
                    <a:pt x="95" y="90"/>
                    <a:pt x="0" y="0"/>
                  </a:cubicBez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8682" name="AutoShape 10"/>
            <p:cNvSpPr>
              <a:spLocks/>
            </p:cNvSpPr>
            <p:nvPr/>
          </p:nvSpPr>
          <p:spPr bwMode="auto">
            <a:xfrm rot="10800000">
              <a:off x="-1" y="1862049"/>
              <a:ext cx="5682116" cy="1266766"/>
            </a:xfrm>
            <a:custGeom>
              <a:avLst/>
              <a:gdLst>
                <a:gd name="T0" fmla="*/ 2840914 w 19679"/>
                <a:gd name="T1" fmla="*/ 695212 h 19679"/>
                <a:gd name="T2" fmla="*/ 2840914 w 19679"/>
                <a:gd name="T3" fmla="*/ 695212 h 19679"/>
                <a:gd name="T4" fmla="*/ 2840914 w 19679"/>
                <a:gd name="T5" fmla="*/ 695212 h 19679"/>
                <a:gd name="T6" fmla="*/ 2840914 w 19679"/>
                <a:gd name="T7" fmla="*/ 69521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08425B"/>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8683" name="AutoShape 11"/>
            <p:cNvSpPr>
              <a:spLocks/>
            </p:cNvSpPr>
            <p:nvPr/>
          </p:nvSpPr>
          <p:spPr bwMode="auto">
            <a:xfrm>
              <a:off x="520741" y="407967"/>
              <a:ext cx="5126447" cy="1916024"/>
            </a:xfrm>
            <a:custGeom>
              <a:avLst/>
              <a:gdLst>
                <a:gd name="T0" fmla="*/ 2563224 w 21600"/>
                <a:gd name="T1" fmla="*/ 958012 h 21600"/>
                <a:gd name="T2" fmla="*/ 2563224 w 21600"/>
                <a:gd name="T3" fmla="*/ 958012 h 21600"/>
                <a:gd name="T4" fmla="*/ 2563224 w 21600"/>
                <a:gd name="T5" fmla="*/ 958012 h 21600"/>
                <a:gd name="T6" fmla="*/ 2563224 w 21600"/>
                <a:gd name="T7" fmla="*/ 95801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313" y="0"/>
                  </a:moveTo>
                  <a:lnTo>
                    <a:pt x="15124" y="200"/>
                  </a:lnTo>
                  <a:lnTo>
                    <a:pt x="14332" y="3"/>
                  </a:lnTo>
                  <a:lnTo>
                    <a:pt x="13204" y="61"/>
                  </a:lnTo>
                  <a:lnTo>
                    <a:pt x="13205" y="643"/>
                  </a:lnTo>
                  <a:lnTo>
                    <a:pt x="12654" y="724"/>
                  </a:lnTo>
                  <a:lnTo>
                    <a:pt x="11722" y="565"/>
                  </a:lnTo>
                  <a:lnTo>
                    <a:pt x="11433" y="970"/>
                  </a:lnTo>
                  <a:cubicBezTo>
                    <a:pt x="11339" y="1052"/>
                    <a:pt x="11240" y="1117"/>
                    <a:pt x="11138" y="1160"/>
                  </a:cubicBezTo>
                  <a:cubicBezTo>
                    <a:pt x="10981" y="1227"/>
                    <a:pt x="10820" y="1246"/>
                    <a:pt x="10659" y="1215"/>
                  </a:cubicBezTo>
                  <a:lnTo>
                    <a:pt x="10322" y="1303"/>
                  </a:lnTo>
                  <a:cubicBezTo>
                    <a:pt x="10284" y="1417"/>
                    <a:pt x="10283" y="1563"/>
                    <a:pt x="10321" y="1678"/>
                  </a:cubicBezTo>
                  <a:cubicBezTo>
                    <a:pt x="10350" y="1766"/>
                    <a:pt x="10399" y="1827"/>
                    <a:pt x="10455" y="1846"/>
                  </a:cubicBezTo>
                  <a:lnTo>
                    <a:pt x="10734" y="1687"/>
                  </a:lnTo>
                  <a:lnTo>
                    <a:pt x="11307" y="1762"/>
                  </a:lnTo>
                  <a:lnTo>
                    <a:pt x="11623" y="1978"/>
                  </a:lnTo>
                  <a:lnTo>
                    <a:pt x="11449" y="2703"/>
                  </a:lnTo>
                  <a:lnTo>
                    <a:pt x="11269" y="2929"/>
                  </a:lnTo>
                  <a:lnTo>
                    <a:pt x="11797" y="3062"/>
                  </a:lnTo>
                  <a:lnTo>
                    <a:pt x="11644" y="3763"/>
                  </a:lnTo>
                  <a:lnTo>
                    <a:pt x="11120" y="4064"/>
                  </a:lnTo>
                  <a:lnTo>
                    <a:pt x="11325" y="5694"/>
                  </a:lnTo>
                  <a:lnTo>
                    <a:pt x="11774" y="5771"/>
                  </a:lnTo>
                  <a:cubicBezTo>
                    <a:pt x="11835" y="5488"/>
                    <a:pt x="11926" y="5228"/>
                    <a:pt x="12042" y="5008"/>
                  </a:cubicBezTo>
                  <a:cubicBezTo>
                    <a:pt x="12175" y="4756"/>
                    <a:pt x="12336" y="4562"/>
                    <a:pt x="12516" y="4439"/>
                  </a:cubicBezTo>
                  <a:lnTo>
                    <a:pt x="12723" y="3812"/>
                  </a:lnTo>
                  <a:lnTo>
                    <a:pt x="12948" y="3812"/>
                  </a:lnTo>
                  <a:lnTo>
                    <a:pt x="13152" y="3928"/>
                  </a:lnTo>
                  <a:lnTo>
                    <a:pt x="13302" y="3324"/>
                  </a:lnTo>
                  <a:cubicBezTo>
                    <a:pt x="13431" y="3373"/>
                    <a:pt x="13561" y="3407"/>
                    <a:pt x="13692" y="3427"/>
                  </a:cubicBezTo>
                  <a:cubicBezTo>
                    <a:pt x="13846" y="3450"/>
                    <a:pt x="13999" y="3452"/>
                    <a:pt x="14153" y="3434"/>
                  </a:cubicBezTo>
                  <a:lnTo>
                    <a:pt x="14312" y="2848"/>
                  </a:lnTo>
                  <a:lnTo>
                    <a:pt x="14584" y="2719"/>
                  </a:lnTo>
                  <a:cubicBezTo>
                    <a:pt x="14653" y="2589"/>
                    <a:pt x="14725" y="2465"/>
                    <a:pt x="14800" y="2347"/>
                  </a:cubicBezTo>
                  <a:cubicBezTo>
                    <a:pt x="14880" y="2219"/>
                    <a:pt x="14964" y="2098"/>
                    <a:pt x="15051" y="1985"/>
                  </a:cubicBezTo>
                  <a:lnTo>
                    <a:pt x="15062" y="1286"/>
                  </a:lnTo>
                  <a:lnTo>
                    <a:pt x="15283" y="646"/>
                  </a:lnTo>
                  <a:lnTo>
                    <a:pt x="15550" y="630"/>
                  </a:lnTo>
                  <a:lnTo>
                    <a:pt x="15605" y="294"/>
                  </a:lnTo>
                  <a:lnTo>
                    <a:pt x="15313" y="0"/>
                  </a:lnTo>
                  <a:close/>
                  <a:moveTo>
                    <a:pt x="10693" y="139"/>
                  </a:moveTo>
                  <a:lnTo>
                    <a:pt x="10285" y="384"/>
                  </a:lnTo>
                  <a:lnTo>
                    <a:pt x="9573" y="565"/>
                  </a:lnTo>
                  <a:lnTo>
                    <a:pt x="9301" y="268"/>
                  </a:lnTo>
                  <a:lnTo>
                    <a:pt x="8655" y="194"/>
                  </a:lnTo>
                  <a:lnTo>
                    <a:pt x="8493" y="591"/>
                  </a:lnTo>
                  <a:lnTo>
                    <a:pt x="8200" y="614"/>
                  </a:lnTo>
                  <a:lnTo>
                    <a:pt x="8169" y="1183"/>
                  </a:lnTo>
                  <a:lnTo>
                    <a:pt x="8714" y="1257"/>
                  </a:lnTo>
                  <a:lnTo>
                    <a:pt x="8958" y="1118"/>
                  </a:lnTo>
                  <a:lnTo>
                    <a:pt x="8991" y="1704"/>
                  </a:lnTo>
                  <a:lnTo>
                    <a:pt x="9304" y="1875"/>
                  </a:lnTo>
                  <a:lnTo>
                    <a:pt x="9470" y="1248"/>
                  </a:lnTo>
                  <a:lnTo>
                    <a:pt x="9925" y="798"/>
                  </a:lnTo>
                  <a:lnTo>
                    <a:pt x="10297" y="759"/>
                  </a:lnTo>
                  <a:lnTo>
                    <a:pt x="10826" y="630"/>
                  </a:lnTo>
                  <a:lnTo>
                    <a:pt x="11220" y="430"/>
                  </a:lnTo>
                  <a:lnTo>
                    <a:pt x="10693" y="139"/>
                  </a:lnTo>
                  <a:close/>
                  <a:moveTo>
                    <a:pt x="7737" y="989"/>
                  </a:moveTo>
                  <a:lnTo>
                    <a:pt x="7359" y="1044"/>
                  </a:lnTo>
                  <a:lnTo>
                    <a:pt x="6897" y="1037"/>
                  </a:lnTo>
                  <a:lnTo>
                    <a:pt x="6752" y="1532"/>
                  </a:lnTo>
                  <a:lnTo>
                    <a:pt x="6993" y="1700"/>
                  </a:lnTo>
                  <a:lnTo>
                    <a:pt x="7410" y="1319"/>
                  </a:lnTo>
                  <a:lnTo>
                    <a:pt x="7852" y="1183"/>
                  </a:lnTo>
                  <a:lnTo>
                    <a:pt x="7737" y="989"/>
                  </a:lnTo>
                  <a:close/>
                  <a:moveTo>
                    <a:pt x="7665" y="1710"/>
                  </a:moveTo>
                  <a:lnTo>
                    <a:pt x="7251" y="1784"/>
                  </a:lnTo>
                  <a:lnTo>
                    <a:pt x="7426" y="2234"/>
                  </a:lnTo>
                  <a:lnTo>
                    <a:pt x="7600" y="2195"/>
                  </a:lnTo>
                  <a:lnTo>
                    <a:pt x="7665" y="1710"/>
                  </a:lnTo>
                  <a:close/>
                  <a:moveTo>
                    <a:pt x="6468" y="1894"/>
                  </a:moveTo>
                  <a:lnTo>
                    <a:pt x="6220" y="2234"/>
                  </a:lnTo>
                  <a:lnTo>
                    <a:pt x="5507" y="2531"/>
                  </a:lnTo>
                  <a:lnTo>
                    <a:pt x="5028" y="1978"/>
                  </a:lnTo>
                  <a:lnTo>
                    <a:pt x="4509" y="2085"/>
                  </a:lnTo>
                  <a:lnTo>
                    <a:pt x="4044" y="2470"/>
                  </a:lnTo>
                  <a:lnTo>
                    <a:pt x="4405" y="2774"/>
                  </a:lnTo>
                  <a:lnTo>
                    <a:pt x="4874" y="2657"/>
                  </a:lnTo>
                  <a:lnTo>
                    <a:pt x="4958" y="3314"/>
                  </a:lnTo>
                  <a:cubicBezTo>
                    <a:pt x="5004" y="3427"/>
                    <a:pt x="5077" y="3492"/>
                    <a:pt x="5154" y="3498"/>
                  </a:cubicBezTo>
                  <a:cubicBezTo>
                    <a:pt x="5338" y="3514"/>
                    <a:pt x="5483" y="3216"/>
                    <a:pt x="5450" y="2887"/>
                  </a:cubicBezTo>
                  <a:lnTo>
                    <a:pt x="5750" y="2871"/>
                  </a:lnTo>
                  <a:lnTo>
                    <a:pt x="5999" y="3214"/>
                  </a:lnTo>
                  <a:lnTo>
                    <a:pt x="6346" y="2832"/>
                  </a:lnTo>
                  <a:lnTo>
                    <a:pt x="6468" y="1894"/>
                  </a:lnTo>
                  <a:close/>
                  <a:moveTo>
                    <a:pt x="8888" y="2062"/>
                  </a:moveTo>
                  <a:lnTo>
                    <a:pt x="8649" y="2570"/>
                  </a:lnTo>
                  <a:lnTo>
                    <a:pt x="8466" y="2722"/>
                  </a:lnTo>
                  <a:lnTo>
                    <a:pt x="8071" y="2221"/>
                  </a:lnTo>
                  <a:lnTo>
                    <a:pt x="7753" y="2405"/>
                  </a:lnTo>
                  <a:lnTo>
                    <a:pt x="7768" y="3243"/>
                  </a:lnTo>
                  <a:lnTo>
                    <a:pt x="7961" y="3466"/>
                  </a:lnTo>
                  <a:lnTo>
                    <a:pt x="7791" y="4051"/>
                  </a:lnTo>
                  <a:lnTo>
                    <a:pt x="8188" y="4284"/>
                  </a:lnTo>
                  <a:lnTo>
                    <a:pt x="8190" y="3162"/>
                  </a:lnTo>
                  <a:lnTo>
                    <a:pt x="8555" y="2987"/>
                  </a:lnTo>
                  <a:lnTo>
                    <a:pt x="8845" y="3456"/>
                  </a:lnTo>
                  <a:lnTo>
                    <a:pt x="9163" y="4294"/>
                  </a:lnTo>
                  <a:lnTo>
                    <a:pt x="9791" y="4142"/>
                  </a:lnTo>
                  <a:lnTo>
                    <a:pt x="10016" y="4261"/>
                  </a:lnTo>
                  <a:lnTo>
                    <a:pt x="9843" y="3362"/>
                  </a:lnTo>
                  <a:lnTo>
                    <a:pt x="9330" y="3100"/>
                  </a:lnTo>
                  <a:lnTo>
                    <a:pt x="9189" y="2221"/>
                  </a:lnTo>
                  <a:lnTo>
                    <a:pt x="8888" y="2062"/>
                  </a:lnTo>
                  <a:close/>
                  <a:moveTo>
                    <a:pt x="7038" y="2412"/>
                  </a:moveTo>
                  <a:lnTo>
                    <a:pt x="6930" y="3476"/>
                  </a:lnTo>
                  <a:lnTo>
                    <a:pt x="6577" y="3951"/>
                  </a:lnTo>
                  <a:lnTo>
                    <a:pt x="6064" y="4310"/>
                  </a:lnTo>
                  <a:lnTo>
                    <a:pt x="5558" y="4032"/>
                  </a:lnTo>
                  <a:lnTo>
                    <a:pt x="5299" y="3660"/>
                  </a:lnTo>
                  <a:lnTo>
                    <a:pt x="5118" y="4756"/>
                  </a:lnTo>
                  <a:lnTo>
                    <a:pt x="4784" y="4303"/>
                  </a:lnTo>
                  <a:lnTo>
                    <a:pt x="4730" y="3660"/>
                  </a:lnTo>
                  <a:lnTo>
                    <a:pt x="4377" y="3789"/>
                  </a:lnTo>
                  <a:lnTo>
                    <a:pt x="3742" y="3434"/>
                  </a:lnTo>
                  <a:lnTo>
                    <a:pt x="3193" y="3178"/>
                  </a:lnTo>
                  <a:lnTo>
                    <a:pt x="2933" y="3595"/>
                  </a:lnTo>
                  <a:lnTo>
                    <a:pt x="2567" y="3909"/>
                  </a:lnTo>
                  <a:lnTo>
                    <a:pt x="1919" y="3501"/>
                  </a:lnTo>
                  <a:lnTo>
                    <a:pt x="1750" y="3453"/>
                  </a:lnTo>
                  <a:cubicBezTo>
                    <a:pt x="1580" y="3859"/>
                    <a:pt x="1412" y="4275"/>
                    <a:pt x="1249" y="4711"/>
                  </a:cubicBezTo>
                  <a:cubicBezTo>
                    <a:pt x="1109" y="5087"/>
                    <a:pt x="973" y="5472"/>
                    <a:pt x="841" y="5862"/>
                  </a:cubicBezTo>
                  <a:lnTo>
                    <a:pt x="1071" y="5768"/>
                  </a:lnTo>
                  <a:lnTo>
                    <a:pt x="1025" y="7634"/>
                  </a:lnTo>
                  <a:lnTo>
                    <a:pt x="948" y="9432"/>
                  </a:lnTo>
                  <a:lnTo>
                    <a:pt x="326" y="10551"/>
                  </a:lnTo>
                  <a:lnTo>
                    <a:pt x="0" y="11459"/>
                  </a:lnTo>
                  <a:lnTo>
                    <a:pt x="7" y="12675"/>
                  </a:lnTo>
                  <a:lnTo>
                    <a:pt x="126" y="13328"/>
                  </a:lnTo>
                  <a:lnTo>
                    <a:pt x="137" y="14499"/>
                  </a:lnTo>
                  <a:lnTo>
                    <a:pt x="432" y="16054"/>
                  </a:lnTo>
                  <a:lnTo>
                    <a:pt x="703" y="16284"/>
                  </a:lnTo>
                  <a:lnTo>
                    <a:pt x="673" y="15763"/>
                  </a:lnTo>
                  <a:lnTo>
                    <a:pt x="400" y="14683"/>
                  </a:lnTo>
                  <a:lnTo>
                    <a:pt x="504" y="14185"/>
                  </a:lnTo>
                  <a:lnTo>
                    <a:pt x="782" y="14731"/>
                  </a:lnTo>
                  <a:lnTo>
                    <a:pt x="1089" y="15957"/>
                  </a:lnTo>
                  <a:lnTo>
                    <a:pt x="1450" y="16730"/>
                  </a:lnTo>
                  <a:lnTo>
                    <a:pt x="1428" y="17732"/>
                  </a:lnTo>
                  <a:lnTo>
                    <a:pt x="1656" y="18201"/>
                  </a:lnTo>
                  <a:cubicBezTo>
                    <a:pt x="1981" y="18045"/>
                    <a:pt x="2316" y="17902"/>
                    <a:pt x="2660" y="17768"/>
                  </a:cubicBezTo>
                  <a:lnTo>
                    <a:pt x="2531" y="17648"/>
                  </a:lnTo>
                  <a:lnTo>
                    <a:pt x="2443" y="16879"/>
                  </a:lnTo>
                  <a:lnTo>
                    <a:pt x="2545" y="15757"/>
                  </a:lnTo>
                  <a:lnTo>
                    <a:pt x="2713" y="15045"/>
                  </a:lnTo>
                  <a:lnTo>
                    <a:pt x="3139" y="14631"/>
                  </a:lnTo>
                  <a:lnTo>
                    <a:pt x="3470" y="14415"/>
                  </a:lnTo>
                  <a:lnTo>
                    <a:pt x="3589" y="14845"/>
                  </a:lnTo>
                  <a:lnTo>
                    <a:pt x="3846" y="14744"/>
                  </a:lnTo>
                  <a:lnTo>
                    <a:pt x="3931" y="14418"/>
                  </a:lnTo>
                  <a:lnTo>
                    <a:pt x="4320" y="14418"/>
                  </a:lnTo>
                  <a:lnTo>
                    <a:pt x="4675" y="14418"/>
                  </a:lnTo>
                  <a:lnTo>
                    <a:pt x="4836" y="14867"/>
                  </a:lnTo>
                  <a:lnTo>
                    <a:pt x="4917" y="15750"/>
                  </a:lnTo>
                  <a:lnTo>
                    <a:pt x="5085" y="16119"/>
                  </a:lnTo>
                  <a:lnTo>
                    <a:pt x="5251" y="15815"/>
                  </a:lnTo>
                  <a:lnTo>
                    <a:pt x="5195" y="14925"/>
                  </a:lnTo>
                  <a:lnTo>
                    <a:pt x="5124" y="14001"/>
                  </a:lnTo>
                  <a:cubicBezTo>
                    <a:pt x="5215" y="13863"/>
                    <a:pt x="5313" y="13743"/>
                    <a:pt x="5416" y="13639"/>
                  </a:cubicBezTo>
                  <a:cubicBezTo>
                    <a:pt x="5589" y="13464"/>
                    <a:pt x="5776" y="13339"/>
                    <a:pt x="5970" y="13270"/>
                  </a:cubicBezTo>
                  <a:lnTo>
                    <a:pt x="6141" y="12788"/>
                  </a:lnTo>
                  <a:lnTo>
                    <a:pt x="6119" y="11870"/>
                  </a:lnTo>
                  <a:lnTo>
                    <a:pt x="6438" y="11731"/>
                  </a:lnTo>
                  <a:lnTo>
                    <a:pt x="6651" y="11223"/>
                  </a:lnTo>
                  <a:lnTo>
                    <a:pt x="6986" y="11162"/>
                  </a:lnTo>
                  <a:lnTo>
                    <a:pt x="7412" y="10421"/>
                  </a:lnTo>
                  <a:lnTo>
                    <a:pt x="7818" y="9868"/>
                  </a:lnTo>
                  <a:cubicBezTo>
                    <a:pt x="7943" y="9776"/>
                    <a:pt x="8086" y="9845"/>
                    <a:pt x="8168" y="10040"/>
                  </a:cubicBezTo>
                  <a:cubicBezTo>
                    <a:pt x="8234" y="10197"/>
                    <a:pt x="8244" y="10415"/>
                    <a:pt x="8323" y="10554"/>
                  </a:cubicBezTo>
                  <a:cubicBezTo>
                    <a:pt x="8441" y="10763"/>
                    <a:pt x="8636" y="10716"/>
                    <a:pt x="8719" y="10457"/>
                  </a:cubicBezTo>
                  <a:lnTo>
                    <a:pt x="8773" y="10011"/>
                  </a:lnTo>
                  <a:lnTo>
                    <a:pt x="8547" y="9778"/>
                  </a:lnTo>
                  <a:lnTo>
                    <a:pt x="8273" y="9522"/>
                  </a:lnTo>
                  <a:lnTo>
                    <a:pt x="8088" y="8504"/>
                  </a:lnTo>
                  <a:lnTo>
                    <a:pt x="8390" y="8209"/>
                  </a:lnTo>
                  <a:lnTo>
                    <a:pt x="8916" y="8329"/>
                  </a:lnTo>
                  <a:lnTo>
                    <a:pt x="8980" y="8795"/>
                  </a:lnTo>
                  <a:lnTo>
                    <a:pt x="9454" y="8287"/>
                  </a:lnTo>
                  <a:lnTo>
                    <a:pt x="9401" y="7876"/>
                  </a:lnTo>
                  <a:lnTo>
                    <a:pt x="9593" y="7721"/>
                  </a:lnTo>
                  <a:lnTo>
                    <a:pt x="9722" y="7372"/>
                  </a:lnTo>
                  <a:lnTo>
                    <a:pt x="9485" y="7175"/>
                  </a:lnTo>
                  <a:lnTo>
                    <a:pt x="9337" y="6628"/>
                  </a:lnTo>
                  <a:lnTo>
                    <a:pt x="9359" y="5872"/>
                  </a:lnTo>
                  <a:lnTo>
                    <a:pt x="9203" y="5788"/>
                  </a:lnTo>
                  <a:lnTo>
                    <a:pt x="9021" y="6295"/>
                  </a:lnTo>
                  <a:lnTo>
                    <a:pt x="8634" y="6583"/>
                  </a:lnTo>
                  <a:lnTo>
                    <a:pt x="8549" y="6153"/>
                  </a:lnTo>
                  <a:lnTo>
                    <a:pt x="8603" y="5726"/>
                  </a:lnTo>
                  <a:lnTo>
                    <a:pt x="8377" y="5493"/>
                  </a:lnTo>
                  <a:lnTo>
                    <a:pt x="8119" y="5160"/>
                  </a:lnTo>
                  <a:lnTo>
                    <a:pt x="7889" y="5590"/>
                  </a:lnTo>
                  <a:lnTo>
                    <a:pt x="7382" y="6043"/>
                  </a:lnTo>
                  <a:lnTo>
                    <a:pt x="7728" y="6648"/>
                  </a:lnTo>
                  <a:lnTo>
                    <a:pt x="7728" y="7233"/>
                  </a:lnTo>
                  <a:lnTo>
                    <a:pt x="7330" y="7249"/>
                  </a:lnTo>
                  <a:lnTo>
                    <a:pt x="7093" y="7097"/>
                  </a:lnTo>
                  <a:lnTo>
                    <a:pt x="7048" y="7863"/>
                  </a:lnTo>
                  <a:lnTo>
                    <a:pt x="6972" y="8294"/>
                  </a:lnTo>
                  <a:lnTo>
                    <a:pt x="6747" y="8449"/>
                  </a:lnTo>
                  <a:lnTo>
                    <a:pt x="6490" y="8449"/>
                  </a:lnTo>
                  <a:lnTo>
                    <a:pt x="6350" y="7960"/>
                  </a:lnTo>
                  <a:lnTo>
                    <a:pt x="6639" y="7450"/>
                  </a:lnTo>
                  <a:lnTo>
                    <a:pt x="6359" y="7317"/>
                  </a:lnTo>
                  <a:lnTo>
                    <a:pt x="6255" y="6813"/>
                  </a:lnTo>
                  <a:lnTo>
                    <a:pt x="5933" y="6968"/>
                  </a:lnTo>
                  <a:lnTo>
                    <a:pt x="5676" y="6793"/>
                  </a:lnTo>
                  <a:lnTo>
                    <a:pt x="5615" y="6066"/>
                  </a:lnTo>
                  <a:lnTo>
                    <a:pt x="5615" y="5771"/>
                  </a:lnTo>
                  <a:lnTo>
                    <a:pt x="6246" y="5083"/>
                  </a:lnTo>
                  <a:lnTo>
                    <a:pt x="6988" y="4711"/>
                  </a:lnTo>
                  <a:lnTo>
                    <a:pt x="7041" y="4342"/>
                  </a:lnTo>
                  <a:lnTo>
                    <a:pt x="7295" y="4171"/>
                  </a:lnTo>
                  <a:lnTo>
                    <a:pt x="7401" y="3838"/>
                  </a:lnTo>
                  <a:lnTo>
                    <a:pt x="7262" y="3508"/>
                  </a:lnTo>
                  <a:lnTo>
                    <a:pt x="7038" y="2412"/>
                  </a:lnTo>
                  <a:close/>
                  <a:moveTo>
                    <a:pt x="14606" y="3980"/>
                  </a:moveTo>
                  <a:lnTo>
                    <a:pt x="14279" y="4080"/>
                  </a:lnTo>
                  <a:lnTo>
                    <a:pt x="14200" y="4543"/>
                  </a:lnTo>
                  <a:lnTo>
                    <a:pt x="14779" y="5134"/>
                  </a:lnTo>
                  <a:lnTo>
                    <a:pt x="15299" y="5361"/>
                  </a:lnTo>
                  <a:lnTo>
                    <a:pt x="15507" y="4740"/>
                  </a:lnTo>
                  <a:lnTo>
                    <a:pt x="15440" y="3980"/>
                  </a:lnTo>
                  <a:lnTo>
                    <a:pt x="14971" y="4071"/>
                  </a:lnTo>
                  <a:lnTo>
                    <a:pt x="14820" y="4284"/>
                  </a:lnTo>
                  <a:lnTo>
                    <a:pt x="14606" y="3980"/>
                  </a:lnTo>
                  <a:close/>
                  <a:moveTo>
                    <a:pt x="18206" y="4517"/>
                  </a:moveTo>
                  <a:lnTo>
                    <a:pt x="18111" y="4646"/>
                  </a:lnTo>
                  <a:lnTo>
                    <a:pt x="17851" y="5189"/>
                  </a:lnTo>
                  <a:lnTo>
                    <a:pt x="17449" y="5131"/>
                  </a:lnTo>
                  <a:cubicBezTo>
                    <a:pt x="17352" y="5393"/>
                    <a:pt x="17351" y="5735"/>
                    <a:pt x="17448" y="5998"/>
                  </a:cubicBezTo>
                  <a:cubicBezTo>
                    <a:pt x="17510" y="6165"/>
                    <a:pt x="17606" y="6280"/>
                    <a:pt x="17714" y="6318"/>
                  </a:cubicBezTo>
                  <a:lnTo>
                    <a:pt x="18200" y="5830"/>
                  </a:lnTo>
                  <a:cubicBezTo>
                    <a:pt x="18281" y="5850"/>
                    <a:pt x="18352" y="5935"/>
                    <a:pt x="18394" y="6062"/>
                  </a:cubicBezTo>
                  <a:cubicBezTo>
                    <a:pt x="18464" y="6278"/>
                    <a:pt x="18438" y="6554"/>
                    <a:pt x="18332" y="6716"/>
                  </a:cubicBezTo>
                  <a:lnTo>
                    <a:pt x="17763" y="6754"/>
                  </a:lnTo>
                  <a:cubicBezTo>
                    <a:pt x="17720" y="6847"/>
                    <a:pt x="17700" y="6968"/>
                    <a:pt x="17708" y="7087"/>
                  </a:cubicBezTo>
                  <a:cubicBezTo>
                    <a:pt x="17723" y="7295"/>
                    <a:pt x="17814" y="7461"/>
                    <a:pt x="17928" y="7485"/>
                  </a:cubicBezTo>
                  <a:cubicBezTo>
                    <a:pt x="18036" y="7403"/>
                    <a:pt x="18143" y="7320"/>
                    <a:pt x="18251" y="7239"/>
                  </a:cubicBezTo>
                  <a:cubicBezTo>
                    <a:pt x="18398" y="7129"/>
                    <a:pt x="18544" y="7019"/>
                    <a:pt x="18692" y="6913"/>
                  </a:cubicBezTo>
                  <a:lnTo>
                    <a:pt x="18766" y="6337"/>
                  </a:lnTo>
                  <a:lnTo>
                    <a:pt x="18801" y="6195"/>
                  </a:lnTo>
                  <a:cubicBezTo>
                    <a:pt x="18635" y="5691"/>
                    <a:pt x="18464" y="5193"/>
                    <a:pt x="18284" y="4711"/>
                  </a:cubicBezTo>
                  <a:cubicBezTo>
                    <a:pt x="18258" y="4644"/>
                    <a:pt x="18232" y="4583"/>
                    <a:pt x="18206" y="4517"/>
                  </a:cubicBezTo>
                  <a:close/>
                  <a:moveTo>
                    <a:pt x="16416" y="6331"/>
                  </a:moveTo>
                  <a:lnTo>
                    <a:pt x="16215" y="6347"/>
                  </a:lnTo>
                  <a:lnTo>
                    <a:pt x="16235" y="6703"/>
                  </a:lnTo>
                  <a:lnTo>
                    <a:pt x="16416" y="7058"/>
                  </a:lnTo>
                  <a:lnTo>
                    <a:pt x="16498" y="7624"/>
                  </a:lnTo>
                  <a:lnTo>
                    <a:pt x="16256" y="8045"/>
                  </a:lnTo>
                  <a:lnTo>
                    <a:pt x="16226" y="8520"/>
                  </a:lnTo>
                  <a:lnTo>
                    <a:pt x="16625" y="8445"/>
                  </a:lnTo>
                  <a:lnTo>
                    <a:pt x="16961" y="7909"/>
                  </a:lnTo>
                  <a:lnTo>
                    <a:pt x="16912" y="7411"/>
                  </a:lnTo>
                  <a:lnTo>
                    <a:pt x="16692" y="7016"/>
                  </a:lnTo>
                  <a:lnTo>
                    <a:pt x="16585" y="6657"/>
                  </a:lnTo>
                  <a:lnTo>
                    <a:pt x="16416" y="6331"/>
                  </a:lnTo>
                  <a:close/>
                  <a:moveTo>
                    <a:pt x="16017" y="7117"/>
                  </a:moveTo>
                  <a:lnTo>
                    <a:pt x="15475" y="7382"/>
                  </a:lnTo>
                  <a:lnTo>
                    <a:pt x="15384" y="7948"/>
                  </a:lnTo>
                  <a:lnTo>
                    <a:pt x="15583" y="8281"/>
                  </a:lnTo>
                  <a:lnTo>
                    <a:pt x="15866" y="8009"/>
                  </a:lnTo>
                  <a:lnTo>
                    <a:pt x="16007" y="7479"/>
                  </a:lnTo>
                  <a:lnTo>
                    <a:pt x="16017" y="7117"/>
                  </a:lnTo>
                  <a:close/>
                  <a:moveTo>
                    <a:pt x="19193" y="7440"/>
                  </a:moveTo>
                  <a:lnTo>
                    <a:pt x="18835" y="7634"/>
                  </a:lnTo>
                  <a:lnTo>
                    <a:pt x="18302" y="8158"/>
                  </a:lnTo>
                  <a:lnTo>
                    <a:pt x="17708" y="8009"/>
                  </a:lnTo>
                  <a:lnTo>
                    <a:pt x="17406" y="8229"/>
                  </a:lnTo>
                  <a:lnTo>
                    <a:pt x="16895" y="8795"/>
                  </a:lnTo>
                  <a:lnTo>
                    <a:pt x="16376" y="9099"/>
                  </a:lnTo>
                  <a:lnTo>
                    <a:pt x="16532" y="9587"/>
                  </a:lnTo>
                  <a:cubicBezTo>
                    <a:pt x="16675" y="9672"/>
                    <a:pt x="16770" y="9918"/>
                    <a:pt x="16763" y="10192"/>
                  </a:cubicBezTo>
                  <a:cubicBezTo>
                    <a:pt x="16755" y="10473"/>
                    <a:pt x="16642" y="10711"/>
                    <a:pt x="16490" y="10764"/>
                  </a:cubicBezTo>
                  <a:lnTo>
                    <a:pt x="15854" y="10528"/>
                  </a:lnTo>
                  <a:lnTo>
                    <a:pt x="15415" y="10479"/>
                  </a:lnTo>
                  <a:lnTo>
                    <a:pt x="15367" y="11197"/>
                  </a:lnTo>
                  <a:lnTo>
                    <a:pt x="15775" y="12439"/>
                  </a:lnTo>
                  <a:lnTo>
                    <a:pt x="15745" y="12675"/>
                  </a:lnTo>
                  <a:lnTo>
                    <a:pt x="16317" y="12381"/>
                  </a:lnTo>
                  <a:lnTo>
                    <a:pt x="16735" y="12245"/>
                  </a:lnTo>
                  <a:lnTo>
                    <a:pt x="16777" y="11385"/>
                  </a:lnTo>
                  <a:lnTo>
                    <a:pt x="17067" y="11171"/>
                  </a:lnTo>
                  <a:lnTo>
                    <a:pt x="17155" y="10386"/>
                  </a:lnTo>
                  <a:lnTo>
                    <a:pt x="17509" y="10308"/>
                  </a:lnTo>
                  <a:lnTo>
                    <a:pt x="17830" y="10308"/>
                  </a:lnTo>
                  <a:lnTo>
                    <a:pt x="18024" y="10835"/>
                  </a:lnTo>
                  <a:lnTo>
                    <a:pt x="18388" y="10835"/>
                  </a:lnTo>
                  <a:lnTo>
                    <a:pt x="18481" y="11362"/>
                  </a:lnTo>
                  <a:lnTo>
                    <a:pt x="18809" y="11440"/>
                  </a:lnTo>
                  <a:lnTo>
                    <a:pt x="18906" y="12161"/>
                  </a:lnTo>
                  <a:lnTo>
                    <a:pt x="18610" y="12500"/>
                  </a:lnTo>
                  <a:lnTo>
                    <a:pt x="19077" y="12578"/>
                  </a:lnTo>
                  <a:lnTo>
                    <a:pt x="19191" y="11947"/>
                  </a:lnTo>
                  <a:lnTo>
                    <a:pt x="19190" y="11401"/>
                  </a:lnTo>
                  <a:lnTo>
                    <a:pt x="18852" y="11126"/>
                  </a:lnTo>
                  <a:lnTo>
                    <a:pt x="18767" y="10696"/>
                  </a:lnTo>
                  <a:lnTo>
                    <a:pt x="18991" y="10712"/>
                  </a:lnTo>
                  <a:lnTo>
                    <a:pt x="19236" y="10926"/>
                  </a:lnTo>
                  <a:lnTo>
                    <a:pt x="19448" y="11818"/>
                  </a:lnTo>
                  <a:lnTo>
                    <a:pt x="19606" y="12510"/>
                  </a:lnTo>
                  <a:lnTo>
                    <a:pt x="19820" y="12559"/>
                  </a:lnTo>
                  <a:lnTo>
                    <a:pt x="19906" y="11685"/>
                  </a:lnTo>
                  <a:lnTo>
                    <a:pt x="20197" y="11563"/>
                  </a:lnTo>
                  <a:lnTo>
                    <a:pt x="20316" y="12070"/>
                  </a:lnTo>
                  <a:lnTo>
                    <a:pt x="20357" y="12177"/>
                  </a:lnTo>
                  <a:cubicBezTo>
                    <a:pt x="20024" y="10531"/>
                    <a:pt x="19640" y="8942"/>
                    <a:pt x="19193" y="7440"/>
                  </a:cubicBezTo>
                  <a:close/>
                  <a:moveTo>
                    <a:pt x="17755" y="12458"/>
                  </a:moveTo>
                  <a:lnTo>
                    <a:pt x="17122" y="12714"/>
                  </a:lnTo>
                  <a:lnTo>
                    <a:pt x="16526" y="13500"/>
                  </a:lnTo>
                  <a:lnTo>
                    <a:pt x="15885" y="13360"/>
                  </a:lnTo>
                  <a:lnTo>
                    <a:pt x="15328" y="13752"/>
                  </a:lnTo>
                  <a:lnTo>
                    <a:pt x="15306" y="14379"/>
                  </a:lnTo>
                  <a:lnTo>
                    <a:pt x="15299" y="15223"/>
                  </a:lnTo>
                  <a:lnTo>
                    <a:pt x="14697" y="15689"/>
                  </a:lnTo>
                  <a:lnTo>
                    <a:pt x="14346" y="16694"/>
                  </a:lnTo>
                  <a:lnTo>
                    <a:pt x="14311" y="17066"/>
                  </a:lnTo>
                  <a:cubicBezTo>
                    <a:pt x="15877" y="17437"/>
                    <a:pt x="17346" y="17995"/>
                    <a:pt x="18612" y="18751"/>
                  </a:cubicBezTo>
                  <a:cubicBezTo>
                    <a:pt x="20005" y="19581"/>
                    <a:pt x="20992" y="20560"/>
                    <a:pt x="21600" y="21600"/>
                  </a:cubicBezTo>
                  <a:cubicBezTo>
                    <a:pt x="21433" y="19192"/>
                    <a:pt x="21163" y="16829"/>
                    <a:pt x="20791" y="14554"/>
                  </a:cubicBezTo>
                  <a:lnTo>
                    <a:pt x="20525" y="14670"/>
                  </a:lnTo>
                  <a:lnTo>
                    <a:pt x="20363" y="14182"/>
                  </a:lnTo>
                  <a:lnTo>
                    <a:pt x="20017" y="14308"/>
                  </a:lnTo>
                  <a:lnTo>
                    <a:pt x="19621" y="13736"/>
                  </a:lnTo>
                  <a:lnTo>
                    <a:pt x="19578" y="14709"/>
                  </a:lnTo>
                  <a:cubicBezTo>
                    <a:pt x="19486" y="14817"/>
                    <a:pt x="19378" y="14875"/>
                    <a:pt x="19268" y="14874"/>
                  </a:cubicBezTo>
                  <a:cubicBezTo>
                    <a:pt x="19126" y="14872"/>
                    <a:pt x="18990" y="14775"/>
                    <a:pt x="18886" y="14602"/>
                  </a:cubicBezTo>
                  <a:lnTo>
                    <a:pt x="18826" y="14208"/>
                  </a:lnTo>
                  <a:lnTo>
                    <a:pt x="18374" y="14369"/>
                  </a:lnTo>
                  <a:lnTo>
                    <a:pt x="18117" y="14156"/>
                  </a:lnTo>
                  <a:lnTo>
                    <a:pt x="18213" y="12649"/>
                  </a:lnTo>
                  <a:lnTo>
                    <a:pt x="17755" y="12458"/>
                  </a:lnTo>
                  <a:close/>
                  <a:moveTo>
                    <a:pt x="3868" y="17140"/>
                  </a:moveTo>
                  <a:lnTo>
                    <a:pt x="3534" y="17257"/>
                  </a:lnTo>
                  <a:lnTo>
                    <a:pt x="3488" y="17474"/>
                  </a:lnTo>
                  <a:cubicBezTo>
                    <a:pt x="3644" y="17422"/>
                    <a:pt x="3802" y="17372"/>
                    <a:pt x="3961" y="17325"/>
                  </a:cubicBezTo>
                  <a:lnTo>
                    <a:pt x="3868" y="17140"/>
                  </a:lnTo>
                  <a:close/>
                </a:path>
              </a:pathLst>
            </a:custGeom>
            <a:solidFill>
              <a:srgbClr val="F2F3F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sp>
        <p:nvSpPr>
          <p:cNvPr id="28685" name="AutoShape 13"/>
          <p:cNvSpPr>
            <a:spLocks/>
          </p:cNvSpPr>
          <p:nvPr/>
        </p:nvSpPr>
        <p:spPr bwMode="auto">
          <a:xfrm>
            <a:off x="3747449" y="2257199"/>
            <a:ext cx="1639282" cy="30862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2"/>
          </a:solidFill>
          <a:ln>
            <a:noFill/>
          </a:ln>
          <a:effectLst/>
          <a:extLst/>
        </p:spPr>
        <p:txBody>
          <a:bodyPr lIns="0" tIns="0" rIns="0" bIns="0" anchor="ctr"/>
          <a:lstStyle/>
          <a:p>
            <a:pPr>
              <a:lnSpc>
                <a:spcPct val="120000"/>
              </a:lnSpc>
              <a:defRPr/>
            </a:pPr>
            <a:endParaRPr lang="es-ES" sz="2276">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8686" name="AutoShape 14"/>
          <p:cNvSpPr>
            <a:spLocks/>
          </p:cNvSpPr>
          <p:nvPr/>
        </p:nvSpPr>
        <p:spPr bwMode="auto">
          <a:xfrm>
            <a:off x="3856012" y="2274775"/>
            <a:ext cx="1404065" cy="25072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p:spPr>
        <p:txBody>
          <a:bodyPr lIns="0" tIns="0" rIns="0" bIns="0" anchor="ctr"/>
          <a:lstStyle/>
          <a:p>
            <a:pPr>
              <a:lnSpc>
                <a:spcPct val="120000"/>
              </a:lnSpc>
              <a:defRPr/>
            </a:pPr>
            <a:endParaRPr lang="es-ES" sz="2276">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8687" name="AutoShape 15"/>
          <p:cNvSpPr>
            <a:spLocks/>
          </p:cNvSpPr>
          <p:nvPr/>
        </p:nvSpPr>
        <p:spPr bwMode="auto">
          <a:xfrm>
            <a:off x="3994038" y="2289767"/>
            <a:ext cx="1131110" cy="19541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4"/>
          </a:solidFill>
          <a:ln>
            <a:noFill/>
          </a:ln>
          <a:effectLst/>
          <a:extLst/>
        </p:spPr>
        <p:txBody>
          <a:bodyPr lIns="0" tIns="0" rIns="0" bIns="0" anchor="ctr"/>
          <a:lstStyle/>
          <a:p>
            <a:pPr>
              <a:lnSpc>
                <a:spcPct val="120000"/>
              </a:lnSpc>
              <a:defRPr/>
            </a:pPr>
            <a:endParaRPr lang="es-ES" sz="2276">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8688" name="AutoShape 16"/>
          <p:cNvSpPr>
            <a:spLocks/>
          </p:cNvSpPr>
          <p:nvPr/>
        </p:nvSpPr>
        <p:spPr bwMode="auto">
          <a:xfrm>
            <a:off x="4149126" y="2300623"/>
            <a:ext cx="820934" cy="15767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5"/>
          </a:solidFill>
          <a:ln>
            <a:noFill/>
          </a:ln>
          <a:effectLst/>
          <a:extLst/>
        </p:spPr>
        <p:txBody>
          <a:bodyPr lIns="0" tIns="0" rIns="0" bIns="0" anchor="ctr"/>
          <a:lstStyle/>
          <a:p>
            <a:pPr>
              <a:lnSpc>
                <a:spcPct val="120000"/>
              </a:lnSpc>
              <a:defRPr/>
            </a:pPr>
            <a:endParaRPr lang="es-ES" sz="2276">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8689" name="AutoShape 17"/>
          <p:cNvSpPr>
            <a:spLocks/>
          </p:cNvSpPr>
          <p:nvPr/>
        </p:nvSpPr>
        <p:spPr bwMode="auto">
          <a:xfrm>
            <a:off x="4236494" y="2094874"/>
            <a:ext cx="613632" cy="338092"/>
          </a:xfrm>
          <a:custGeom>
            <a:avLst/>
            <a:gdLst>
              <a:gd name="T0" fmla="+- 0 10805 263"/>
              <a:gd name="T1" fmla="*/ T0 w 21085"/>
              <a:gd name="T2" fmla="*/ 10590 h 21181"/>
              <a:gd name="T3" fmla="+- 0 10805 263"/>
              <a:gd name="T4" fmla="*/ T3 w 21085"/>
              <a:gd name="T5" fmla="*/ 10590 h 21181"/>
              <a:gd name="T6" fmla="+- 0 10805 263"/>
              <a:gd name="T7" fmla="*/ T6 w 21085"/>
              <a:gd name="T8" fmla="*/ 10590 h 21181"/>
              <a:gd name="T9" fmla="+- 0 10805 263"/>
              <a:gd name="T10" fmla="*/ T9 w 21085"/>
              <a:gd name="T11" fmla="*/ 10590 h 21181"/>
            </a:gdLst>
            <a:ahLst/>
            <a:cxnLst>
              <a:cxn ang="0">
                <a:pos x="T1" y="T2"/>
              </a:cxn>
              <a:cxn ang="0">
                <a:pos x="T4" y="T5"/>
              </a:cxn>
              <a:cxn ang="0">
                <a:pos x="T7" y="T8"/>
              </a:cxn>
              <a:cxn ang="0">
                <a:pos x="T10" y="T11"/>
              </a:cxn>
            </a:cxnLst>
            <a:rect l="0" t="0" r="r" b="b"/>
            <a:pathLst>
              <a:path w="21085" h="21181">
                <a:moveTo>
                  <a:pt x="10531" y="0"/>
                </a:moveTo>
                <a:cubicBezTo>
                  <a:pt x="7812" y="0"/>
                  <a:pt x="5092" y="1891"/>
                  <a:pt x="3018" y="5675"/>
                </a:cubicBezTo>
                <a:cubicBezTo>
                  <a:pt x="1352" y="8715"/>
                  <a:pt x="357" y="12513"/>
                  <a:pt x="29" y="16461"/>
                </a:cubicBezTo>
                <a:cubicBezTo>
                  <a:pt x="39" y="16454"/>
                  <a:pt x="49" y="16446"/>
                  <a:pt x="58" y="16439"/>
                </a:cubicBezTo>
                <a:cubicBezTo>
                  <a:pt x="-263" y="17682"/>
                  <a:pt x="745" y="18972"/>
                  <a:pt x="3086" y="19925"/>
                </a:cubicBezTo>
                <a:cubicBezTo>
                  <a:pt x="7204" y="21600"/>
                  <a:pt x="13880" y="21600"/>
                  <a:pt x="17997" y="19925"/>
                </a:cubicBezTo>
                <a:cubicBezTo>
                  <a:pt x="20325" y="18978"/>
                  <a:pt x="21336" y="17697"/>
                  <a:pt x="21032" y="16461"/>
                </a:cubicBezTo>
                <a:cubicBezTo>
                  <a:pt x="20704" y="12513"/>
                  <a:pt x="19708" y="8715"/>
                  <a:pt x="18042" y="5675"/>
                </a:cubicBezTo>
                <a:cubicBezTo>
                  <a:pt x="15968" y="1891"/>
                  <a:pt x="13250" y="0"/>
                  <a:pt x="10531" y="0"/>
                </a:cubicBezTo>
                <a:close/>
              </a:path>
            </a:pathLst>
          </a:custGeom>
          <a:solidFill>
            <a:schemeClr val="accent6"/>
          </a:solidFill>
          <a:ln>
            <a:noFill/>
          </a:ln>
          <a:effectLst/>
          <a:extLst/>
        </p:spPr>
        <p:txBody>
          <a:bodyPr lIns="0" tIns="0" rIns="0" bIns="0" anchor="ctr"/>
          <a:lstStyle/>
          <a:p>
            <a:pPr>
              <a:lnSpc>
                <a:spcPct val="120000"/>
              </a:lnSpc>
              <a:defRPr/>
            </a:pPr>
            <a:endParaRPr lang="es-ES" sz="2276">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8692" name="Line 20"/>
          <p:cNvSpPr>
            <a:spLocks noChangeShapeType="1"/>
          </p:cNvSpPr>
          <p:nvPr/>
        </p:nvSpPr>
        <p:spPr bwMode="auto">
          <a:xfrm flipH="1" flipV="1">
            <a:off x="2848454" y="2319233"/>
            <a:ext cx="1108881" cy="0"/>
          </a:xfrm>
          <a:prstGeom prst="line">
            <a:avLst/>
          </a:prstGeom>
          <a:noFill/>
          <a:ln w="6350" cap="flat" cmpd="sng">
            <a:solidFill>
              <a:schemeClr val="bg1">
                <a:lumMod val="65000"/>
              </a:schemeClr>
            </a:solidFill>
            <a:prstDash val="dash"/>
            <a:round/>
            <a:headEnd/>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48882">
              <a:defRPr/>
            </a:pPr>
            <a:endParaRPr lang="es-ES" sz="569">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93" name="Line 21"/>
          <p:cNvSpPr>
            <a:spLocks noChangeShapeType="1"/>
          </p:cNvSpPr>
          <p:nvPr/>
        </p:nvSpPr>
        <p:spPr bwMode="auto">
          <a:xfrm flipH="1">
            <a:off x="3397467" y="2500688"/>
            <a:ext cx="882453" cy="882452"/>
          </a:xfrm>
          <a:prstGeom prst="line">
            <a:avLst/>
          </a:prstGeom>
          <a:noFill/>
          <a:ln w="6350" cap="flat" cmpd="sng">
            <a:solidFill>
              <a:schemeClr val="bg1">
                <a:lumMod val="65000"/>
              </a:schemeClr>
            </a:solidFill>
            <a:prstDash val="dash"/>
            <a:round/>
            <a:headEnd/>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48882">
              <a:defRPr/>
            </a:pPr>
            <a:endParaRPr lang="es-ES" sz="569">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94" name="Line 22"/>
          <p:cNvSpPr>
            <a:spLocks noChangeShapeType="1"/>
          </p:cNvSpPr>
          <p:nvPr/>
        </p:nvSpPr>
        <p:spPr bwMode="auto">
          <a:xfrm>
            <a:off x="4575620" y="2317683"/>
            <a:ext cx="1834177" cy="0"/>
          </a:xfrm>
          <a:prstGeom prst="line">
            <a:avLst/>
          </a:prstGeom>
          <a:noFill/>
          <a:ln w="6350" cap="flat" cmpd="sng">
            <a:solidFill>
              <a:schemeClr val="bg1">
                <a:lumMod val="65000"/>
              </a:schemeClr>
            </a:solidFill>
            <a:prstDash val="dash"/>
            <a:round/>
            <a:headEnd/>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48882">
              <a:defRPr/>
            </a:pPr>
            <a:endParaRPr lang="es-ES" sz="569">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95" name="Line 23"/>
          <p:cNvSpPr>
            <a:spLocks noChangeShapeType="1"/>
          </p:cNvSpPr>
          <p:nvPr/>
        </p:nvSpPr>
        <p:spPr bwMode="auto">
          <a:xfrm>
            <a:off x="4563211" y="2471220"/>
            <a:ext cx="0" cy="884003"/>
          </a:xfrm>
          <a:prstGeom prst="line">
            <a:avLst/>
          </a:prstGeom>
          <a:noFill/>
          <a:ln w="6350" cap="flat" cmpd="sng">
            <a:solidFill>
              <a:schemeClr val="bg1">
                <a:lumMod val="65000"/>
              </a:schemeClr>
            </a:solidFill>
            <a:prstDash val="dash"/>
            <a:round/>
            <a:headEnd/>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48882">
              <a:defRPr/>
            </a:pPr>
            <a:endParaRPr lang="es-ES" sz="569">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96" name="Line 24"/>
          <p:cNvSpPr>
            <a:spLocks noChangeShapeType="1"/>
          </p:cNvSpPr>
          <p:nvPr/>
        </p:nvSpPr>
        <p:spPr bwMode="auto">
          <a:xfrm>
            <a:off x="4769481" y="2438653"/>
            <a:ext cx="944487" cy="944487"/>
          </a:xfrm>
          <a:prstGeom prst="line">
            <a:avLst/>
          </a:prstGeom>
          <a:noFill/>
          <a:ln w="6350" cap="flat" cmpd="sng">
            <a:solidFill>
              <a:schemeClr val="bg1">
                <a:lumMod val="65000"/>
              </a:schemeClr>
            </a:solidFill>
            <a:prstDash val="dash"/>
            <a:round/>
            <a:headEnd/>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48882">
              <a:defRPr/>
            </a:pPr>
            <a:endParaRPr lang="es-ES" sz="569">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97" name="AutoShape 25"/>
          <p:cNvSpPr>
            <a:spLocks/>
          </p:cNvSpPr>
          <p:nvPr/>
        </p:nvSpPr>
        <p:spPr bwMode="auto">
          <a:xfrm>
            <a:off x="6476484" y="2430382"/>
            <a:ext cx="1321476" cy="31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554"/>
              </a:spcBef>
            </a:pPr>
            <a:r>
              <a:rPr lang="en-US" altLang="zh-CN" sz="569"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4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98" name="AutoShape 26"/>
          <p:cNvSpPr>
            <a:spLocks/>
          </p:cNvSpPr>
          <p:nvPr/>
        </p:nvSpPr>
        <p:spPr bwMode="auto">
          <a:xfrm>
            <a:off x="6472348" y="2209967"/>
            <a:ext cx="1058170" cy="2089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996"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96"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99" name="AutoShape 27"/>
          <p:cNvSpPr>
            <a:spLocks/>
          </p:cNvSpPr>
          <p:nvPr/>
        </p:nvSpPr>
        <p:spPr bwMode="auto">
          <a:xfrm>
            <a:off x="5838553" y="3462751"/>
            <a:ext cx="1320868" cy="31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554"/>
              </a:spcBef>
            </a:pPr>
            <a:r>
              <a:rPr lang="en-US" altLang="zh-CN" sz="569"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4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700" name="AutoShape 28"/>
          <p:cNvSpPr>
            <a:spLocks/>
          </p:cNvSpPr>
          <p:nvPr/>
        </p:nvSpPr>
        <p:spPr bwMode="auto">
          <a:xfrm>
            <a:off x="5833901" y="3242338"/>
            <a:ext cx="1058861" cy="2089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996"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96"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701" name="AutoShape 29"/>
          <p:cNvSpPr>
            <a:spLocks/>
          </p:cNvSpPr>
          <p:nvPr/>
        </p:nvSpPr>
        <p:spPr bwMode="auto">
          <a:xfrm>
            <a:off x="4019371" y="3997806"/>
            <a:ext cx="1240705" cy="31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554"/>
              </a:spcBef>
            </a:pPr>
            <a:r>
              <a:rPr lang="en-US" altLang="zh-CN" sz="569"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4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702" name="AutoShape 30"/>
          <p:cNvSpPr>
            <a:spLocks/>
          </p:cNvSpPr>
          <p:nvPr/>
        </p:nvSpPr>
        <p:spPr bwMode="auto">
          <a:xfrm>
            <a:off x="4015235" y="3823590"/>
            <a:ext cx="1125423" cy="1488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pPr>
            <a:r>
              <a:rPr lang="zh-CN" altLang="en-US" sz="996"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96"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703" name="AutoShape 31"/>
          <p:cNvSpPr>
            <a:spLocks/>
          </p:cNvSpPr>
          <p:nvPr/>
        </p:nvSpPr>
        <p:spPr bwMode="auto">
          <a:xfrm>
            <a:off x="1742280" y="3506175"/>
            <a:ext cx="1541972" cy="31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554"/>
              </a:spcBef>
            </a:pPr>
            <a:r>
              <a:rPr lang="en-US" altLang="zh-CN" sz="569"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4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704" name="AutoShape 32"/>
          <p:cNvSpPr>
            <a:spLocks/>
          </p:cNvSpPr>
          <p:nvPr/>
        </p:nvSpPr>
        <p:spPr bwMode="auto">
          <a:xfrm>
            <a:off x="1738334" y="3315110"/>
            <a:ext cx="1541264" cy="2089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996"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96"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705" name="AutoShape 33"/>
          <p:cNvSpPr>
            <a:spLocks/>
          </p:cNvSpPr>
          <p:nvPr/>
        </p:nvSpPr>
        <p:spPr bwMode="auto">
          <a:xfrm>
            <a:off x="1196370" y="2401948"/>
            <a:ext cx="1541972" cy="31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554"/>
              </a:spcBef>
            </a:pPr>
            <a:r>
              <a:rPr lang="en-US" altLang="zh-CN" sz="569"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4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706" name="AutoShape 34"/>
          <p:cNvSpPr>
            <a:spLocks/>
          </p:cNvSpPr>
          <p:nvPr/>
        </p:nvSpPr>
        <p:spPr bwMode="auto">
          <a:xfrm>
            <a:off x="1192424" y="2211398"/>
            <a:ext cx="1541264" cy="2089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996"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96"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0308541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 presetClass="entr" presetSubtype="32" fill="hold" grpId="0" nodeType="afterEffect">
                                  <p:stCondLst>
                                    <p:cond delay="300"/>
                                  </p:stCondLst>
                                  <p:childTnLst>
                                    <p:set>
                                      <p:cBhvr>
                                        <p:cTn id="6" dur="1" fill="hold">
                                          <p:stCondLst>
                                            <p:cond delay="0"/>
                                          </p:stCondLst>
                                        </p:cTn>
                                        <p:tgtEl>
                                          <p:spTgt spid="28673"/>
                                        </p:tgtEl>
                                        <p:attrNameLst>
                                          <p:attrName>style.visibility</p:attrName>
                                        </p:attrNameLst>
                                      </p:cBhvr>
                                      <p:to>
                                        <p:strVal val="visible"/>
                                      </p:to>
                                    </p:set>
                                    <p:animEffect transition="in" filter="box(out)">
                                      <p:cBhvr>
                                        <p:cTn id="7" dur="500"/>
                                        <p:tgtEl>
                                          <p:spTgt spid="28673"/>
                                        </p:tgtEl>
                                      </p:cBhvr>
                                    </p:animEffect>
                                  </p:childTnLst>
                                </p:cTn>
                              </p:par>
                            </p:childTnLst>
                          </p:cTn>
                        </p:par>
                        <p:par>
                          <p:cTn id="8" fill="hold" nodeType="afterGroup">
                            <p:stCondLst>
                              <p:cond delay="800"/>
                            </p:stCondLst>
                            <p:childTnLst>
                              <p:par>
                                <p:cTn id="9" presetID="4" presetClass="entr" presetSubtype="32" fill="hold" grpId="0" nodeType="afterEffect">
                                  <p:stCondLst>
                                    <p:cond delay="300"/>
                                  </p:stCondLst>
                                  <p:childTnLst>
                                    <p:set>
                                      <p:cBhvr>
                                        <p:cTn id="10" dur="1" fill="hold">
                                          <p:stCondLst>
                                            <p:cond delay="0"/>
                                          </p:stCondLst>
                                        </p:cTn>
                                        <p:tgtEl>
                                          <p:spTgt spid="28674"/>
                                        </p:tgtEl>
                                        <p:attrNameLst>
                                          <p:attrName>style.visibility</p:attrName>
                                        </p:attrNameLst>
                                      </p:cBhvr>
                                      <p:to>
                                        <p:strVal val="visible"/>
                                      </p:to>
                                    </p:set>
                                    <p:animEffect transition="in" filter="box(out)">
                                      <p:cBhvr>
                                        <p:cTn id="11" dur="500"/>
                                        <p:tgtEl>
                                          <p:spTgt spid="28674"/>
                                        </p:tgtEl>
                                      </p:cBhvr>
                                    </p:animEffect>
                                  </p:childTnLst>
                                </p:cTn>
                              </p:par>
                            </p:childTnLst>
                          </p:cTn>
                        </p:par>
                        <p:par>
                          <p:cTn id="12" fill="hold" nodeType="afterGroup">
                            <p:stCondLst>
                              <p:cond delay="1600"/>
                            </p:stCondLst>
                            <p:childTnLst>
                              <p:par>
                                <p:cTn id="13" presetID="4" presetClass="entr" presetSubtype="32" fill="hold" grpId="0" nodeType="afterEffect">
                                  <p:stCondLst>
                                    <p:cond delay="300"/>
                                  </p:stCondLst>
                                  <p:childTnLst>
                                    <p:set>
                                      <p:cBhvr>
                                        <p:cTn id="14" dur="1" fill="hold">
                                          <p:stCondLst>
                                            <p:cond delay="0"/>
                                          </p:stCondLst>
                                        </p:cTn>
                                        <p:tgtEl>
                                          <p:spTgt spid="28675"/>
                                        </p:tgtEl>
                                        <p:attrNameLst>
                                          <p:attrName>style.visibility</p:attrName>
                                        </p:attrNameLst>
                                      </p:cBhvr>
                                      <p:to>
                                        <p:strVal val="visible"/>
                                      </p:to>
                                    </p:set>
                                    <p:animEffect transition="in" filter="box(out)">
                                      <p:cBhvr>
                                        <p:cTn id="15" dur="500"/>
                                        <p:tgtEl>
                                          <p:spTgt spid="28675"/>
                                        </p:tgtEl>
                                      </p:cBhvr>
                                    </p:animEffect>
                                  </p:childTnLst>
                                </p:cTn>
                              </p:par>
                            </p:childTnLst>
                          </p:cTn>
                        </p:par>
                        <p:par>
                          <p:cTn id="16" fill="hold" nodeType="afterGroup">
                            <p:stCondLst>
                              <p:cond delay="2400"/>
                            </p:stCondLst>
                            <p:childTnLst>
                              <p:par>
                                <p:cTn id="17" presetID="23" presetClass="entr" presetSubtype="16" fill="hold" nodeType="afterEffect">
                                  <p:stCondLst>
                                    <p:cond delay="10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childTnLst>
                                </p:cTn>
                              </p:par>
                            </p:childTnLst>
                          </p:cTn>
                        </p:par>
                        <p:par>
                          <p:cTn id="21" fill="hold" nodeType="afterGroup">
                            <p:stCondLst>
                              <p:cond delay="3000"/>
                            </p:stCondLst>
                            <p:childTnLst>
                              <p:par>
                                <p:cTn id="22" presetID="23" presetClass="entr" presetSubtype="16" fill="hold" nodeType="afterEffect">
                                  <p:stCondLst>
                                    <p:cond delay="10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childTnLst>
                                </p:cTn>
                              </p:par>
                            </p:childTnLst>
                          </p:cTn>
                        </p:par>
                        <p:par>
                          <p:cTn id="26" fill="hold" nodeType="afterGroup">
                            <p:stCondLst>
                              <p:cond delay="3600"/>
                            </p:stCondLst>
                            <p:childTnLst>
                              <p:par>
                                <p:cTn id="27" presetID="9" presetClass="entr" presetSubtype="0" fill="hold" nodeType="afterEffect">
                                  <p:stCondLst>
                                    <p:cond delay="100"/>
                                  </p:stCondLst>
                                  <p:childTnLst>
                                    <p:set>
                                      <p:cBhvr>
                                        <p:cTn id="28" dur="1" fill="hold">
                                          <p:stCondLst>
                                            <p:cond delay="0"/>
                                          </p:stCondLst>
                                        </p:cTn>
                                        <p:tgtEl>
                                          <p:spTgt spid="28689"/>
                                        </p:tgtEl>
                                        <p:attrNameLst>
                                          <p:attrName>style.visibility</p:attrName>
                                        </p:attrNameLst>
                                      </p:cBhvr>
                                      <p:to>
                                        <p:strVal val="visible"/>
                                      </p:to>
                                    </p:set>
                                    <p:animEffect transition="in" filter="dissolve">
                                      <p:cBhvr>
                                        <p:cTn id="29" dur="500"/>
                                        <p:tgtEl>
                                          <p:spTgt spid="28689"/>
                                        </p:tgtEl>
                                      </p:cBhvr>
                                    </p:animEffect>
                                  </p:childTnLst>
                                </p:cTn>
                              </p:par>
                            </p:childTnLst>
                          </p:cTn>
                        </p:par>
                        <p:par>
                          <p:cTn id="30" fill="hold" nodeType="afterGroup">
                            <p:stCondLst>
                              <p:cond delay="4200"/>
                            </p:stCondLst>
                            <p:childTnLst>
                              <p:par>
                                <p:cTn id="31" presetID="9" presetClass="entr" presetSubtype="0" fill="hold" nodeType="afterEffect">
                                  <p:stCondLst>
                                    <p:cond delay="100"/>
                                  </p:stCondLst>
                                  <p:childTnLst>
                                    <p:set>
                                      <p:cBhvr>
                                        <p:cTn id="32" dur="1" fill="hold">
                                          <p:stCondLst>
                                            <p:cond delay="0"/>
                                          </p:stCondLst>
                                        </p:cTn>
                                        <p:tgtEl>
                                          <p:spTgt spid="28685"/>
                                        </p:tgtEl>
                                        <p:attrNameLst>
                                          <p:attrName>style.visibility</p:attrName>
                                        </p:attrNameLst>
                                      </p:cBhvr>
                                      <p:to>
                                        <p:strVal val="visible"/>
                                      </p:to>
                                    </p:set>
                                    <p:animEffect transition="in" filter="dissolve">
                                      <p:cBhvr>
                                        <p:cTn id="33" dur="500"/>
                                        <p:tgtEl>
                                          <p:spTgt spid="28685"/>
                                        </p:tgtEl>
                                      </p:cBhvr>
                                    </p:animEffect>
                                  </p:childTnLst>
                                </p:cTn>
                              </p:par>
                            </p:childTnLst>
                          </p:cTn>
                        </p:par>
                        <p:par>
                          <p:cTn id="34" fill="hold" nodeType="afterGroup">
                            <p:stCondLst>
                              <p:cond delay="4800"/>
                            </p:stCondLst>
                            <p:childTnLst>
                              <p:par>
                                <p:cTn id="35" presetID="9" presetClass="entr" presetSubtype="0" fill="hold" nodeType="afterEffect">
                                  <p:stCondLst>
                                    <p:cond delay="100"/>
                                  </p:stCondLst>
                                  <p:childTnLst>
                                    <p:set>
                                      <p:cBhvr>
                                        <p:cTn id="36" dur="1" fill="hold">
                                          <p:stCondLst>
                                            <p:cond delay="0"/>
                                          </p:stCondLst>
                                        </p:cTn>
                                        <p:tgtEl>
                                          <p:spTgt spid="28686"/>
                                        </p:tgtEl>
                                        <p:attrNameLst>
                                          <p:attrName>style.visibility</p:attrName>
                                        </p:attrNameLst>
                                      </p:cBhvr>
                                      <p:to>
                                        <p:strVal val="visible"/>
                                      </p:to>
                                    </p:set>
                                    <p:animEffect transition="in" filter="dissolve">
                                      <p:cBhvr>
                                        <p:cTn id="37" dur="500"/>
                                        <p:tgtEl>
                                          <p:spTgt spid="28686"/>
                                        </p:tgtEl>
                                      </p:cBhvr>
                                    </p:animEffect>
                                  </p:childTnLst>
                                </p:cTn>
                              </p:par>
                            </p:childTnLst>
                          </p:cTn>
                        </p:par>
                        <p:par>
                          <p:cTn id="38" fill="hold" nodeType="afterGroup">
                            <p:stCondLst>
                              <p:cond delay="5400"/>
                            </p:stCondLst>
                            <p:childTnLst>
                              <p:par>
                                <p:cTn id="39" presetID="9" presetClass="entr" presetSubtype="0" fill="hold" nodeType="afterEffect">
                                  <p:stCondLst>
                                    <p:cond delay="100"/>
                                  </p:stCondLst>
                                  <p:childTnLst>
                                    <p:set>
                                      <p:cBhvr>
                                        <p:cTn id="40" dur="1" fill="hold">
                                          <p:stCondLst>
                                            <p:cond delay="0"/>
                                          </p:stCondLst>
                                        </p:cTn>
                                        <p:tgtEl>
                                          <p:spTgt spid="28687"/>
                                        </p:tgtEl>
                                        <p:attrNameLst>
                                          <p:attrName>style.visibility</p:attrName>
                                        </p:attrNameLst>
                                      </p:cBhvr>
                                      <p:to>
                                        <p:strVal val="visible"/>
                                      </p:to>
                                    </p:set>
                                    <p:animEffect transition="in" filter="dissolve">
                                      <p:cBhvr>
                                        <p:cTn id="41" dur="500"/>
                                        <p:tgtEl>
                                          <p:spTgt spid="28687"/>
                                        </p:tgtEl>
                                      </p:cBhvr>
                                    </p:animEffect>
                                  </p:childTnLst>
                                </p:cTn>
                              </p:par>
                            </p:childTnLst>
                          </p:cTn>
                        </p:par>
                        <p:par>
                          <p:cTn id="42" fill="hold" nodeType="afterGroup">
                            <p:stCondLst>
                              <p:cond delay="6000"/>
                            </p:stCondLst>
                            <p:childTnLst>
                              <p:par>
                                <p:cTn id="43" presetID="9" presetClass="entr" presetSubtype="0" fill="hold" nodeType="afterEffect">
                                  <p:stCondLst>
                                    <p:cond delay="100"/>
                                  </p:stCondLst>
                                  <p:childTnLst>
                                    <p:set>
                                      <p:cBhvr>
                                        <p:cTn id="44" dur="1" fill="hold">
                                          <p:stCondLst>
                                            <p:cond delay="0"/>
                                          </p:stCondLst>
                                        </p:cTn>
                                        <p:tgtEl>
                                          <p:spTgt spid="28688"/>
                                        </p:tgtEl>
                                        <p:attrNameLst>
                                          <p:attrName>style.visibility</p:attrName>
                                        </p:attrNameLst>
                                      </p:cBhvr>
                                      <p:to>
                                        <p:strVal val="visible"/>
                                      </p:to>
                                    </p:set>
                                    <p:animEffect transition="in" filter="dissolve">
                                      <p:cBhvr>
                                        <p:cTn id="45" dur="500"/>
                                        <p:tgtEl>
                                          <p:spTgt spid="28688"/>
                                        </p:tgtEl>
                                      </p:cBhvr>
                                    </p:animEffect>
                                  </p:childTnLst>
                                </p:cTn>
                              </p:par>
                            </p:childTnLst>
                          </p:cTn>
                        </p:par>
                        <p:par>
                          <p:cTn id="46" fill="hold" nodeType="afterGroup">
                            <p:stCondLst>
                              <p:cond delay="6600"/>
                            </p:stCondLst>
                            <p:childTnLst>
                              <p:par>
                                <p:cTn id="47" presetID="22" presetClass="entr" presetSubtype="8" fill="hold" nodeType="afterEffect">
                                  <p:stCondLst>
                                    <p:cond delay="100"/>
                                  </p:stCondLst>
                                  <p:childTnLst>
                                    <p:set>
                                      <p:cBhvr>
                                        <p:cTn id="48" dur="1" fill="hold">
                                          <p:stCondLst>
                                            <p:cond delay="0"/>
                                          </p:stCondLst>
                                        </p:cTn>
                                        <p:tgtEl>
                                          <p:spTgt spid="28694"/>
                                        </p:tgtEl>
                                        <p:attrNameLst>
                                          <p:attrName>style.visibility</p:attrName>
                                        </p:attrNameLst>
                                      </p:cBhvr>
                                      <p:to>
                                        <p:strVal val="visible"/>
                                      </p:to>
                                    </p:set>
                                    <p:animEffect transition="in" filter="wipe(left)">
                                      <p:cBhvr>
                                        <p:cTn id="49" dur="500"/>
                                        <p:tgtEl>
                                          <p:spTgt spid="28694"/>
                                        </p:tgtEl>
                                      </p:cBhvr>
                                    </p:animEffect>
                                  </p:childTnLst>
                                </p:cTn>
                              </p:par>
                            </p:childTnLst>
                          </p:cTn>
                        </p:par>
                        <p:par>
                          <p:cTn id="50" fill="hold" nodeType="afterGroup">
                            <p:stCondLst>
                              <p:cond delay="7200"/>
                            </p:stCondLst>
                            <p:childTnLst>
                              <p:par>
                                <p:cTn id="51" presetID="22" presetClass="entr" presetSubtype="8" fill="hold" nodeType="afterEffect">
                                  <p:stCondLst>
                                    <p:cond delay="100"/>
                                  </p:stCondLst>
                                  <p:childTnLst>
                                    <p:set>
                                      <p:cBhvr>
                                        <p:cTn id="52" dur="1" fill="hold">
                                          <p:stCondLst>
                                            <p:cond delay="0"/>
                                          </p:stCondLst>
                                        </p:cTn>
                                        <p:tgtEl>
                                          <p:spTgt spid="28692"/>
                                        </p:tgtEl>
                                        <p:attrNameLst>
                                          <p:attrName>style.visibility</p:attrName>
                                        </p:attrNameLst>
                                      </p:cBhvr>
                                      <p:to>
                                        <p:strVal val="visible"/>
                                      </p:to>
                                    </p:set>
                                    <p:animEffect transition="in" filter="wipe(left)">
                                      <p:cBhvr>
                                        <p:cTn id="53" dur="500"/>
                                        <p:tgtEl>
                                          <p:spTgt spid="28692"/>
                                        </p:tgtEl>
                                      </p:cBhvr>
                                    </p:animEffect>
                                  </p:childTnLst>
                                </p:cTn>
                              </p:par>
                            </p:childTnLst>
                          </p:cTn>
                        </p:par>
                        <p:par>
                          <p:cTn id="54" fill="hold" nodeType="afterGroup">
                            <p:stCondLst>
                              <p:cond delay="7800"/>
                            </p:stCondLst>
                            <p:childTnLst>
                              <p:par>
                                <p:cTn id="55" presetID="22" presetClass="entr" presetSubtype="8" fill="hold" nodeType="afterEffect">
                                  <p:stCondLst>
                                    <p:cond delay="100"/>
                                  </p:stCondLst>
                                  <p:childTnLst>
                                    <p:set>
                                      <p:cBhvr>
                                        <p:cTn id="56" dur="1" fill="hold">
                                          <p:stCondLst>
                                            <p:cond delay="0"/>
                                          </p:stCondLst>
                                        </p:cTn>
                                        <p:tgtEl>
                                          <p:spTgt spid="28696"/>
                                        </p:tgtEl>
                                        <p:attrNameLst>
                                          <p:attrName>style.visibility</p:attrName>
                                        </p:attrNameLst>
                                      </p:cBhvr>
                                      <p:to>
                                        <p:strVal val="visible"/>
                                      </p:to>
                                    </p:set>
                                    <p:animEffect transition="in" filter="wipe(left)">
                                      <p:cBhvr>
                                        <p:cTn id="57" dur="500"/>
                                        <p:tgtEl>
                                          <p:spTgt spid="28696"/>
                                        </p:tgtEl>
                                      </p:cBhvr>
                                    </p:animEffect>
                                  </p:childTnLst>
                                </p:cTn>
                              </p:par>
                            </p:childTnLst>
                          </p:cTn>
                        </p:par>
                        <p:par>
                          <p:cTn id="58" fill="hold" nodeType="afterGroup">
                            <p:stCondLst>
                              <p:cond delay="8400"/>
                            </p:stCondLst>
                            <p:childTnLst>
                              <p:par>
                                <p:cTn id="59" presetID="22" presetClass="entr" presetSubtype="8" fill="hold" nodeType="afterEffect">
                                  <p:stCondLst>
                                    <p:cond delay="100"/>
                                  </p:stCondLst>
                                  <p:childTnLst>
                                    <p:set>
                                      <p:cBhvr>
                                        <p:cTn id="60" dur="1" fill="hold">
                                          <p:stCondLst>
                                            <p:cond delay="0"/>
                                          </p:stCondLst>
                                        </p:cTn>
                                        <p:tgtEl>
                                          <p:spTgt spid="28695"/>
                                        </p:tgtEl>
                                        <p:attrNameLst>
                                          <p:attrName>style.visibility</p:attrName>
                                        </p:attrNameLst>
                                      </p:cBhvr>
                                      <p:to>
                                        <p:strVal val="visible"/>
                                      </p:to>
                                    </p:set>
                                    <p:animEffect transition="in" filter="wipe(left)">
                                      <p:cBhvr>
                                        <p:cTn id="61" dur="500"/>
                                        <p:tgtEl>
                                          <p:spTgt spid="28695"/>
                                        </p:tgtEl>
                                      </p:cBhvr>
                                    </p:animEffect>
                                  </p:childTnLst>
                                </p:cTn>
                              </p:par>
                            </p:childTnLst>
                          </p:cTn>
                        </p:par>
                        <p:par>
                          <p:cTn id="62" fill="hold" nodeType="afterGroup">
                            <p:stCondLst>
                              <p:cond delay="9000"/>
                            </p:stCondLst>
                            <p:childTnLst>
                              <p:par>
                                <p:cTn id="63" presetID="22" presetClass="entr" presetSubtype="8" fill="hold" nodeType="afterEffect">
                                  <p:stCondLst>
                                    <p:cond delay="100"/>
                                  </p:stCondLst>
                                  <p:childTnLst>
                                    <p:set>
                                      <p:cBhvr>
                                        <p:cTn id="64" dur="1" fill="hold">
                                          <p:stCondLst>
                                            <p:cond delay="0"/>
                                          </p:stCondLst>
                                        </p:cTn>
                                        <p:tgtEl>
                                          <p:spTgt spid="28693"/>
                                        </p:tgtEl>
                                        <p:attrNameLst>
                                          <p:attrName>style.visibility</p:attrName>
                                        </p:attrNameLst>
                                      </p:cBhvr>
                                      <p:to>
                                        <p:strVal val="visible"/>
                                      </p:to>
                                    </p:set>
                                    <p:animEffect transition="in" filter="wipe(left)">
                                      <p:cBhvr>
                                        <p:cTn id="65" dur="500"/>
                                        <p:tgtEl>
                                          <p:spTgt spid="28693"/>
                                        </p:tgtEl>
                                      </p:cBhvr>
                                    </p:animEffect>
                                  </p:childTnLst>
                                </p:cTn>
                              </p:par>
                            </p:childTnLst>
                          </p:cTn>
                        </p:par>
                        <p:par>
                          <p:cTn id="66" fill="hold" nodeType="afterGroup">
                            <p:stCondLst>
                              <p:cond delay="9600"/>
                            </p:stCondLst>
                            <p:childTnLst>
                              <p:par>
                                <p:cTn id="67" presetID="2" presetClass="entr" presetSubtype="4" fill="hold" grpId="0" nodeType="afterEffect">
                                  <p:stCondLst>
                                    <p:cond delay="100"/>
                                  </p:stCondLst>
                                  <p:childTnLst>
                                    <p:set>
                                      <p:cBhvr>
                                        <p:cTn id="68" dur="1" fill="hold">
                                          <p:stCondLst>
                                            <p:cond delay="0"/>
                                          </p:stCondLst>
                                        </p:cTn>
                                        <p:tgtEl>
                                          <p:spTgt spid="28698"/>
                                        </p:tgtEl>
                                        <p:attrNameLst>
                                          <p:attrName>style.visibility</p:attrName>
                                        </p:attrNameLst>
                                      </p:cBhvr>
                                      <p:to>
                                        <p:strVal val="visible"/>
                                      </p:to>
                                    </p:set>
                                    <p:anim calcmode="lin" valueType="num">
                                      <p:cBhvr additive="base">
                                        <p:cTn id="69" dur="500" fill="hold"/>
                                        <p:tgtEl>
                                          <p:spTgt spid="28698"/>
                                        </p:tgtEl>
                                        <p:attrNameLst>
                                          <p:attrName>ppt_x</p:attrName>
                                        </p:attrNameLst>
                                      </p:cBhvr>
                                      <p:tavLst>
                                        <p:tav tm="0">
                                          <p:val>
                                            <p:strVal val="#ppt_x"/>
                                          </p:val>
                                        </p:tav>
                                        <p:tav tm="100000">
                                          <p:val>
                                            <p:strVal val="#ppt_x"/>
                                          </p:val>
                                        </p:tav>
                                      </p:tavLst>
                                    </p:anim>
                                    <p:anim calcmode="lin" valueType="num">
                                      <p:cBhvr additive="base">
                                        <p:cTn id="70" dur="500" fill="hold"/>
                                        <p:tgtEl>
                                          <p:spTgt spid="28698"/>
                                        </p:tgtEl>
                                        <p:attrNameLst>
                                          <p:attrName>ppt_y</p:attrName>
                                        </p:attrNameLst>
                                      </p:cBhvr>
                                      <p:tavLst>
                                        <p:tav tm="0">
                                          <p:val>
                                            <p:strVal val="1+#ppt_h/2"/>
                                          </p:val>
                                        </p:tav>
                                        <p:tav tm="100000">
                                          <p:val>
                                            <p:strVal val="#ppt_y"/>
                                          </p:val>
                                        </p:tav>
                                      </p:tavLst>
                                    </p:anim>
                                  </p:childTnLst>
                                </p:cTn>
                              </p:par>
                            </p:childTnLst>
                          </p:cTn>
                        </p:par>
                        <p:par>
                          <p:cTn id="71" fill="hold" nodeType="afterGroup">
                            <p:stCondLst>
                              <p:cond delay="10200"/>
                            </p:stCondLst>
                            <p:childTnLst>
                              <p:par>
                                <p:cTn id="72" presetID="2" presetClass="entr" presetSubtype="2" fill="hold" grpId="0" nodeType="afterEffect">
                                  <p:stCondLst>
                                    <p:cond delay="100"/>
                                  </p:stCondLst>
                                  <p:childTnLst>
                                    <p:set>
                                      <p:cBhvr>
                                        <p:cTn id="73" dur="1" fill="hold">
                                          <p:stCondLst>
                                            <p:cond delay="0"/>
                                          </p:stCondLst>
                                        </p:cTn>
                                        <p:tgtEl>
                                          <p:spTgt spid="28697"/>
                                        </p:tgtEl>
                                        <p:attrNameLst>
                                          <p:attrName>style.visibility</p:attrName>
                                        </p:attrNameLst>
                                      </p:cBhvr>
                                      <p:to>
                                        <p:strVal val="visible"/>
                                      </p:to>
                                    </p:set>
                                    <p:anim calcmode="lin" valueType="num">
                                      <p:cBhvr additive="base">
                                        <p:cTn id="74" dur="500" fill="hold"/>
                                        <p:tgtEl>
                                          <p:spTgt spid="28697"/>
                                        </p:tgtEl>
                                        <p:attrNameLst>
                                          <p:attrName>ppt_x</p:attrName>
                                        </p:attrNameLst>
                                      </p:cBhvr>
                                      <p:tavLst>
                                        <p:tav tm="0">
                                          <p:val>
                                            <p:strVal val="1+#ppt_w/2"/>
                                          </p:val>
                                        </p:tav>
                                        <p:tav tm="100000">
                                          <p:val>
                                            <p:strVal val="#ppt_x"/>
                                          </p:val>
                                        </p:tav>
                                      </p:tavLst>
                                    </p:anim>
                                    <p:anim calcmode="lin" valueType="num">
                                      <p:cBhvr additive="base">
                                        <p:cTn id="75" dur="500" fill="hold"/>
                                        <p:tgtEl>
                                          <p:spTgt spid="28697"/>
                                        </p:tgtEl>
                                        <p:attrNameLst>
                                          <p:attrName>ppt_y</p:attrName>
                                        </p:attrNameLst>
                                      </p:cBhvr>
                                      <p:tavLst>
                                        <p:tav tm="0">
                                          <p:val>
                                            <p:strVal val="#ppt_y"/>
                                          </p:val>
                                        </p:tav>
                                        <p:tav tm="100000">
                                          <p:val>
                                            <p:strVal val="#ppt_y"/>
                                          </p:val>
                                        </p:tav>
                                      </p:tavLst>
                                    </p:anim>
                                  </p:childTnLst>
                                </p:cTn>
                              </p:par>
                            </p:childTnLst>
                          </p:cTn>
                        </p:par>
                        <p:par>
                          <p:cTn id="76" fill="hold" nodeType="afterGroup">
                            <p:stCondLst>
                              <p:cond delay="10800"/>
                            </p:stCondLst>
                            <p:childTnLst>
                              <p:par>
                                <p:cTn id="77" presetID="2" presetClass="entr" presetSubtype="4" fill="hold" grpId="0" nodeType="afterEffect">
                                  <p:stCondLst>
                                    <p:cond delay="100"/>
                                  </p:stCondLst>
                                  <p:childTnLst>
                                    <p:set>
                                      <p:cBhvr>
                                        <p:cTn id="78" dur="1" fill="hold">
                                          <p:stCondLst>
                                            <p:cond delay="0"/>
                                          </p:stCondLst>
                                        </p:cTn>
                                        <p:tgtEl>
                                          <p:spTgt spid="28700"/>
                                        </p:tgtEl>
                                        <p:attrNameLst>
                                          <p:attrName>style.visibility</p:attrName>
                                        </p:attrNameLst>
                                      </p:cBhvr>
                                      <p:to>
                                        <p:strVal val="visible"/>
                                      </p:to>
                                    </p:set>
                                    <p:anim calcmode="lin" valueType="num">
                                      <p:cBhvr additive="base">
                                        <p:cTn id="79" dur="500" fill="hold"/>
                                        <p:tgtEl>
                                          <p:spTgt spid="28700"/>
                                        </p:tgtEl>
                                        <p:attrNameLst>
                                          <p:attrName>ppt_x</p:attrName>
                                        </p:attrNameLst>
                                      </p:cBhvr>
                                      <p:tavLst>
                                        <p:tav tm="0">
                                          <p:val>
                                            <p:strVal val="#ppt_x"/>
                                          </p:val>
                                        </p:tav>
                                        <p:tav tm="100000">
                                          <p:val>
                                            <p:strVal val="#ppt_x"/>
                                          </p:val>
                                        </p:tav>
                                      </p:tavLst>
                                    </p:anim>
                                    <p:anim calcmode="lin" valueType="num">
                                      <p:cBhvr additive="base">
                                        <p:cTn id="80" dur="500" fill="hold"/>
                                        <p:tgtEl>
                                          <p:spTgt spid="28700"/>
                                        </p:tgtEl>
                                        <p:attrNameLst>
                                          <p:attrName>ppt_y</p:attrName>
                                        </p:attrNameLst>
                                      </p:cBhvr>
                                      <p:tavLst>
                                        <p:tav tm="0">
                                          <p:val>
                                            <p:strVal val="1+#ppt_h/2"/>
                                          </p:val>
                                        </p:tav>
                                        <p:tav tm="100000">
                                          <p:val>
                                            <p:strVal val="#ppt_y"/>
                                          </p:val>
                                        </p:tav>
                                      </p:tavLst>
                                    </p:anim>
                                  </p:childTnLst>
                                </p:cTn>
                              </p:par>
                            </p:childTnLst>
                          </p:cTn>
                        </p:par>
                        <p:par>
                          <p:cTn id="81" fill="hold" nodeType="afterGroup">
                            <p:stCondLst>
                              <p:cond delay="11400"/>
                            </p:stCondLst>
                            <p:childTnLst>
                              <p:par>
                                <p:cTn id="82" presetID="2" presetClass="entr" presetSubtype="2" fill="hold" grpId="0" nodeType="afterEffect">
                                  <p:stCondLst>
                                    <p:cond delay="100"/>
                                  </p:stCondLst>
                                  <p:childTnLst>
                                    <p:set>
                                      <p:cBhvr>
                                        <p:cTn id="83" dur="1" fill="hold">
                                          <p:stCondLst>
                                            <p:cond delay="0"/>
                                          </p:stCondLst>
                                        </p:cTn>
                                        <p:tgtEl>
                                          <p:spTgt spid="28699"/>
                                        </p:tgtEl>
                                        <p:attrNameLst>
                                          <p:attrName>style.visibility</p:attrName>
                                        </p:attrNameLst>
                                      </p:cBhvr>
                                      <p:to>
                                        <p:strVal val="visible"/>
                                      </p:to>
                                    </p:set>
                                    <p:anim calcmode="lin" valueType="num">
                                      <p:cBhvr additive="base">
                                        <p:cTn id="84" dur="500" fill="hold"/>
                                        <p:tgtEl>
                                          <p:spTgt spid="28699"/>
                                        </p:tgtEl>
                                        <p:attrNameLst>
                                          <p:attrName>ppt_x</p:attrName>
                                        </p:attrNameLst>
                                      </p:cBhvr>
                                      <p:tavLst>
                                        <p:tav tm="0">
                                          <p:val>
                                            <p:strVal val="1+#ppt_w/2"/>
                                          </p:val>
                                        </p:tav>
                                        <p:tav tm="100000">
                                          <p:val>
                                            <p:strVal val="#ppt_x"/>
                                          </p:val>
                                        </p:tav>
                                      </p:tavLst>
                                    </p:anim>
                                    <p:anim calcmode="lin" valueType="num">
                                      <p:cBhvr additive="base">
                                        <p:cTn id="85" dur="500" fill="hold"/>
                                        <p:tgtEl>
                                          <p:spTgt spid="28699"/>
                                        </p:tgtEl>
                                        <p:attrNameLst>
                                          <p:attrName>ppt_y</p:attrName>
                                        </p:attrNameLst>
                                      </p:cBhvr>
                                      <p:tavLst>
                                        <p:tav tm="0">
                                          <p:val>
                                            <p:strVal val="#ppt_y"/>
                                          </p:val>
                                        </p:tav>
                                        <p:tav tm="100000">
                                          <p:val>
                                            <p:strVal val="#ppt_y"/>
                                          </p:val>
                                        </p:tav>
                                      </p:tavLst>
                                    </p:anim>
                                  </p:childTnLst>
                                </p:cTn>
                              </p:par>
                            </p:childTnLst>
                          </p:cTn>
                        </p:par>
                        <p:par>
                          <p:cTn id="86" fill="hold" nodeType="afterGroup">
                            <p:stCondLst>
                              <p:cond delay="12000"/>
                            </p:stCondLst>
                            <p:childTnLst>
                              <p:par>
                                <p:cTn id="87" presetID="2" presetClass="entr" presetSubtype="4" fill="hold" grpId="0" nodeType="afterEffect">
                                  <p:stCondLst>
                                    <p:cond delay="100"/>
                                  </p:stCondLst>
                                  <p:childTnLst>
                                    <p:set>
                                      <p:cBhvr>
                                        <p:cTn id="88" dur="1" fill="hold">
                                          <p:stCondLst>
                                            <p:cond delay="0"/>
                                          </p:stCondLst>
                                        </p:cTn>
                                        <p:tgtEl>
                                          <p:spTgt spid="28702"/>
                                        </p:tgtEl>
                                        <p:attrNameLst>
                                          <p:attrName>style.visibility</p:attrName>
                                        </p:attrNameLst>
                                      </p:cBhvr>
                                      <p:to>
                                        <p:strVal val="visible"/>
                                      </p:to>
                                    </p:set>
                                    <p:anim calcmode="lin" valueType="num">
                                      <p:cBhvr additive="base">
                                        <p:cTn id="89" dur="500" fill="hold"/>
                                        <p:tgtEl>
                                          <p:spTgt spid="28702"/>
                                        </p:tgtEl>
                                        <p:attrNameLst>
                                          <p:attrName>ppt_x</p:attrName>
                                        </p:attrNameLst>
                                      </p:cBhvr>
                                      <p:tavLst>
                                        <p:tav tm="0">
                                          <p:val>
                                            <p:strVal val="#ppt_x"/>
                                          </p:val>
                                        </p:tav>
                                        <p:tav tm="100000">
                                          <p:val>
                                            <p:strVal val="#ppt_x"/>
                                          </p:val>
                                        </p:tav>
                                      </p:tavLst>
                                    </p:anim>
                                    <p:anim calcmode="lin" valueType="num">
                                      <p:cBhvr additive="base">
                                        <p:cTn id="90" dur="500" fill="hold"/>
                                        <p:tgtEl>
                                          <p:spTgt spid="28702"/>
                                        </p:tgtEl>
                                        <p:attrNameLst>
                                          <p:attrName>ppt_y</p:attrName>
                                        </p:attrNameLst>
                                      </p:cBhvr>
                                      <p:tavLst>
                                        <p:tav tm="0">
                                          <p:val>
                                            <p:strVal val="1+#ppt_h/2"/>
                                          </p:val>
                                        </p:tav>
                                        <p:tav tm="100000">
                                          <p:val>
                                            <p:strVal val="#ppt_y"/>
                                          </p:val>
                                        </p:tav>
                                      </p:tavLst>
                                    </p:anim>
                                  </p:childTnLst>
                                </p:cTn>
                              </p:par>
                            </p:childTnLst>
                          </p:cTn>
                        </p:par>
                        <p:par>
                          <p:cTn id="91" fill="hold" nodeType="afterGroup">
                            <p:stCondLst>
                              <p:cond delay="12600"/>
                            </p:stCondLst>
                            <p:childTnLst>
                              <p:par>
                                <p:cTn id="92" presetID="2" presetClass="entr" presetSubtype="2" fill="hold" grpId="0" nodeType="afterEffect">
                                  <p:stCondLst>
                                    <p:cond delay="100"/>
                                  </p:stCondLst>
                                  <p:childTnLst>
                                    <p:set>
                                      <p:cBhvr>
                                        <p:cTn id="93" dur="1" fill="hold">
                                          <p:stCondLst>
                                            <p:cond delay="0"/>
                                          </p:stCondLst>
                                        </p:cTn>
                                        <p:tgtEl>
                                          <p:spTgt spid="28701"/>
                                        </p:tgtEl>
                                        <p:attrNameLst>
                                          <p:attrName>style.visibility</p:attrName>
                                        </p:attrNameLst>
                                      </p:cBhvr>
                                      <p:to>
                                        <p:strVal val="visible"/>
                                      </p:to>
                                    </p:set>
                                    <p:anim calcmode="lin" valueType="num">
                                      <p:cBhvr additive="base">
                                        <p:cTn id="94" dur="500" fill="hold"/>
                                        <p:tgtEl>
                                          <p:spTgt spid="28701"/>
                                        </p:tgtEl>
                                        <p:attrNameLst>
                                          <p:attrName>ppt_x</p:attrName>
                                        </p:attrNameLst>
                                      </p:cBhvr>
                                      <p:tavLst>
                                        <p:tav tm="0">
                                          <p:val>
                                            <p:strVal val="1+#ppt_w/2"/>
                                          </p:val>
                                        </p:tav>
                                        <p:tav tm="100000">
                                          <p:val>
                                            <p:strVal val="#ppt_x"/>
                                          </p:val>
                                        </p:tav>
                                      </p:tavLst>
                                    </p:anim>
                                    <p:anim calcmode="lin" valueType="num">
                                      <p:cBhvr additive="base">
                                        <p:cTn id="95" dur="500" fill="hold"/>
                                        <p:tgtEl>
                                          <p:spTgt spid="28701"/>
                                        </p:tgtEl>
                                        <p:attrNameLst>
                                          <p:attrName>ppt_y</p:attrName>
                                        </p:attrNameLst>
                                      </p:cBhvr>
                                      <p:tavLst>
                                        <p:tav tm="0">
                                          <p:val>
                                            <p:strVal val="#ppt_y"/>
                                          </p:val>
                                        </p:tav>
                                        <p:tav tm="100000">
                                          <p:val>
                                            <p:strVal val="#ppt_y"/>
                                          </p:val>
                                        </p:tav>
                                      </p:tavLst>
                                    </p:anim>
                                  </p:childTnLst>
                                </p:cTn>
                              </p:par>
                            </p:childTnLst>
                          </p:cTn>
                        </p:par>
                        <p:par>
                          <p:cTn id="96" fill="hold" nodeType="afterGroup">
                            <p:stCondLst>
                              <p:cond delay="13200"/>
                            </p:stCondLst>
                            <p:childTnLst>
                              <p:par>
                                <p:cTn id="97" presetID="2" presetClass="entr" presetSubtype="4" fill="hold" grpId="0" nodeType="afterEffect">
                                  <p:stCondLst>
                                    <p:cond delay="100"/>
                                  </p:stCondLst>
                                  <p:childTnLst>
                                    <p:set>
                                      <p:cBhvr>
                                        <p:cTn id="98" dur="1" fill="hold">
                                          <p:stCondLst>
                                            <p:cond delay="0"/>
                                          </p:stCondLst>
                                        </p:cTn>
                                        <p:tgtEl>
                                          <p:spTgt spid="28704"/>
                                        </p:tgtEl>
                                        <p:attrNameLst>
                                          <p:attrName>style.visibility</p:attrName>
                                        </p:attrNameLst>
                                      </p:cBhvr>
                                      <p:to>
                                        <p:strVal val="visible"/>
                                      </p:to>
                                    </p:set>
                                    <p:anim calcmode="lin" valueType="num">
                                      <p:cBhvr additive="base">
                                        <p:cTn id="99" dur="500" fill="hold"/>
                                        <p:tgtEl>
                                          <p:spTgt spid="28704"/>
                                        </p:tgtEl>
                                        <p:attrNameLst>
                                          <p:attrName>ppt_x</p:attrName>
                                        </p:attrNameLst>
                                      </p:cBhvr>
                                      <p:tavLst>
                                        <p:tav tm="0">
                                          <p:val>
                                            <p:strVal val="#ppt_x"/>
                                          </p:val>
                                        </p:tav>
                                        <p:tav tm="100000">
                                          <p:val>
                                            <p:strVal val="#ppt_x"/>
                                          </p:val>
                                        </p:tav>
                                      </p:tavLst>
                                    </p:anim>
                                    <p:anim calcmode="lin" valueType="num">
                                      <p:cBhvr additive="base">
                                        <p:cTn id="100" dur="500" fill="hold"/>
                                        <p:tgtEl>
                                          <p:spTgt spid="28704"/>
                                        </p:tgtEl>
                                        <p:attrNameLst>
                                          <p:attrName>ppt_y</p:attrName>
                                        </p:attrNameLst>
                                      </p:cBhvr>
                                      <p:tavLst>
                                        <p:tav tm="0">
                                          <p:val>
                                            <p:strVal val="1+#ppt_h/2"/>
                                          </p:val>
                                        </p:tav>
                                        <p:tav tm="100000">
                                          <p:val>
                                            <p:strVal val="#ppt_y"/>
                                          </p:val>
                                        </p:tav>
                                      </p:tavLst>
                                    </p:anim>
                                  </p:childTnLst>
                                </p:cTn>
                              </p:par>
                            </p:childTnLst>
                          </p:cTn>
                        </p:par>
                        <p:par>
                          <p:cTn id="101" fill="hold" nodeType="afterGroup">
                            <p:stCondLst>
                              <p:cond delay="13800"/>
                            </p:stCondLst>
                            <p:childTnLst>
                              <p:par>
                                <p:cTn id="102" presetID="2" presetClass="entr" presetSubtype="2" fill="hold" grpId="0" nodeType="afterEffect">
                                  <p:stCondLst>
                                    <p:cond delay="100"/>
                                  </p:stCondLst>
                                  <p:childTnLst>
                                    <p:set>
                                      <p:cBhvr>
                                        <p:cTn id="103" dur="1" fill="hold">
                                          <p:stCondLst>
                                            <p:cond delay="0"/>
                                          </p:stCondLst>
                                        </p:cTn>
                                        <p:tgtEl>
                                          <p:spTgt spid="28703"/>
                                        </p:tgtEl>
                                        <p:attrNameLst>
                                          <p:attrName>style.visibility</p:attrName>
                                        </p:attrNameLst>
                                      </p:cBhvr>
                                      <p:to>
                                        <p:strVal val="visible"/>
                                      </p:to>
                                    </p:set>
                                    <p:anim calcmode="lin" valueType="num">
                                      <p:cBhvr additive="base">
                                        <p:cTn id="104" dur="500" fill="hold"/>
                                        <p:tgtEl>
                                          <p:spTgt spid="28703"/>
                                        </p:tgtEl>
                                        <p:attrNameLst>
                                          <p:attrName>ppt_x</p:attrName>
                                        </p:attrNameLst>
                                      </p:cBhvr>
                                      <p:tavLst>
                                        <p:tav tm="0">
                                          <p:val>
                                            <p:strVal val="1+#ppt_w/2"/>
                                          </p:val>
                                        </p:tav>
                                        <p:tav tm="100000">
                                          <p:val>
                                            <p:strVal val="#ppt_x"/>
                                          </p:val>
                                        </p:tav>
                                      </p:tavLst>
                                    </p:anim>
                                    <p:anim calcmode="lin" valueType="num">
                                      <p:cBhvr additive="base">
                                        <p:cTn id="105" dur="500" fill="hold"/>
                                        <p:tgtEl>
                                          <p:spTgt spid="28703"/>
                                        </p:tgtEl>
                                        <p:attrNameLst>
                                          <p:attrName>ppt_y</p:attrName>
                                        </p:attrNameLst>
                                      </p:cBhvr>
                                      <p:tavLst>
                                        <p:tav tm="0">
                                          <p:val>
                                            <p:strVal val="#ppt_y"/>
                                          </p:val>
                                        </p:tav>
                                        <p:tav tm="100000">
                                          <p:val>
                                            <p:strVal val="#ppt_y"/>
                                          </p:val>
                                        </p:tav>
                                      </p:tavLst>
                                    </p:anim>
                                  </p:childTnLst>
                                </p:cTn>
                              </p:par>
                            </p:childTnLst>
                          </p:cTn>
                        </p:par>
                        <p:par>
                          <p:cTn id="106" fill="hold" nodeType="afterGroup">
                            <p:stCondLst>
                              <p:cond delay="14400"/>
                            </p:stCondLst>
                            <p:childTnLst>
                              <p:par>
                                <p:cTn id="107" presetID="2" presetClass="entr" presetSubtype="4" fill="hold" grpId="0" nodeType="afterEffect">
                                  <p:stCondLst>
                                    <p:cond delay="100"/>
                                  </p:stCondLst>
                                  <p:childTnLst>
                                    <p:set>
                                      <p:cBhvr>
                                        <p:cTn id="108" dur="1" fill="hold">
                                          <p:stCondLst>
                                            <p:cond delay="0"/>
                                          </p:stCondLst>
                                        </p:cTn>
                                        <p:tgtEl>
                                          <p:spTgt spid="28706"/>
                                        </p:tgtEl>
                                        <p:attrNameLst>
                                          <p:attrName>style.visibility</p:attrName>
                                        </p:attrNameLst>
                                      </p:cBhvr>
                                      <p:to>
                                        <p:strVal val="visible"/>
                                      </p:to>
                                    </p:set>
                                    <p:anim calcmode="lin" valueType="num">
                                      <p:cBhvr additive="base">
                                        <p:cTn id="109" dur="500" fill="hold"/>
                                        <p:tgtEl>
                                          <p:spTgt spid="28706"/>
                                        </p:tgtEl>
                                        <p:attrNameLst>
                                          <p:attrName>ppt_x</p:attrName>
                                        </p:attrNameLst>
                                      </p:cBhvr>
                                      <p:tavLst>
                                        <p:tav tm="0">
                                          <p:val>
                                            <p:strVal val="#ppt_x"/>
                                          </p:val>
                                        </p:tav>
                                        <p:tav tm="100000">
                                          <p:val>
                                            <p:strVal val="#ppt_x"/>
                                          </p:val>
                                        </p:tav>
                                      </p:tavLst>
                                    </p:anim>
                                    <p:anim calcmode="lin" valueType="num">
                                      <p:cBhvr additive="base">
                                        <p:cTn id="110" dur="500" fill="hold"/>
                                        <p:tgtEl>
                                          <p:spTgt spid="28706"/>
                                        </p:tgtEl>
                                        <p:attrNameLst>
                                          <p:attrName>ppt_y</p:attrName>
                                        </p:attrNameLst>
                                      </p:cBhvr>
                                      <p:tavLst>
                                        <p:tav tm="0">
                                          <p:val>
                                            <p:strVal val="1+#ppt_h/2"/>
                                          </p:val>
                                        </p:tav>
                                        <p:tav tm="100000">
                                          <p:val>
                                            <p:strVal val="#ppt_y"/>
                                          </p:val>
                                        </p:tav>
                                      </p:tavLst>
                                    </p:anim>
                                  </p:childTnLst>
                                </p:cTn>
                              </p:par>
                            </p:childTnLst>
                          </p:cTn>
                        </p:par>
                        <p:par>
                          <p:cTn id="111" fill="hold" nodeType="afterGroup">
                            <p:stCondLst>
                              <p:cond delay="15000"/>
                            </p:stCondLst>
                            <p:childTnLst>
                              <p:par>
                                <p:cTn id="112" presetID="2" presetClass="entr" presetSubtype="2" fill="hold" grpId="0" nodeType="afterEffect">
                                  <p:stCondLst>
                                    <p:cond delay="100"/>
                                  </p:stCondLst>
                                  <p:childTnLst>
                                    <p:set>
                                      <p:cBhvr>
                                        <p:cTn id="113" dur="1" fill="hold">
                                          <p:stCondLst>
                                            <p:cond delay="0"/>
                                          </p:stCondLst>
                                        </p:cTn>
                                        <p:tgtEl>
                                          <p:spTgt spid="28705"/>
                                        </p:tgtEl>
                                        <p:attrNameLst>
                                          <p:attrName>style.visibility</p:attrName>
                                        </p:attrNameLst>
                                      </p:cBhvr>
                                      <p:to>
                                        <p:strVal val="visible"/>
                                      </p:to>
                                    </p:set>
                                    <p:anim calcmode="lin" valueType="num">
                                      <p:cBhvr additive="base">
                                        <p:cTn id="114" dur="500" fill="hold"/>
                                        <p:tgtEl>
                                          <p:spTgt spid="28705"/>
                                        </p:tgtEl>
                                        <p:attrNameLst>
                                          <p:attrName>ppt_x</p:attrName>
                                        </p:attrNameLst>
                                      </p:cBhvr>
                                      <p:tavLst>
                                        <p:tav tm="0">
                                          <p:val>
                                            <p:strVal val="1+#ppt_w/2"/>
                                          </p:val>
                                        </p:tav>
                                        <p:tav tm="100000">
                                          <p:val>
                                            <p:strVal val="#ppt_x"/>
                                          </p:val>
                                        </p:tav>
                                      </p:tavLst>
                                    </p:anim>
                                    <p:anim calcmode="lin" valueType="num">
                                      <p:cBhvr additive="base">
                                        <p:cTn id="115" dur="500" fill="hold"/>
                                        <p:tgtEl>
                                          <p:spTgt spid="287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3" grpId="0" animBg="1"/>
      <p:bldP spid="28674" grpId="0" animBg="1"/>
      <p:bldP spid="28675" grpId="0" animBg="1"/>
      <p:bldP spid="28697" grpId="0" autoUpdateAnimBg="0"/>
      <p:bldP spid="28698" grpId="0" autoUpdateAnimBg="0"/>
      <p:bldP spid="28699" grpId="0" autoUpdateAnimBg="0"/>
      <p:bldP spid="28700" grpId="0" autoUpdateAnimBg="0"/>
      <p:bldP spid="28701" grpId="0" autoUpdateAnimBg="0"/>
      <p:bldP spid="28702" grpId="0" autoUpdateAnimBg="0"/>
      <p:bldP spid="28703" grpId="0" autoUpdateAnimBg="0"/>
      <p:bldP spid="28704" grpId="0" autoUpdateAnimBg="0"/>
      <p:bldP spid="28705" grpId="0" autoUpdateAnimBg="0"/>
      <p:bldP spid="28706"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1"/>
          <p:cNvSpPr>
            <a:spLocks/>
          </p:cNvSpPr>
          <p:nvPr/>
        </p:nvSpPr>
        <p:spPr>
          <a:xfrm>
            <a:off x="3151980" y="1957626"/>
            <a:ext cx="1296000" cy="1727408"/>
          </a:xfrm>
          <a:prstGeom prst="rect">
            <a:avLst/>
          </a:prstGeom>
          <a:blipFill>
            <a:blip r:embed="rId2"/>
            <a:stretch>
              <a:fillRect l="-11000" r="-35000" b="-9000"/>
            </a:stretch>
          </a:blipFill>
          <a:ln w="12700" cap="flat" cmpd="sng" algn="ctr">
            <a:noFill/>
            <a:prstDash val="solid"/>
            <a:miter lim="800000"/>
          </a:ln>
          <a:effectLst/>
        </p:spPr>
        <p:txBody>
          <a:bodyPr lIns="68580" tIns="34290" rIns="68580" bIns="34290" rtlCol="0" anchor="ctr"/>
          <a:lstStyle/>
          <a:p>
            <a:pPr algn="ctr">
              <a:defRPr/>
            </a:pPr>
            <a:endParaRPr lang="id-ID" kern="0">
              <a:solidFill>
                <a:sysClr val="window" lastClr="FFFFFF"/>
              </a:solidFill>
              <a:latin typeface="Calibri"/>
            </a:endParaRPr>
          </a:p>
        </p:txBody>
      </p:sp>
      <p:grpSp>
        <p:nvGrpSpPr>
          <p:cNvPr id="7" name="Group 8"/>
          <p:cNvGrpSpPr/>
          <p:nvPr/>
        </p:nvGrpSpPr>
        <p:grpSpPr>
          <a:xfrm>
            <a:off x="3015763" y="1804619"/>
            <a:ext cx="1576982" cy="2044479"/>
            <a:chOff x="2846388" y="1457325"/>
            <a:chExt cx="3443287" cy="4464050"/>
          </a:xfrm>
        </p:grpSpPr>
        <p:sp>
          <p:nvSpPr>
            <p:cNvPr id="8" name="Freeform 14"/>
            <p:cNvSpPr>
              <a:spLocks noEditPoints="1"/>
            </p:cNvSpPr>
            <p:nvPr/>
          </p:nvSpPr>
          <p:spPr bwMode="auto">
            <a:xfrm>
              <a:off x="2846388" y="1457325"/>
              <a:ext cx="3443287" cy="4464050"/>
            </a:xfrm>
            <a:custGeom>
              <a:avLst/>
              <a:gdLst>
                <a:gd name="T0" fmla="*/ 1276 w 1344"/>
                <a:gd name="T1" fmla="*/ 0 h 1743"/>
                <a:gd name="T2" fmla="*/ 68 w 1344"/>
                <a:gd name="T3" fmla="*/ 0 h 1743"/>
                <a:gd name="T4" fmla="*/ 0 w 1344"/>
                <a:gd name="T5" fmla="*/ 68 h 1743"/>
                <a:gd name="T6" fmla="*/ 0 w 1344"/>
                <a:gd name="T7" fmla="*/ 1675 h 1743"/>
                <a:gd name="T8" fmla="*/ 68 w 1344"/>
                <a:gd name="T9" fmla="*/ 1743 h 1743"/>
                <a:gd name="T10" fmla="*/ 1276 w 1344"/>
                <a:gd name="T11" fmla="*/ 1743 h 1743"/>
                <a:gd name="T12" fmla="*/ 1344 w 1344"/>
                <a:gd name="T13" fmla="*/ 1675 h 1743"/>
                <a:gd name="T14" fmla="*/ 1344 w 1344"/>
                <a:gd name="T15" fmla="*/ 68 h 1743"/>
                <a:gd name="T16" fmla="*/ 1276 w 1344"/>
                <a:gd name="T17" fmla="*/ 0 h 1743"/>
                <a:gd name="T18" fmla="*/ 1220 w 1344"/>
                <a:gd name="T19" fmla="*/ 1595 h 1743"/>
                <a:gd name="T20" fmla="*/ 124 w 1344"/>
                <a:gd name="T21" fmla="*/ 1595 h 1743"/>
                <a:gd name="T22" fmla="*/ 124 w 1344"/>
                <a:gd name="T23" fmla="*/ 132 h 1743"/>
                <a:gd name="T24" fmla="*/ 1220 w 1344"/>
                <a:gd name="T25" fmla="*/ 132 h 1743"/>
                <a:gd name="T26" fmla="*/ 1220 w 1344"/>
                <a:gd name="T27" fmla="*/ 1595 h 1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4" h="1743">
                  <a:moveTo>
                    <a:pt x="1276" y="0"/>
                  </a:moveTo>
                  <a:cubicBezTo>
                    <a:pt x="68" y="0"/>
                    <a:pt x="68" y="0"/>
                    <a:pt x="68" y="0"/>
                  </a:cubicBezTo>
                  <a:cubicBezTo>
                    <a:pt x="31" y="0"/>
                    <a:pt x="0" y="31"/>
                    <a:pt x="0" y="68"/>
                  </a:cubicBezTo>
                  <a:cubicBezTo>
                    <a:pt x="0" y="1675"/>
                    <a:pt x="0" y="1675"/>
                    <a:pt x="0" y="1675"/>
                  </a:cubicBezTo>
                  <a:cubicBezTo>
                    <a:pt x="0" y="1713"/>
                    <a:pt x="31" y="1743"/>
                    <a:pt x="68" y="1743"/>
                  </a:cubicBezTo>
                  <a:cubicBezTo>
                    <a:pt x="1276" y="1743"/>
                    <a:pt x="1276" y="1743"/>
                    <a:pt x="1276" y="1743"/>
                  </a:cubicBezTo>
                  <a:cubicBezTo>
                    <a:pt x="1313" y="1743"/>
                    <a:pt x="1344" y="1713"/>
                    <a:pt x="1344" y="1675"/>
                  </a:cubicBezTo>
                  <a:cubicBezTo>
                    <a:pt x="1344" y="68"/>
                    <a:pt x="1344" y="68"/>
                    <a:pt x="1344" y="68"/>
                  </a:cubicBezTo>
                  <a:cubicBezTo>
                    <a:pt x="1344" y="31"/>
                    <a:pt x="1313" y="0"/>
                    <a:pt x="1276" y="0"/>
                  </a:cubicBezTo>
                  <a:close/>
                  <a:moveTo>
                    <a:pt x="1220" y="1595"/>
                  </a:moveTo>
                  <a:cubicBezTo>
                    <a:pt x="124" y="1595"/>
                    <a:pt x="124" y="1595"/>
                    <a:pt x="124" y="1595"/>
                  </a:cubicBezTo>
                  <a:cubicBezTo>
                    <a:pt x="124" y="132"/>
                    <a:pt x="124" y="132"/>
                    <a:pt x="124" y="132"/>
                  </a:cubicBezTo>
                  <a:cubicBezTo>
                    <a:pt x="1220" y="132"/>
                    <a:pt x="1220" y="132"/>
                    <a:pt x="1220" y="132"/>
                  </a:cubicBezTo>
                  <a:lnTo>
                    <a:pt x="1220" y="159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kern="0" dirty="0">
                <a:solidFill>
                  <a:sysClr val="windowText" lastClr="000000"/>
                </a:solidFill>
              </a:endParaRPr>
            </a:p>
          </p:txBody>
        </p:sp>
        <p:sp>
          <p:nvSpPr>
            <p:cNvPr id="9" name="Oval 15"/>
            <p:cNvSpPr>
              <a:spLocks noChangeArrowheads="1"/>
            </p:cNvSpPr>
            <p:nvPr/>
          </p:nvSpPr>
          <p:spPr bwMode="auto">
            <a:xfrm>
              <a:off x="4481513" y="5624513"/>
              <a:ext cx="174625" cy="174625"/>
            </a:xfrm>
            <a:prstGeom prst="ellipse">
              <a:avLst/>
            </a:prstGeom>
            <a:solidFill>
              <a:srgbClr val="44546A">
                <a:lumMod val="50000"/>
              </a:srgbClr>
            </a:solidFill>
            <a:ln w="12700">
              <a:solidFill>
                <a:srgbClr val="44546A">
                  <a:lumMod val="75000"/>
                </a:srgbClr>
              </a:solidFill>
              <a:round/>
              <a:headEnd/>
              <a:tailEnd/>
            </a:ln>
            <a:extLst/>
          </p:spPr>
          <p:txBody>
            <a:bodyPr vert="horz" wrap="square" lIns="91440" tIns="45720" rIns="91440" bIns="45720" numCol="1" anchor="t" anchorCtr="0" compatLnSpc="1">
              <a:prstTxWarp prst="textNoShape">
                <a:avLst/>
              </a:prstTxWarp>
            </a:bodyPr>
            <a:lstStyle/>
            <a:p>
              <a:pPr>
                <a:defRPr/>
              </a:pPr>
              <a:endParaRPr lang="en-US" kern="0" dirty="0">
                <a:solidFill>
                  <a:sysClr val="windowText" lastClr="000000"/>
                </a:solidFill>
              </a:endParaRPr>
            </a:p>
          </p:txBody>
        </p:sp>
        <p:sp>
          <p:nvSpPr>
            <p:cNvPr id="10" name="Oval 16"/>
            <p:cNvSpPr>
              <a:spLocks noChangeArrowheads="1"/>
            </p:cNvSpPr>
            <p:nvPr/>
          </p:nvSpPr>
          <p:spPr bwMode="auto">
            <a:xfrm>
              <a:off x="4531997" y="1582110"/>
              <a:ext cx="76835" cy="84518"/>
            </a:xfrm>
            <a:prstGeom prst="ellipse">
              <a:avLst/>
            </a:pr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kern="0" dirty="0">
                <a:solidFill>
                  <a:sysClr val="windowText" lastClr="000000"/>
                </a:solidFill>
              </a:endParaRPr>
            </a:p>
          </p:txBody>
        </p:sp>
      </p:grpSp>
      <p:grpSp>
        <p:nvGrpSpPr>
          <p:cNvPr id="11" name="Group 14"/>
          <p:cNvGrpSpPr/>
          <p:nvPr/>
        </p:nvGrpSpPr>
        <p:grpSpPr>
          <a:xfrm rot="5400000">
            <a:off x="4286494" y="2372438"/>
            <a:ext cx="1576982" cy="2044479"/>
            <a:chOff x="2846388" y="1457325"/>
            <a:chExt cx="3443287" cy="4464050"/>
          </a:xfrm>
        </p:grpSpPr>
        <p:sp>
          <p:nvSpPr>
            <p:cNvPr id="12" name="Freeform 14"/>
            <p:cNvSpPr>
              <a:spLocks noEditPoints="1"/>
            </p:cNvSpPr>
            <p:nvPr/>
          </p:nvSpPr>
          <p:spPr bwMode="auto">
            <a:xfrm>
              <a:off x="2846388" y="1457325"/>
              <a:ext cx="3443287" cy="4464050"/>
            </a:xfrm>
            <a:custGeom>
              <a:avLst/>
              <a:gdLst>
                <a:gd name="T0" fmla="*/ 1276 w 1344"/>
                <a:gd name="T1" fmla="*/ 0 h 1743"/>
                <a:gd name="T2" fmla="*/ 68 w 1344"/>
                <a:gd name="T3" fmla="*/ 0 h 1743"/>
                <a:gd name="T4" fmla="*/ 0 w 1344"/>
                <a:gd name="T5" fmla="*/ 68 h 1743"/>
                <a:gd name="T6" fmla="*/ 0 w 1344"/>
                <a:gd name="T7" fmla="*/ 1675 h 1743"/>
                <a:gd name="T8" fmla="*/ 68 w 1344"/>
                <a:gd name="T9" fmla="*/ 1743 h 1743"/>
                <a:gd name="T10" fmla="*/ 1276 w 1344"/>
                <a:gd name="T11" fmla="*/ 1743 h 1743"/>
                <a:gd name="T12" fmla="*/ 1344 w 1344"/>
                <a:gd name="T13" fmla="*/ 1675 h 1743"/>
                <a:gd name="T14" fmla="*/ 1344 w 1344"/>
                <a:gd name="T15" fmla="*/ 68 h 1743"/>
                <a:gd name="T16" fmla="*/ 1276 w 1344"/>
                <a:gd name="T17" fmla="*/ 0 h 1743"/>
                <a:gd name="T18" fmla="*/ 1220 w 1344"/>
                <a:gd name="T19" fmla="*/ 1595 h 1743"/>
                <a:gd name="T20" fmla="*/ 124 w 1344"/>
                <a:gd name="T21" fmla="*/ 1595 h 1743"/>
                <a:gd name="T22" fmla="*/ 124 w 1344"/>
                <a:gd name="T23" fmla="*/ 132 h 1743"/>
                <a:gd name="T24" fmla="*/ 1220 w 1344"/>
                <a:gd name="T25" fmla="*/ 132 h 1743"/>
                <a:gd name="T26" fmla="*/ 1220 w 1344"/>
                <a:gd name="T27" fmla="*/ 1595 h 1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4" h="1743">
                  <a:moveTo>
                    <a:pt x="1276" y="0"/>
                  </a:moveTo>
                  <a:cubicBezTo>
                    <a:pt x="68" y="0"/>
                    <a:pt x="68" y="0"/>
                    <a:pt x="68" y="0"/>
                  </a:cubicBezTo>
                  <a:cubicBezTo>
                    <a:pt x="31" y="0"/>
                    <a:pt x="0" y="31"/>
                    <a:pt x="0" y="68"/>
                  </a:cubicBezTo>
                  <a:cubicBezTo>
                    <a:pt x="0" y="1675"/>
                    <a:pt x="0" y="1675"/>
                    <a:pt x="0" y="1675"/>
                  </a:cubicBezTo>
                  <a:cubicBezTo>
                    <a:pt x="0" y="1713"/>
                    <a:pt x="31" y="1743"/>
                    <a:pt x="68" y="1743"/>
                  </a:cubicBezTo>
                  <a:cubicBezTo>
                    <a:pt x="1276" y="1743"/>
                    <a:pt x="1276" y="1743"/>
                    <a:pt x="1276" y="1743"/>
                  </a:cubicBezTo>
                  <a:cubicBezTo>
                    <a:pt x="1313" y="1743"/>
                    <a:pt x="1344" y="1713"/>
                    <a:pt x="1344" y="1675"/>
                  </a:cubicBezTo>
                  <a:cubicBezTo>
                    <a:pt x="1344" y="68"/>
                    <a:pt x="1344" y="68"/>
                    <a:pt x="1344" y="68"/>
                  </a:cubicBezTo>
                  <a:cubicBezTo>
                    <a:pt x="1344" y="31"/>
                    <a:pt x="1313" y="0"/>
                    <a:pt x="1276" y="0"/>
                  </a:cubicBezTo>
                  <a:close/>
                  <a:moveTo>
                    <a:pt x="1220" y="1595"/>
                  </a:moveTo>
                  <a:cubicBezTo>
                    <a:pt x="124" y="1595"/>
                    <a:pt x="124" y="1595"/>
                    <a:pt x="124" y="1595"/>
                  </a:cubicBezTo>
                  <a:cubicBezTo>
                    <a:pt x="124" y="132"/>
                    <a:pt x="124" y="132"/>
                    <a:pt x="124" y="132"/>
                  </a:cubicBezTo>
                  <a:cubicBezTo>
                    <a:pt x="1220" y="132"/>
                    <a:pt x="1220" y="132"/>
                    <a:pt x="1220" y="132"/>
                  </a:cubicBezTo>
                  <a:lnTo>
                    <a:pt x="1220" y="159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kern="0" dirty="0">
                <a:solidFill>
                  <a:sysClr val="windowText" lastClr="000000"/>
                </a:solidFill>
              </a:endParaRPr>
            </a:p>
          </p:txBody>
        </p:sp>
        <p:sp>
          <p:nvSpPr>
            <p:cNvPr id="13" name="Oval 15"/>
            <p:cNvSpPr>
              <a:spLocks noChangeArrowheads="1"/>
            </p:cNvSpPr>
            <p:nvPr/>
          </p:nvSpPr>
          <p:spPr bwMode="auto">
            <a:xfrm>
              <a:off x="4481513" y="5624513"/>
              <a:ext cx="174625" cy="174625"/>
            </a:xfrm>
            <a:prstGeom prst="ellipse">
              <a:avLst/>
            </a:prstGeom>
            <a:solidFill>
              <a:srgbClr val="44546A">
                <a:lumMod val="50000"/>
              </a:srgbClr>
            </a:solidFill>
            <a:ln w="12700">
              <a:solidFill>
                <a:srgbClr val="44546A">
                  <a:lumMod val="75000"/>
                </a:srgbClr>
              </a:solidFill>
              <a:round/>
              <a:headEnd/>
              <a:tailEnd/>
            </a:ln>
            <a:extLst/>
          </p:spPr>
          <p:txBody>
            <a:bodyPr vert="horz" wrap="square" lIns="91440" tIns="45720" rIns="91440" bIns="45720" numCol="1" anchor="t" anchorCtr="0" compatLnSpc="1">
              <a:prstTxWarp prst="textNoShape">
                <a:avLst/>
              </a:prstTxWarp>
            </a:bodyPr>
            <a:lstStyle/>
            <a:p>
              <a:pPr>
                <a:defRPr/>
              </a:pPr>
              <a:endParaRPr lang="en-US" kern="0" dirty="0">
                <a:solidFill>
                  <a:sysClr val="windowText" lastClr="000000"/>
                </a:solidFill>
              </a:endParaRPr>
            </a:p>
          </p:txBody>
        </p:sp>
        <p:sp>
          <p:nvSpPr>
            <p:cNvPr id="14" name="Oval 16"/>
            <p:cNvSpPr>
              <a:spLocks noChangeArrowheads="1"/>
            </p:cNvSpPr>
            <p:nvPr/>
          </p:nvSpPr>
          <p:spPr bwMode="auto">
            <a:xfrm>
              <a:off x="4531997" y="1582110"/>
              <a:ext cx="76835" cy="84518"/>
            </a:xfrm>
            <a:prstGeom prst="ellipse">
              <a:avLst/>
            </a:pr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kern="0" dirty="0">
                <a:solidFill>
                  <a:sysClr val="windowText" lastClr="000000"/>
                </a:solidFill>
              </a:endParaRPr>
            </a:p>
          </p:txBody>
        </p:sp>
      </p:grpSp>
      <p:sp>
        <p:nvSpPr>
          <p:cNvPr id="16" name="Freeform 198"/>
          <p:cNvSpPr>
            <a:spLocks noChangeAspect="1" noEditPoints="1"/>
          </p:cNvSpPr>
          <p:nvPr/>
        </p:nvSpPr>
        <p:spPr bwMode="auto">
          <a:xfrm>
            <a:off x="6333064" y="2936415"/>
            <a:ext cx="310835" cy="287798"/>
          </a:xfrm>
          <a:custGeom>
            <a:avLst/>
            <a:gdLst>
              <a:gd name="T0" fmla="*/ 389 w 404"/>
              <a:gd name="T1" fmla="*/ 231 h 340"/>
              <a:gd name="T2" fmla="*/ 325 w 404"/>
              <a:gd name="T3" fmla="*/ 188 h 340"/>
              <a:gd name="T4" fmla="*/ 286 w 404"/>
              <a:gd name="T5" fmla="*/ 188 h 340"/>
              <a:gd name="T6" fmla="*/ 354 w 404"/>
              <a:gd name="T7" fmla="*/ 240 h 340"/>
              <a:gd name="T8" fmla="*/ 283 w 404"/>
              <a:gd name="T9" fmla="*/ 240 h 340"/>
              <a:gd name="T10" fmla="*/ 278 w 404"/>
              <a:gd name="T11" fmla="*/ 243 h 340"/>
              <a:gd name="T12" fmla="*/ 262 w 404"/>
              <a:gd name="T13" fmla="*/ 287 h 340"/>
              <a:gd name="T14" fmla="*/ 142 w 404"/>
              <a:gd name="T15" fmla="*/ 287 h 340"/>
              <a:gd name="T16" fmla="*/ 126 w 404"/>
              <a:gd name="T17" fmla="*/ 243 h 340"/>
              <a:gd name="T18" fmla="*/ 121 w 404"/>
              <a:gd name="T19" fmla="*/ 240 h 340"/>
              <a:gd name="T20" fmla="*/ 50 w 404"/>
              <a:gd name="T21" fmla="*/ 240 h 340"/>
              <a:gd name="T22" fmla="*/ 118 w 404"/>
              <a:gd name="T23" fmla="*/ 188 h 340"/>
              <a:gd name="T24" fmla="*/ 79 w 404"/>
              <a:gd name="T25" fmla="*/ 188 h 340"/>
              <a:gd name="T26" fmla="*/ 15 w 404"/>
              <a:gd name="T27" fmla="*/ 231 h 340"/>
              <a:gd name="T28" fmla="*/ 2 w 404"/>
              <a:gd name="T29" fmla="*/ 260 h 340"/>
              <a:gd name="T30" fmla="*/ 14 w 404"/>
              <a:gd name="T31" fmla="*/ 321 h 340"/>
              <a:gd name="T32" fmla="*/ 39 w 404"/>
              <a:gd name="T33" fmla="*/ 340 h 340"/>
              <a:gd name="T34" fmla="*/ 365 w 404"/>
              <a:gd name="T35" fmla="*/ 340 h 340"/>
              <a:gd name="T36" fmla="*/ 390 w 404"/>
              <a:gd name="T37" fmla="*/ 321 h 340"/>
              <a:gd name="T38" fmla="*/ 401 w 404"/>
              <a:gd name="T39" fmla="*/ 260 h 340"/>
              <a:gd name="T40" fmla="*/ 389 w 404"/>
              <a:gd name="T41" fmla="*/ 231 h 340"/>
              <a:gd name="T42" fmla="*/ 306 w 404"/>
              <a:gd name="T43" fmla="*/ 102 h 340"/>
              <a:gd name="T44" fmla="*/ 240 w 404"/>
              <a:gd name="T45" fmla="*/ 102 h 340"/>
              <a:gd name="T46" fmla="*/ 240 w 404"/>
              <a:gd name="T47" fmla="*/ 0 h 340"/>
              <a:gd name="T48" fmla="*/ 164 w 404"/>
              <a:gd name="T49" fmla="*/ 0 h 340"/>
              <a:gd name="T50" fmla="*/ 164 w 404"/>
              <a:gd name="T51" fmla="*/ 102 h 340"/>
              <a:gd name="T52" fmla="*/ 98 w 404"/>
              <a:gd name="T53" fmla="*/ 102 h 340"/>
              <a:gd name="T54" fmla="*/ 202 w 404"/>
              <a:gd name="T55" fmla="*/ 200 h 340"/>
              <a:gd name="T56" fmla="*/ 306 w 404"/>
              <a:gd name="T57" fmla="*/ 102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4" h="340">
                <a:moveTo>
                  <a:pt x="389" y="231"/>
                </a:moveTo>
                <a:cubicBezTo>
                  <a:pt x="325" y="188"/>
                  <a:pt x="325" y="188"/>
                  <a:pt x="325" y="188"/>
                </a:cubicBezTo>
                <a:cubicBezTo>
                  <a:pt x="286" y="188"/>
                  <a:pt x="286" y="188"/>
                  <a:pt x="286" y="188"/>
                </a:cubicBezTo>
                <a:cubicBezTo>
                  <a:pt x="354" y="240"/>
                  <a:pt x="354" y="240"/>
                  <a:pt x="354" y="240"/>
                </a:cubicBezTo>
                <a:cubicBezTo>
                  <a:pt x="283" y="240"/>
                  <a:pt x="283" y="240"/>
                  <a:pt x="283" y="240"/>
                </a:cubicBezTo>
                <a:cubicBezTo>
                  <a:pt x="281" y="240"/>
                  <a:pt x="279" y="241"/>
                  <a:pt x="278" y="243"/>
                </a:cubicBezTo>
                <a:cubicBezTo>
                  <a:pt x="262" y="287"/>
                  <a:pt x="262" y="287"/>
                  <a:pt x="262" y="287"/>
                </a:cubicBezTo>
                <a:cubicBezTo>
                  <a:pt x="142" y="287"/>
                  <a:pt x="142" y="287"/>
                  <a:pt x="142" y="287"/>
                </a:cubicBezTo>
                <a:cubicBezTo>
                  <a:pt x="126" y="243"/>
                  <a:pt x="126" y="243"/>
                  <a:pt x="126" y="243"/>
                </a:cubicBezTo>
                <a:cubicBezTo>
                  <a:pt x="125" y="241"/>
                  <a:pt x="123" y="240"/>
                  <a:pt x="121" y="240"/>
                </a:cubicBezTo>
                <a:cubicBezTo>
                  <a:pt x="50" y="240"/>
                  <a:pt x="50" y="240"/>
                  <a:pt x="50" y="240"/>
                </a:cubicBezTo>
                <a:cubicBezTo>
                  <a:pt x="118" y="188"/>
                  <a:pt x="118" y="188"/>
                  <a:pt x="118" y="188"/>
                </a:cubicBezTo>
                <a:cubicBezTo>
                  <a:pt x="79" y="188"/>
                  <a:pt x="79" y="188"/>
                  <a:pt x="79" y="188"/>
                </a:cubicBezTo>
                <a:cubicBezTo>
                  <a:pt x="15" y="231"/>
                  <a:pt x="15" y="231"/>
                  <a:pt x="15" y="231"/>
                </a:cubicBezTo>
                <a:cubicBezTo>
                  <a:pt x="5" y="236"/>
                  <a:pt x="0" y="249"/>
                  <a:pt x="2" y="260"/>
                </a:cubicBezTo>
                <a:cubicBezTo>
                  <a:pt x="14" y="321"/>
                  <a:pt x="14" y="321"/>
                  <a:pt x="14" y="321"/>
                </a:cubicBezTo>
                <a:cubicBezTo>
                  <a:pt x="16" y="331"/>
                  <a:pt x="27" y="340"/>
                  <a:pt x="39" y="340"/>
                </a:cubicBezTo>
                <a:cubicBezTo>
                  <a:pt x="365" y="340"/>
                  <a:pt x="365" y="340"/>
                  <a:pt x="365" y="340"/>
                </a:cubicBezTo>
                <a:cubicBezTo>
                  <a:pt x="376" y="340"/>
                  <a:pt x="387" y="331"/>
                  <a:pt x="390" y="321"/>
                </a:cubicBezTo>
                <a:cubicBezTo>
                  <a:pt x="401" y="260"/>
                  <a:pt x="401" y="260"/>
                  <a:pt x="401" y="260"/>
                </a:cubicBezTo>
                <a:cubicBezTo>
                  <a:pt x="404" y="249"/>
                  <a:pt x="398" y="236"/>
                  <a:pt x="389" y="231"/>
                </a:cubicBezTo>
                <a:close/>
                <a:moveTo>
                  <a:pt x="306" y="102"/>
                </a:moveTo>
                <a:cubicBezTo>
                  <a:pt x="240" y="102"/>
                  <a:pt x="240" y="102"/>
                  <a:pt x="240" y="102"/>
                </a:cubicBezTo>
                <a:cubicBezTo>
                  <a:pt x="240" y="0"/>
                  <a:pt x="240" y="0"/>
                  <a:pt x="240" y="0"/>
                </a:cubicBezTo>
                <a:cubicBezTo>
                  <a:pt x="164" y="0"/>
                  <a:pt x="164" y="0"/>
                  <a:pt x="164" y="0"/>
                </a:cubicBezTo>
                <a:cubicBezTo>
                  <a:pt x="164" y="102"/>
                  <a:pt x="164" y="102"/>
                  <a:pt x="164" y="102"/>
                </a:cubicBezTo>
                <a:cubicBezTo>
                  <a:pt x="98" y="102"/>
                  <a:pt x="98" y="102"/>
                  <a:pt x="98" y="102"/>
                </a:cubicBezTo>
                <a:cubicBezTo>
                  <a:pt x="202" y="200"/>
                  <a:pt x="202" y="200"/>
                  <a:pt x="202" y="200"/>
                </a:cubicBezTo>
                <a:lnTo>
                  <a:pt x="306" y="102"/>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a:defRPr/>
            </a:pPr>
            <a:endParaRPr lang="en-US" kern="0" dirty="0">
              <a:solidFill>
                <a:sysClr val="windowText" lastClr="000000"/>
              </a:solidFill>
            </a:endParaRPr>
          </a:p>
        </p:txBody>
      </p:sp>
      <p:sp>
        <p:nvSpPr>
          <p:cNvPr id="17" name="Freeform 203"/>
          <p:cNvSpPr>
            <a:spLocks noChangeAspect="1"/>
          </p:cNvSpPr>
          <p:nvPr/>
        </p:nvSpPr>
        <p:spPr bwMode="auto">
          <a:xfrm>
            <a:off x="6320521" y="3426671"/>
            <a:ext cx="232310" cy="300083"/>
          </a:xfrm>
          <a:custGeom>
            <a:avLst/>
            <a:gdLst>
              <a:gd name="T0" fmla="*/ 88 w 302"/>
              <a:gd name="T1" fmla="*/ 46 h 390"/>
              <a:gd name="T2" fmla="*/ 88 w 302"/>
              <a:gd name="T3" fmla="*/ 284 h 390"/>
              <a:gd name="T4" fmla="*/ 45 w 302"/>
              <a:gd name="T5" fmla="*/ 288 h 390"/>
              <a:gd name="T6" fmla="*/ 9 w 302"/>
              <a:gd name="T7" fmla="*/ 355 h 390"/>
              <a:gd name="T8" fmla="*/ 77 w 302"/>
              <a:gd name="T9" fmla="*/ 378 h 390"/>
              <a:gd name="T10" fmla="*/ 124 w 302"/>
              <a:gd name="T11" fmla="*/ 322 h 390"/>
              <a:gd name="T12" fmla="*/ 124 w 302"/>
              <a:gd name="T13" fmla="*/ 126 h 390"/>
              <a:gd name="T14" fmla="*/ 266 w 302"/>
              <a:gd name="T15" fmla="*/ 93 h 390"/>
              <a:gd name="T16" fmla="*/ 266 w 302"/>
              <a:gd name="T17" fmla="*/ 244 h 390"/>
              <a:gd name="T18" fmla="*/ 223 w 302"/>
              <a:gd name="T19" fmla="*/ 248 h 390"/>
              <a:gd name="T20" fmla="*/ 187 w 302"/>
              <a:gd name="T21" fmla="*/ 315 h 390"/>
              <a:gd name="T22" fmla="*/ 255 w 302"/>
              <a:gd name="T23" fmla="*/ 338 h 390"/>
              <a:gd name="T24" fmla="*/ 302 w 302"/>
              <a:gd name="T25" fmla="*/ 282 h 390"/>
              <a:gd name="T26" fmla="*/ 302 w 302"/>
              <a:gd name="T27" fmla="*/ 0 h 390"/>
              <a:gd name="T28" fmla="*/ 88 w 302"/>
              <a:gd name="T29" fmla="*/ 4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2" h="390">
                <a:moveTo>
                  <a:pt x="88" y="46"/>
                </a:moveTo>
                <a:cubicBezTo>
                  <a:pt x="88" y="284"/>
                  <a:pt x="88" y="284"/>
                  <a:pt x="88" y="284"/>
                </a:cubicBezTo>
                <a:cubicBezTo>
                  <a:pt x="75" y="281"/>
                  <a:pt x="60" y="282"/>
                  <a:pt x="45" y="288"/>
                </a:cubicBezTo>
                <a:cubicBezTo>
                  <a:pt x="11" y="300"/>
                  <a:pt x="0" y="330"/>
                  <a:pt x="9" y="355"/>
                </a:cubicBezTo>
                <a:cubicBezTo>
                  <a:pt x="17" y="380"/>
                  <a:pt x="44" y="390"/>
                  <a:pt x="77" y="378"/>
                </a:cubicBezTo>
                <a:cubicBezTo>
                  <a:pt x="106" y="367"/>
                  <a:pt x="124" y="344"/>
                  <a:pt x="124" y="322"/>
                </a:cubicBezTo>
                <a:cubicBezTo>
                  <a:pt x="124" y="322"/>
                  <a:pt x="124" y="196"/>
                  <a:pt x="124" y="126"/>
                </a:cubicBezTo>
                <a:cubicBezTo>
                  <a:pt x="266" y="93"/>
                  <a:pt x="266" y="93"/>
                  <a:pt x="266" y="93"/>
                </a:cubicBezTo>
                <a:cubicBezTo>
                  <a:pt x="266" y="244"/>
                  <a:pt x="266" y="244"/>
                  <a:pt x="266" y="244"/>
                </a:cubicBezTo>
                <a:cubicBezTo>
                  <a:pt x="253" y="241"/>
                  <a:pt x="238" y="242"/>
                  <a:pt x="223" y="248"/>
                </a:cubicBezTo>
                <a:cubicBezTo>
                  <a:pt x="189" y="260"/>
                  <a:pt x="178" y="290"/>
                  <a:pt x="187" y="315"/>
                </a:cubicBezTo>
                <a:cubicBezTo>
                  <a:pt x="195" y="340"/>
                  <a:pt x="222" y="350"/>
                  <a:pt x="255" y="338"/>
                </a:cubicBezTo>
                <a:cubicBezTo>
                  <a:pt x="284" y="327"/>
                  <a:pt x="302" y="304"/>
                  <a:pt x="302" y="282"/>
                </a:cubicBezTo>
                <a:cubicBezTo>
                  <a:pt x="302" y="0"/>
                  <a:pt x="302" y="0"/>
                  <a:pt x="302" y="0"/>
                </a:cubicBezTo>
                <a:lnTo>
                  <a:pt x="88" y="46"/>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a:defRPr/>
            </a:pPr>
            <a:endParaRPr lang="en-US" kern="0" dirty="0">
              <a:solidFill>
                <a:sysClr val="windowText" lastClr="000000"/>
              </a:solidFill>
            </a:endParaRPr>
          </a:p>
        </p:txBody>
      </p:sp>
      <p:sp>
        <p:nvSpPr>
          <p:cNvPr id="18" name="Freeform 219"/>
          <p:cNvSpPr>
            <a:spLocks noChangeAspect="1" noEditPoints="1"/>
          </p:cNvSpPr>
          <p:nvPr/>
        </p:nvSpPr>
        <p:spPr bwMode="auto">
          <a:xfrm>
            <a:off x="6320520" y="1944203"/>
            <a:ext cx="272998" cy="272998"/>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a:defRPr/>
            </a:pPr>
            <a:endParaRPr lang="en-US" kern="0" dirty="0">
              <a:solidFill>
                <a:sysClr val="windowText" lastClr="000000"/>
              </a:solidFill>
            </a:endParaRPr>
          </a:p>
        </p:txBody>
      </p:sp>
      <p:sp>
        <p:nvSpPr>
          <p:cNvPr id="19" name="Freeform 214"/>
          <p:cNvSpPr>
            <a:spLocks noChangeAspect="1" noEditPoints="1"/>
          </p:cNvSpPr>
          <p:nvPr/>
        </p:nvSpPr>
        <p:spPr bwMode="auto">
          <a:xfrm>
            <a:off x="6330131" y="2417927"/>
            <a:ext cx="288230" cy="288230"/>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a:defRPr/>
            </a:pPr>
            <a:endParaRPr lang="en-US" kern="0" dirty="0">
              <a:solidFill>
                <a:sysClr val="windowText" lastClr="000000"/>
              </a:solidFill>
            </a:endParaRPr>
          </a:p>
        </p:txBody>
      </p:sp>
      <p:sp>
        <p:nvSpPr>
          <p:cNvPr id="20" name="Freeform 198"/>
          <p:cNvSpPr>
            <a:spLocks noChangeAspect="1" noEditPoints="1"/>
          </p:cNvSpPr>
          <p:nvPr/>
        </p:nvSpPr>
        <p:spPr bwMode="auto">
          <a:xfrm>
            <a:off x="2492306" y="2903688"/>
            <a:ext cx="310835" cy="287798"/>
          </a:xfrm>
          <a:custGeom>
            <a:avLst/>
            <a:gdLst>
              <a:gd name="T0" fmla="*/ 389 w 404"/>
              <a:gd name="T1" fmla="*/ 231 h 340"/>
              <a:gd name="T2" fmla="*/ 325 w 404"/>
              <a:gd name="T3" fmla="*/ 188 h 340"/>
              <a:gd name="T4" fmla="*/ 286 w 404"/>
              <a:gd name="T5" fmla="*/ 188 h 340"/>
              <a:gd name="T6" fmla="*/ 354 w 404"/>
              <a:gd name="T7" fmla="*/ 240 h 340"/>
              <a:gd name="T8" fmla="*/ 283 w 404"/>
              <a:gd name="T9" fmla="*/ 240 h 340"/>
              <a:gd name="T10" fmla="*/ 278 w 404"/>
              <a:gd name="T11" fmla="*/ 243 h 340"/>
              <a:gd name="T12" fmla="*/ 262 w 404"/>
              <a:gd name="T13" fmla="*/ 287 h 340"/>
              <a:gd name="T14" fmla="*/ 142 w 404"/>
              <a:gd name="T15" fmla="*/ 287 h 340"/>
              <a:gd name="T16" fmla="*/ 126 w 404"/>
              <a:gd name="T17" fmla="*/ 243 h 340"/>
              <a:gd name="T18" fmla="*/ 121 w 404"/>
              <a:gd name="T19" fmla="*/ 240 h 340"/>
              <a:gd name="T20" fmla="*/ 50 w 404"/>
              <a:gd name="T21" fmla="*/ 240 h 340"/>
              <a:gd name="T22" fmla="*/ 118 w 404"/>
              <a:gd name="T23" fmla="*/ 188 h 340"/>
              <a:gd name="T24" fmla="*/ 79 w 404"/>
              <a:gd name="T25" fmla="*/ 188 h 340"/>
              <a:gd name="T26" fmla="*/ 15 w 404"/>
              <a:gd name="T27" fmla="*/ 231 h 340"/>
              <a:gd name="T28" fmla="*/ 2 w 404"/>
              <a:gd name="T29" fmla="*/ 260 h 340"/>
              <a:gd name="T30" fmla="*/ 14 w 404"/>
              <a:gd name="T31" fmla="*/ 321 h 340"/>
              <a:gd name="T32" fmla="*/ 39 w 404"/>
              <a:gd name="T33" fmla="*/ 340 h 340"/>
              <a:gd name="T34" fmla="*/ 365 w 404"/>
              <a:gd name="T35" fmla="*/ 340 h 340"/>
              <a:gd name="T36" fmla="*/ 390 w 404"/>
              <a:gd name="T37" fmla="*/ 321 h 340"/>
              <a:gd name="T38" fmla="*/ 401 w 404"/>
              <a:gd name="T39" fmla="*/ 260 h 340"/>
              <a:gd name="T40" fmla="*/ 389 w 404"/>
              <a:gd name="T41" fmla="*/ 231 h 340"/>
              <a:gd name="T42" fmla="*/ 306 w 404"/>
              <a:gd name="T43" fmla="*/ 102 h 340"/>
              <a:gd name="T44" fmla="*/ 240 w 404"/>
              <a:gd name="T45" fmla="*/ 102 h 340"/>
              <a:gd name="T46" fmla="*/ 240 w 404"/>
              <a:gd name="T47" fmla="*/ 0 h 340"/>
              <a:gd name="T48" fmla="*/ 164 w 404"/>
              <a:gd name="T49" fmla="*/ 0 h 340"/>
              <a:gd name="T50" fmla="*/ 164 w 404"/>
              <a:gd name="T51" fmla="*/ 102 h 340"/>
              <a:gd name="T52" fmla="*/ 98 w 404"/>
              <a:gd name="T53" fmla="*/ 102 h 340"/>
              <a:gd name="T54" fmla="*/ 202 w 404"/>
              <a:gd name="T55" fmla="*/ 200 h 340"/>
              <a:gd name="T56" fmla="*/ 306 w 404"/>
              <a:gd name="T57" fmla="*/ 102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4" h="340">
                <a:moveTo>
                  <a:pt x="389" y="231"/>
                </a:moveTo>
                <a:cubicBezTo>
                  <a:pt x="325" y="188"/>
                  <a:pt x="325" y="188"/>
                  <a:pt x="325" y="188"/>
                </a:cubicBezTo>
                <a:cubicBezTo>
                  <a:pt x="286" y="188"/>
                  <a:pt x="286" y="188"/>
                  <a:pt x="286" y="188"/>
                </a:cubicBezTo>
                <a:cubicBezTo>
                  <a:pt x="354" y="240"/>
                  <a:pt x="354" y="240"/>
                  <a:pt x="354" y="240"/>
                </a:cubicBezTo>
                <a:cubicBezTo>
                  <a:pt x="283" y="240"/>
                  <a:pt x="283" y="240"/>
                  <a:pt x="283" y="240"/>
                </a:cubicBezTo>
                <a:cubicBezTo>
                  <a:pt x="281" y="240"/>
                  <a:pt x="279" y="241"/>
                  <a:pt x="278" y="243"/>
                </a:cubicBezTo>
                <a:cubicBezTo>
                  <a:pt x="262" y="287"/>
                  <a:pt x="262" y="287"/>
                  <a:pt x="262" y="287"/>
                </a:cubicBezTo>
                <a:cubicBezTo>
                  <a:pt x="142" y="287"/>
                  <a:pt x="142" y="287"/>
                  <a:pt x="142" y="287"/>
                </a:cubicBezTo>
                <a:cubicBezTo>
                  <a:pt x="126" y="243"/>
                  <a:pt x="126" y="243"/>
                  <a:pt x="126" y="243"/>
                </a:cubicBezTo>
                <a:cubicBezTo>
                  <a:pt x="125" y="241"/>
                  <a:pt x="123" y="240"/>
                  <a:pt x="121" y="240"/>
                </a:cubicBezTo>
                <a:cubicBezTo>
                  <a:pt x="50" y="240"/>
                  <a:pt x="50" y="240"/>
                  <a:pt x="50" y="240"/>
                </a:cubicBezTo>
                <a:cubicBezTo>
                  <a:pt x="118" y="188"/>
                  <a:pt x="118" y="188"/>
                  <a:pt x="118" y="188"/>
                </a:cubicBezTo>
                <a:cubicBezTo>
                  <a:pt x="79" y="188"/>
                  <a:pt x="79" y="188"/>
                  <a:pt x="79" y="188"/>
                </a:cubicBezTo>
                <a:cubicBezTo>
                  <a:pt x="15" y="231"/>
                  <a:pt x="15" y="231"/>
                  <a:pt x="15" y="231"/>
                </a:cubicBezTo>
                <a:cubicBezTo>
                  <a:pt x="5" y="236"/>
                  <a:pt x="0" y="249"/>
                  <a:pt x="2" y="260"/>
                </a:cubicBezTo>
                <a:cubicBezTo>
                  <a:pt x="14" y="321"/>
                  <a:pt x="14" y="321"/>
                  <a:pt x="14" y="321"/>
                </a:cubicBezTo>
                <a:cubicBezTo>
                  <a:pt x="16" y="331"/>
                  <a:pt x="27" y="340"/>
                  <a:pt x="39" y="340"/>
                </a:cubicBezTo>
                <a:cubicBezTo>
                  <a:pt x="365" y="340"/>
                  <a:pt x="365" y="340"/>
                  <a:pt x="365" y="340"/>
                </a:cubicBezTo>
                <a:cubicBezTo>
                  <a:pt x="376" y="340"/>
                  <a:pt x="387" y="331"/>
                  <a:pt x="390" y="321"/>
                </a:cubicBezTo>
                <a:cubicBezTo>
                  <a:pt x="401" y="260"/>
                  <a:pt x="401" y="260"/>
                  <a:pt x="401" y="260"/>
                </a:cubicBezTo>
                <a:cubicBezTo>
                  <a:pt x="404" y="249"/>
                  <a:pt x="398" y="236"/>
                  <a:pt x="389" y="231"/>
                </a:cubicBezTo>
                <a:close/>
                <a:moveTo>
                  <a:pt x="306" y="102"/>
                </a:moveTo>
                <a:cubicBezTo>
                  <a:pt x="240" y="102"/>
                  <a:pt x="240" y="102"/>
                  <a:pt x="240" y="102"/>
                </a:cubicBezTo>
                <a:cubicBezTo>
                  <a:pt x="240" y="0"/>
                  <a:pt x="240" y="0"/>
                  <a:pt x="240" y="0"/>
                </a:cubicBezTo>
                <a:cubicBezTo>
                  <a:pt x="164" y="0"/>
                  <a:pt x="164" y="0"/>
                  <a:pt x="164" y="0"/>
                </a:cubicBezTo>
                <a:cubicBezTo>
                  <a:pt x="164" y="102"/>
                  <a:pt x="164" y="102"/>
                  <a:pt x="164" y="102"/>
                </a:cubicBezTo>
                <a:cubicBezTo>
                  <a:pt x="98" y="102"/>
                  <a:pt x="98" y="102"/>
                  <a:pt x="98" y="102"/>
                </a:cubicBezTo>
                <a:cubicBezTo>
                  <a:pt x="202" y="200"/>
                  <a:pt x="202" y="200"/>
                  <a:pt x="202" y="200"/>
                </a:cubicBezTo>
                <a:lnTo>
                  <a:pt x="306" y="102"/>
                </a:ln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pPr>
              <a:defRPr/>
            </a:pPr>
            <a:endParaRPr lang="en-US" kern="0" dirty="0">
              <a:solidFill>
                <a:sysClr val="windowText" lastClr="000000"/>
              </a:solidFill>
            </a:endParaRPr>
          </a:p>
        </p:txBody>
      </p:sp>
      <p:sp>
        <p:nvSpPr>
          <p:cNvPr id="25" name="Freeform 203"/>
          <p:cNvSpPr>
            <a:spLocks noChangeAspect="1"/>
          </p:cNvSpPr>
          <p:nvPr/>
        </p:nvSpPr>
        <p:spPr bwMode="auto">
          <a:xfrm>
            <a:off x="2492306" y="3384953"/>
            <a:ext cx="232310" cy="300083"/>
          </a:xfrm>
          <a:custGeom>
            <a:avLst/>
            <a:gdLst>
              <a:gd name="T0" fmla="*/ 88 w 302"/>
              <a:gd name="T1" fmla="*/ 46 h 390"/>
              <a:gd name="T2" fmla="*/ 88 w 302"/>
              <a:gd name="T3" fmla="*/ 284 h 390"/>
              <a:gd name="T4" fmla="*/ 45 w 302"/>
              <a:gd name="T5" fmla="*/ 288 h 390"/>
              <a:gd name="T6" fmla="*/ 9 w 302"/>
              <a:gd name="T7" fmla="*/ 355 h 390"/>
              <a:gd name="T8" fmla="*/ 77 w 302"/>
              <a:gd name="T9" fmla="*/ 378 h 390"/>
              <a:gd name="T10" fmla="*/ 124 w 302"/>
              <a:gd name="T11" fmla="*/ 322 h 390"/>
              <a:gd name="T12" fmla="*/ 124 w 302"/>
              <a:gd name="T13" fmla="*/ 126 h 390"/>
              <a:gd name="T14" fmla="*/ 266 w 302"/>
              <a:gd name="T15" fmla="*/ 93 h 390"/>
              <a:gd name="T16" fmla="*/ 266 w 302"/>
              <a:gd name="T17" fmla="*/ 244 h 390"/>
              <a:gd name="T18" fmla="*/ 223 w 302"/>
              <a:gd name="T19" fmla="*/ 248 h 390"/>
              <a:gd name="T20" fmla="*/ 187 w 302"/>
              <a:gd name="T21" fmla="*/ 315 h 390"/>
              <a:gd name="T22" fmla="*/ 255 w 302"/>
              <a:gd name="T23" fmla="*/ 338 h 390"/>
              <a:gd name="T24" fmla="*/ 302 w 302"/>
              <a:gd name="T25" fmla="*/ 282 h 390"/>
              <a:gd name="T26" fmla="*/ 302 w 302"/>
              <a:gd name="T27" fmla="*/ 0 h 390"/>
              <a:gd name="T28" fmla="*/ 88 w 302"/>
              <a:gd name="T29" fmla="*/ 4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2" h="390">
                <a:moveTo>
                  <a:pt x="88" y="46"/>
                </a:moveTo>
                <a:cubicBezTo>
                  <a:pt x="88" y="284"/>
                  <a:pt x="88" y="284"/>
                  <a:pt x="88" y="284"/>
                </a:cubicBezTo>
                <a:cubicBezTo>
                  <a:pt x="75" y="281"/>
                  <a:pt x="60" y="282"/>
                  <a:pt x="45" y="288"/>
                </a:cubicBezTo>
                <a:cubicBezTo>
                  <a:pt x="11" y="300"/>
                  <a:pt x="0" y="330"/>
                  <a:pt x="9" y="355"/>
                </a:cubicBezTo>
                <a:cubicBezTo>
                  <a:pt x="17" y="380"/>
                  <a:pt x="44" y="390"/>
                  <a:pt x="77" y="378"/>
                </a:cubicBezTo>
                <a:cubicBezTo>
                  <a:pt x="106" y="367"/>
                  <a:pt x="124" y="344"/>
                  <a:pt x="124" y="322"/>
                </a:cubicBezTo>
                <a:cubicBezTo>
                  <a:pt x="124" y="322"/>
                  <a:pt x="124" y="196"/>
                  <a:pt x="124" y="126"/>
                </a:cubicBezTo>
                <a:cubicBezTo>
                  <a:pt x="266" y="93"/>
                  <a:pt x="266" y="93"/>
                  <a:pt x="266" y="93"/>
                </a:cubicBezTo>
                <a:cubicBezTo>
                  <a:pt x="266" y="244"/>
                  <a:pt x="266" y="244"/>
                  <a:pt x="266" y="244"/>
                </a:cubicBezTo>
                <a:cubicBezTo>
                  <a:pt x="253" y="241"/>
                  <a:pt x="238" y="242"/>
                  <a:pt x="223" y="248"/>
                </a:cubicBezTo>
                <a:cubicBezTo>
                  <a:pt x="189" y="260"/>
                  <a:pt x="178" y="290"/>
                  <a:pt x="187" y="315"/>
                </a:cubicBezTo>
                <a:cubicBezTo>
                  <a:pt x="195" y="340"/>
                  <a:pt x="222" y="350"/>
                  <a:pt x="255" y="338"/>
                </a:cubicBezTo>
                <a:cubicBezTo>
                  <a:pt x="284" y="327"/>
                  <a:pt x="302" y="304"/>
                  <a:pt x="302" y="282"/>
                </a:cubicBezTo>
                <a:cubicBezTo>
                  <a:pt x="302" y="0"/>
                  <a:pt x="302" y="0"/>
                  <a:pt x="302" y="0"/>
                </a:cubicBezTo>
                <a:lnTo>
                  <a:pt x="88" y="46"/>
                </a:ln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pPr>
              <a:defRPr/>
            </a:pPr>
            <a:endParaRPr lang="en-US" kern="0" dirty="0">
              <a:solidFill>
                <a:sysClr val="windowText" lastClr="000000"/>
              </a:solidFill>
            </a:endParaRPr>
          </a:p>
        </p:txBody>
      </p:sp>
      <p:sp>
        <p:nvSpPr>
          <p:cNvPr id="26" name="Freeform 219"/>
          <p:cNvSpPr>
            <a:spLocks noChangeAspect="1" noEditPoints="1"/>
          </p:cNvSpPr>
          <p:nvPr/>
        </p:nvSpPr>
        <p:spPr bwMode="auto">
          <a:xfrm>
            <a:off x="2496192" y="1927586"/>
            <a:ext cx="272998" cy="272998"/>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pPr>
              <a:defRPr/>
            </a:pPr>
            <a:endParaRPr lang="en-US" kern="0" dirty="0">
              <a:solidFill>
                <a:sysClr val="windowText" lastClr="000000"/>
              </a:solidFill>
            </a:endParaRPr>
          </a:p>
        </p:txBody>
      </p:sp>
      <p:sp>
        <p:nvSpPr>
          <p:cNvPr id="27" name="Freeform 214"/>
          <p:cNvSpPr>
            <a:spLocks noChangeAspect="1" noEditPoints="1"/>
          </p:cNvSpPr>
          <p:nvPr/>
        </p:nvSpPr>
        <p:spPr bwMode="auto">
          <a:xfrm>
            <a:off x="2486068" y="2394801"/>
            <a:ext cx="288230" cy="288230"/>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pPr>
              <a:defRPr/>
            </a:pPr>
            <a:endParaRPr lang="en-US" kern="0" dirty="0">
              <a:solidFill>
                <a:sysClr val="windowText" lastClr="000000"/>
              </a:solidFill>
            </a:endParaRPr>
          </a:p>
        </p:txBody>
      </p:sp>
      <p:sp>
        <p:nvSpPr>
          <p:cNvPr id="28" name="Title 13"/>
          <p:cNvSpPr txBox="1">
            <a:spLocks/>
          </p:cNvSpPr>
          <p:nvPr/>
        </p:nvSpPr>
        <p:spPr>
          <a:xfrm>
            <a:off x="6650704" y="1855006"/>
            <a:ext cx="2026277" cy="539797"/>
          </a:xfrm>
          <a:prstGeom prst="rect">
            <a:avLst/>
          </a:prstGeom>
        </p:spPr>
        <p:txBody>
          <a:bodyPr vert="horz" lIns="68580" tIns="34290" rIns="68580" bIns="34290" rtlCol="0" anchor="ctr">
            <a:normAutofit fontScale="925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900" b="1" dirty="0">
                <a:solidFill>
                  <a:schemeClr val="tx1">
                    <a:lumMod val="50000"/>
                    <a:lumOff val="50000"/>
                  </a:schemeClr>
                </a:solidFill>
                <a:latin typeface="微软雅黑" pitchFamily="34" charset="-122"/>
                <a:ea typeface="微软雅黑" pitchFamily="34" charset="-122"/>
              </a:rPr>
              <a:t>增加文本标题</a:t>
            </a:r>
          </a:p>
          <a:p>
            <a:pPr lvl="0">
              <a:lnSpc>
                <a:spcPct val="125000"/>
              </a:lnSpc>
              <a:defRPr/>
            </a:pPr>
            <a:r>
              <a:rPr lang="zh-CN" altLang="en-US" sz="800" kern="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00" kern="0" dirty="0">
              <a:solidFill>
                <a:schemeClr val="tx1">
                  <a:lumMod val="50000"/>
                  <a:lumOff val="50000"/>
                </a:schemeClr>
              </a:solidFill>
              <a:latin typeface="微软雅黑" pitchFamily="34" charset="-122"/>
              <a:ea typeface="微软雅黑" pitchFamily="34" charset="-122"/>
            </a:endParaRPr>
          </a:p>
        </p:txBody>
      </p:sp>
      <p:sp>
        <p:nvSpPr>
          <p:cNvPr id="29" name="Title 13"/>
          <p:cNvSpPr txBox="1">
            <a:spLocks/>
          </p:cNvSpPr>
          <p:nvPr/>
        </p:nvSpPr>
        <p:spPr>
          <a:xfrm>
            <a:off x="6650704" y="2336337"/>
            <a:ext cx="2026277" cy="539797"/>
          </a:xfrm>
          <a:prstGeom prst="rect">
            <a:avLst/>
          </a:prstGeom>
        </p:spPr>
        <p:txBody>
          <a:bodyPr vert="horz" lIns="68580" tIns="34290" rIns="68580" bIns="34290" rtlCol="0" anchor="ctr">
            <a:normAutofit fontScale="925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900" b="1" dirty="0">
                <a:solidFill>
                  <a:schemeClr val="tx1">
                    <a:lumMod val="50000"/>
                    <a:lumOff val="50000"/>
                  </a:schemeClr>
                </a:solidFill>
                <a:latin typeface="微软雅黑" pitchFamily="34" charset="-122"/>
                <a:ea typeface="微软雅黑" pitchFamily="34" charset="-122"/>
              </a:rPr>
              <a:t>增加文本标题</a:t>
            </a:r>
          </a:p>
          <a:p>
            <a:pPr lvl="0">
              <a:lnSpc>
                <a:spcPct val="125000"/>
              </a:lnSpc>
              <a:defRPr/>
            </a:pPr>
            <a:r>
              <a:rPr lang="zh-CN" altLang="en-US" sz="800" kern="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00" kern="0" dirty="0">
              <a:solidFill>
                <a:schemeClr val="tx1">
                  <a:lumMod val="50000"/>
                  <a:lumOff val="50000"/>
                </a:schemeClr>
              </a:solidFill>
              <a:latin typeface="微软雅黑" pitchFamily="34" charset="-122"/>
              <a:ea typeface="微软雅黑" pitchFamily="34" charset="-122"/>
            </a:endParaRPr>
          </a:p>
        </p:txBody>
      </p:sp>
      <p:sp>
        <p:nvSpPr>
          <p:cNvPr id="30" name="Title 13"/>
          <p:cNvSpPr txBox="1">
            <a:spLocks/>
          </p:cNvSpPr>
          <p:nvPr/>
        </p:nvSpPr>
        <p:spPr>
          <a:xfrm>
            <a:off x="6650704" y="2821742"/>
            <a:ext cx="2026277" cy="539797"/>
          </a:xfrm>
          <a:prstGeom prst="rect">
            <a:avLst/>
          </a:prstGeom>
        </p:spPr>
        <p:txBody>
          <a:bodyPr vert="horz" lIns="68580" tIns="34290" rIns="68580" bIns="34290" rtlCol="0" anchor="ctr">
            <a:normAutofit fontScale="925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900" b="1" dirty="0">
                <a:solidFill>
                  <a:schemeClr val="tx1">
                    <a:lumMod val="50000"/>
                    <a:lumOff val="50000"/>
                  </a:schemeClr>
                </a:solidFill>
                <a:latin typeface="微软雅黑" pitchFamily="34" charset="-122"/>
                <a:ea typeface="微软雅黑" pitchFamily="34" charset="-122"/>
              </a:rPr>
              <a:t>增加文本标题</a:t>
            </a:r>
          </a:p>
          <a:p>
            <a:pPr lvl="0">
              <a:lnSpc>
                <a:spcPct val="125000"/>
              </a:lnSpc>
              <a:defRPr/>
            </a:pPr>
            <a:r>
              <a:rPr lang="zh-CN" altLang="en-US" sz="800" kern="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00" kern="0" dirty="0">
              <a:solidFill>
                <a:schemeClr val="tx1">
                  <a:lumMod val="50000"/>
                  <a:lumOff val="50000"/>
                </a:schemeClr>
              </a:solidFill>
              <a:latin typeface="微软雅黑" pitchFamily="34" charset="-122"/>
              <a:ea typeface="微软雅黑" pitchFamily="34" charset="-122"/>
            </a:endParaRPr>
          </a:p>
        </p:txBody>
      </p:sp>
      <p:sp>
        <p:nvSpPr>
          <p:cNvPr id="31" name="Title 13"/>
          <p:cNvSpPr txBox="1">
            <a:spLocks/>
          </p:cNvSpPr>
          <p:nvPr/>
        </p:nvSpPr>
        <p:spPr>
          <a:xfrm>
            <a:off x="6643898" y="3309558"/>
            <a:ext cx="2026277" cy="539797"/>
          </a:xfrm>
          <a:prstGeom prst="rect">
            <a:avLst/>
          </a:prstGeom>
        </p:spPr>
        <p:txBody>
          <a:bodyPr vert="horz" lIns="68580" tIns="34290" rIns="68580" bIns="34290" rtlCol="0" anchor="ctr">
            <a:normAutofit fontScale="925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900" b="1" dirty="0">
                <a:solidFill>
                  <a:schemeClr val="tx1">
                    <a:lumMod val="50000"/>
                    <a:lumOff val="50000"/>
                  </a:schemeClr>
                </a:solidFill>
                <a:latin typeface="微软雅黑" pitchFamily="34" charset="-122"/>
                <a:ea typeface="微软雅黑" pitchFamily="34" charset="-122"/>
              </a:rPr>
              <a:t>增加文本标题</a:t>
            </a:r>
          </a:p>
          <a:p>
            <a:pPr lvl="0">
              <a:lnSpc>
                <a:spcPct val="125000"/>
              </a:lnSpc>
              <a:defRPr/>
            </a:pPr>
            <a:r>
              <a:rPr lang="zh-CN" altLang="en-US" sz="800" kern="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00" kern="0" dirty="0">
              <a:solidFill>
                <a:schemeClr val="tx1">
                  <a:lumMod val="50000"/>
                  <a:lumOff val="50000"/>
                </a:schemeClr>
              </a:solidFill>
              <a:latin typeface="微软雅黑" pitchFamily="34" charset="-122"/>
              <a:ea typeface="微软雅黑" pitchFamily="34" charset="-122"/>
            </a:endParaRPr>
          </a:p>
        </p:txBody>
      </p:sp>
      <p:sp>
        <p:nvSpPr>
          <p:cNvPr id="33" name="Title 13"/>
          <p:cNvSpPr txBox="1">
            <a:spLocks/>
          </p:cNvSpPr>
          <p:nvPr/>
        </p:nvSpPr>
        <p:spPr>
          <a:xfrm>
            <a:off x="438235" y="1789416"/>
            <a:ext cx="2026277" cy="539797"/>
          </a:xfrm>
          <a:prstGeom prst="rect">
            <a:avLst/>
          </a:prstGeom>
        </p:spPr>
        <p:txBody>
          <a:bodyPr vert="horz" lIns="68580" tIns="34290" rIns="68580" bIns="34290" rtlCol="0" anchor="ctr">
            <a:normAutofit fontScale="77500" lnSpcReduction="200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zh-CN" altLang="en-US" sz="1000" b="1" dirty="0">
                <a:solidFill>
                  <a:schemeClr val="tx1">
                    <a:lumMod val="50000"/>
                    <a:lumOff val="50000"/>
                  </a:schemeClr>
                </a:solidFill>
                <a:latin typeface="微软雅黑" pitchFamily="34" charset="-122"/>
                <a:ea typeface="微软雅黑" pitchFamily="34" charset="-122"/>
              </a:rPr>
              <a:t>增加文本标题</a:t>
            </a:r>
          </a:p>
          <a:p>
            <a:pPr lvl="0" algn="r">
              <a:lnSpc>
                <a:spcPct val="125000"/>
              </a:lnSpc>
              <a:defRPr/>
            </a:pPr>
            <a:r>
              <a:rPr lang="zh-CN" altLang="en-US" sz="900" kern="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kern="0" dirty="0">
              <a:solidFill>
                <a:schemeClr val="tx1">
                  <a:lumMod val="50000"/>
                  <a:lumOff val="50000"/>
                </a:schemeClr>
              </a:solidFill>
              <a:latin typeface="微软雅黑" pitchFamily="34" charset="-122"/>
              <a:ea typeface="微软雅黑" pitchFamily="34" charset="-122"/>
            </a:endParaRPr>
          </a:p>
        </p:txBody>
      </p:sp>
      <p:sp>
        <p:nvSpPr>
          <p:cNvPr id="34" name="Title 13"/>
          <p:cNvSpPr txBox="1">
            <a:spLocks/>
          </p:cNvSpPr>
          <p:nvPr/>
        </p:nvSpPr>
        <p:spPr>
          <a:xfrm>
            <a:off x="435016" y="2336337"/>
            <a:ext cx="2026277" cy="539797"/>
          </a:xfrm>
          <a:prstGeom prst="rect">
            <a:avLst/>
          </a:prstGeom>
        </p:spPr>
        <p:txBody>
          <a:bodyPr vert="horz" lIns="68580" tIns="34290" rIns="68580" bIns="34290" rtlCol="0" anchor="ctr">
            <a:normAutofit fontScale="77500" lnSpcReduction="200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zh-CN" altLang="en-US" sz="1000" b="1" dirty="0">
                <a:solidFill>
                  <a:schemeClr val="tx1">
                    <a:lumMod val="50000"/>
                    <a:lumOff val="50000"/>
                  </a:schemeClr>
                </a:solidFill>
                <a:latin typeface="微软雅黑" pitchFamily="34" charset="-122"/>
                <a:ea typeface="微软雅黑" pitchFamily="34" charset="-122"/>
              </a:rPr>
              <a:t>增加文本标题</a:t>
            </a:r>
          </a:p>
          <a:p>
            <a:pPr lvl="0" algn="r">
              <a:lnSpc>
                <a:spcPct val="125000"/>
              </a:lnSpc>
              <a:defRPr/>
            </a:pPr>
            <a:r>
              <a:rPr lang="zh-CN" altLang="en-US" sz="900" kern="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kern="0" dirty="0">
              <a:solidFill>
                <a:schemeClr val="tx1">
                  <a:lumMod val="50000"/>
                  <a:lumOff val="50000"/>
                </a:schemeClr>
              </a:solidFill>
              <a:latin typeface="微软雅黑" pitchFamily="34" charset="-122"/>
              <a:ea typeface="微软雅黑" pitchFamily="34" charset="-122"/>
            </a:endParaRPr>
          </a:p>
        </p:txBody>
      </p:sp>
      <p:sp>
        <p:nvSpPr>
          <p:cNvPr id="35" name="Title 13"/>
          <p:cNvSpPr txBox="1">
            <a:spLocks/>
          </p:cNvSpPr>
          <p:nvPr/>
        </p:nvSpPr>
        <p:spPr>
          <a:xfrm>
            <a:off x="435016" y="2803582"/>
            <a:ext cx="2026277" cy="539797"/>
          </a:xfrm>
          <a:prstGeom prst="rect">
            <a:avLst/>
          </a:prstGeom>
        </p:spPr>
        <p:txBody>
          <a:bodyPr vert="horz" lIns="68580" tIns="34290" rIns="68580" bIns="34290" rtlCol="0" anchor="ctr">
            <a:normAutofit fontScale="77500" lnSpcReduction="200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zh-CN" altLang="en-US" sz="1000" b="1" dirty="0">
                <a:solidFill>
                  <a:schemeClr val="tx1">
                    <a:lumMod val="50000"/>
                    <a:lumOff val="50000"/>
                  </a:schemeClr>
                </a:solidFill>
                <a:latin typeface="微软雅黑" pitchFamily="34" charset="-122"/>
                <a:ea typeface="微软雅黑" pitchFamily="34" charset="-122"/>
              </a:rPr>
              <a:t>增加文本标题</a:t>
            </a:r>
          </a:p>
          <a:p>
            <a:pPr lvl="0" algn="r">
              <a:lnSpc>
                <a:spcPct val="125000"/>
              </a:lnSpc>
              <a:defRPr/>
            </a:pPr>
            <a:r>
              <a:rPr lang="zh-CN" altLang="en-US" sz="900" kern="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kern="0" dirty="0">
              <a:solidFill>
                <a:schemeClr val="tx1">
                  <a:lumMod val="50000"/>
                  <a:lumOff val="50000"/>
                </a:schemeClr>
              </a:solidFill>
              <a:latin typeface="微软雅黑" pitchFamily="34" charset="-122"/>
              <a:ea typeface="微软雅黑" pitchFamily="34" charset="-122"/>
            </a:endParaRPr>
          </a:p>
        </p:txBody>
      </p:sp>
      <p:sp>
        <p:nvSpPr>
          <p:cNvPr id="36" name="Title 13"/>
          <p:cNvSpPr txBox="1">
            <a:spLocks/>
          </p:cNvSpPr>
          <p:nvPr/>
        </p:nvSpPr>
        <p:spPr>
          <a:xfrm>
            <a:off x="435016" y="3343379"/>
            <a:ext cx="2026277" cy="539797"/>
          </a:xfrm>
          <a:prstGeom prst="rect">
            <a:avLst/>
          </a:prstGeom>
        </p:spPr>
        <p:txBody>
          <a:bodyPr vert="horz" lIns="68580" tIns="34290" rIns="68580" bIns="34290" rtlCol="0" anchor="ctr">
            <a:normAutofit fontScale="77500" lnSpcReduction="200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zh-CN" altLang="en-US" sz="1000" b="1" dirty="0">
                <a:solidFill>
                  <a:schemeClr val="tx1">
                    <a:lumMod val="50000"/>
                    <a:lumOff val="50000"/>
                  </a:schemeClr>
                </a:solidFill>
                <a:latin typeface="微软雅黑" pitchFamily="34" charset="-122"/>
                <a:ea typeface="微软雅黑" pitchFamily="34" charset="-122"/>
              </a:rPr>
              <a:t>增加文本标题</a:t>
            </a:r>
          </a:p>
          <a:p>
            <a:pPr lvl="0" algn="r">
              <a:lnSpc>
                <a:spcPct val="125000"/>
              </a:lnSpc>
              <a:defRPr/>
            </a:pPr>
            <a:r>
              <a:rPr lang="zh-CN" altLang="en-US" sz="900" kern="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kern="0" dirty="0">
              <a:solidFill>
                <a:schemeClr val="tx1">
                  <a:lumMod val="50000"/>
                  <a:lumOff val="50000"/>
                </a:schemeClr>
              </a:solidFill>
              <a:latin typeface="微软雅黑" pitchFamily="34" charset="-122"/>
              <a:ea typeface="微软雅黑" pitchFamily="34" charset="-122"/>
            </a:endParaRPr>
          </a:p>
        </p:txBody>
      </p:sp>
      <p:sp>
        <p:nvSpPr>
          <p:cNvPr id="37" name="Rectangle 40"/>
          <p:cNvSpPr>
            <a:spLocks/>
          </p:cNvSpPr>
          <p:nvPr/>
        </p:nvSpPr>
        <p:spPr>
          <a:xfrm>
            <a:off x="4218488" y="2737809"/>
            <a:ext cx="1728000" cy="1296000"/>
          </a:xfrm>
          <a:prstGeom prst="rect">
            <a:avLst/>
          </a:prstGeom>
          <a:blipFill>
            <a:blip r:embed="rId3"/>
            <a:stretch>
              <a:fillRect l="-11000" r="-35000" b="-9000"/>
            </a:stretch>
          </a:blipFill>
          <a:ln w="12700" cap="flat" cmpd="sng" algn="ctr">
            <a:noFill/>
            <a:prstDash val="solid"/>
            <a:miter lim="800000"/>
          </a:ln>
          <a:effectLst/>
        </p:spPr>
        <p:txBody>
          <a:bodyPr lIns="68580" tIns="34290" rIns="68580" bIns="34290" rtlCol="0" anchor="ctr"/>
          <a:lstStyle/>
          <a:p>
            <a:pPr algn="ctr">
              <a:defRPr/>
            </a:pPr>
            <a:endParaRPr lang="id-ID" kern="0">
              <a:solidFill>
                <a:sysClr val="window" lastClr="FFFFFF"/>
              </a:solidFill>
              <a:latin typeface="Calibri"/>
            </a:endParaRPr>
          </a:p>
        </p:txBody>
      </p:sp>
    </p:spTree>
    <p:extLst>
      <p:ext uri="{BB962C8B-B14F-4D97-AF65-F5344CB8AC3E}">
        <p14:creationId xmlns:p14="http://schemas.microsoft.com/office/powerpoint/2010/main" val="12652529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1000"/>
                                        <p:tgtEl>
                                          <p:spTgt spid="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500"/>
                            </p:stCondLst>
                            <p:childTnLst>
                              <p:par>
                                <p:cTn id="13" presetID="14" presetClass="entr" presetSubtype="5"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vertical)">
                                      <p:cBhvr>
                                        <p:cTn id="15" dur="1000"/>
                                        <p:tgtEl>
                                          <p:spTgt spid="11"/>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par>
                          <p:cTn id="20" fill="hold">
                            <p:stCondLst>
                              <p:cond delay="3000"/>
                            </p:stCondLst>
                            <p:childTnLst>
                              <p:par>
                                <p:cTn id="21" presetID="45"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2000"/>
                                        <p:tgtEl>
                                          <p:spTgt spid="26"/>
                                        </p:tgtEl>
                                      </p:cBhvr>
                                    </p:animEffect>
                                    <p:anim calcmode="lin" valueType="num">
                                      <p:cBhvr>
                                        <p:cTn id="24" dur="2000" fill="hold"/>
                                        <p:tgtEl>
                                          <p:spTgt spid="26"/>
                                        </p:tgtEl>
                                        <p:attrNameLst>
                                          <p:attrName>ppt_w</p:attrName>
                                        </p:attrNameLst>
                                      </p:cBhvr>
                                      <p:tavLst>
                                        <p:tav tm="0" fmla="#ppt_w*sin(2.5*pi*$)">
                                          <p:val>
                                            <p:fltVal val="0"/>
                                          </p:val>
                                        </p:tav>
                                        <p:tav tm="100000">
                                          <p:val>
                                            <p:fltVal val="1"/>
                                          </p:val>
                                        </p:tav>
                                      </p:tavLst>
                                    </p:anim>
                                    <p:anim calcmode="lin" valueType="num">
                                      <p:cBhvr>
                                        <p:cTn id="25" dur="2000" fill="hold"/>
                                        <p:tgtEl>
                                          <p:spTgt spid="26"/>
                                        </p:tgtEl>
                                        <p:attrNameLst>
                                          <p:attrName>ppt_h</p:attrName>
                                        </p:attrNameLst>
                                      </p:cBhvr>
                                      <p:tavLst>
                                        <p:tav tm="0">
                                          <p:val>
                                            <p:strVal val="#ppt_h"/>
                                          </p:val>
                                        </p:tav>
                                        <p:tav tm="100000">
                                          <p:val>
                                            <p:strVal val="#ppt_h"/>
                                          </p:val>
                                        </p:tav>
                                      </p:tavLst>
                                    </p:anim>
                                  </p:childTnLst>
                                </p:cTn>
                              </p:par>
                              <p:par>
                                <p:cTn id="26" presetID="45" presetClass="entr" presetSubtype="0"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2000"/>
                                        <p:tgtEl>
                                          <p:spTgt spid="27"/>
                                        </p:tgtEl>
                                      </p:cBhvr>
                                    </p:animEffect>
                                    <p:anim calcmode="lin" valueType="num">
                                      <p:cBhvr>
                                        <p:cTn id="29" dur="2000" fill="hold"/>
                                        <p:tgtEl>
                                          <p:spTgt spid="27"/>
                                        </p:tgtEl>
                                        <p:attrNameLst>
                                          <p:attrName>ppt_w</p:attrName>
                                        </p:attrNameLst>
                                      </p:cBhvr>
                                      <p:tavLst>
                                        <p:tav tm="0" fmla="#ppt_w*sin(2.5*pi*$)">
                                          <p:val>
                                            <p:fltVal val="0"/>
                                          </p:val>
                                        </p:tav>
                                        <p:tav tm="100000">
                                          <p:val>
                                            <p:fltVal val="1"/>
                                          </p:val>
                                        </p:tav>
                                      </p:tavLst>
                                    </p:anim>
                                    <p:anim calcmode="lin" valueType="num">
                                      <p:cBhvr>
                                        <p:cTn id="30" dur="2000" fill="hold"/>
                                        <p:tgtEl>
                                          <p:spTgt spid="27"/>
                                        </p:tgtEl>
                                        <p:attrNameLst>
                                          <p:attrName>ppt_h</p:attrName>
                                        </p:attrNameLst>
                                      </p:cBhvr>
                                      <p:tavLst>
                                        <p:tav tm="0">
                                          <p:val>
                                            <p:strVal val="#ppt_h"/>
                                          </p:val>
                                        </p:tav>
                                        <p:tav tm="100000">
                                          <p:val>
                                            <p:strVal val="#ppt_h"/>
                                          </p:val>
                                        </p:tav>
                                      </p:tavLst>
                                    </p:anim>
                                  </p:childTnLst>
                                </p:cTn>
                              </p:par>
                              <p:par>
                                <p:cTn id="31" presetID="45"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2000"/>
                                        <p:tgtEl>
                                          <p:spTgt spid="20"/>
                                        </p:tgtEl>
                                      </p:cBhvr>
                                    </p:animEffect>
                                    <p:anim calcmode="lin" valueType="num">
                                      <p:cBhvr>
                                        <p:cTn id="34" dur="2000" fill="hold"/>
                                        <p:tgtEl>
                                          <p:spTgt spid="20"/>
                                        </p:tgtEl>
                                        <p:attrNameLst>
                                          <p:attrName>ppt_w</p:attrName>
                                        </p:attrNameLst>
                                      </p:cBhvr>
                                      <p:tavLst>
                                        <p:tav tm="0" fmla="#ppt_w*sin(2.5*pi*$)">
                                          <p:val>
                                            <p:fltVal val="0"/>
                                          </p:val>
                                        </p:tav>
                                        <p:tav tm="100000">
                                          <p:val>
                                            <p:fltVal val="1"/>
                                          </p:val>
                                        </p:tav>
                                      </p:tavLst>
                                    </p:anim>
                                    <p:anim calcmode="lin" valueType="num">
                                      <p:cBhvr>
                                        <p:cTn id="35" dur="2000" fill="hold"/>
                                        <p:tgtEl>
                                          <p:spTgt spid="20"/>
                                        </p:tgtEl>
                                        <p:attrNameLst>
                                          <p:attrName>ppt_h</p:attrName>
                                        </p:attrNameLst>
                                      </p:cBhvr>
                                      <p:tavLst>
                                        <p:tav tm="0">
                                          <p:val>
                                            <p:strVal val="#ppt_h"/>
                                          </p:val>
                                        </p:tav>
                                        <p:tav tm="100000">
                                          <p:val>
                                            <p:strVal val="#ppt_h"/>
                                          </p:val>
                                        </p:tav>
                                      </p:tavLst>
                                    </p:anim>
                                  </p:childTnLst>
                                </p:cTn>
                              </p:par>
                              <p:par>
                                <p:cTn id="36" presetID="45"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2000"/>
                                        <p:tgtEl>
                                          <p:spTgt spid="25"/>
                                        </p:tgtEl>
                                      </p:cBhvr>
                                    </p:animEffect>
                                    <p:anim calcmode="lin" valueType="num">
                                      <p:cBhvr>
                                        <p:cTn id="39" dur="2000" fill="hold"/>
                                        <p:tgtEl>
                                          <p:spTgt spid="25"/>
                                        </p:tgtEl>
                                        <p:attrNameLst>
                                          <p:attrName>ppt_w</p:attrName>
                                        </p:attrNameLst>
                                      </p:cBhvr>
                                      <p:tavLst>
                                        <p:tav tm="0" fmla="#ppt_w*sin(2.5*pi*$)">
                                          <p:val>
                                            <p:fltVal val="0"/>
                                          </p:val>
                                        </p:tav>
                                        <p:tav tm="100000">
                                          <p:val>
                                            <p:fltVal val="1"/>
                                          </p:val>
                                        </p:tav>
                                      </p:tavLst>
                                    </p:anim>
                                    <p:anim calcmode="lin" valueType="num">
                                      <p:cBhvr>
                                        <p:cTn id="40" dur="2000" fill="hold"/>
                                        <p:tgtEl>
                                          <p:spTgt spid="25"/>
                                        </p:tgtEl>
                                        <p:attrNameLst>
                                          <p:attrName>ppt_h</p:attrName>
                                        </p:attrNameLst>
                                      </p:cBhvr>
                                      <p:tavLst>
                                        <p:tav tm="0">
                                          <p:val>
                                            <p:strVal val="#ppt_h"/>
                                          </p:val>
                                        </p:tav>
                                        <p:tav tm="100000">
                                          <p:val>
                                            <p:strVal val="#ppt_h"/>
                                          </p:val>
                                        </p:tav>
                                      </p:tavLst>
                                    </p:anim>
                                  </p:childTnLst>
                                </p:cTn>
                              </p:par>
                              <p:par>
                                <p:cTn id="41" presetID="45"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2000"/>
                                        <p:tgtEl>
                                          <p:spTgt spid="18"/>
                                        </p:tgtEl>
                                      </p:cBhvr>
                                    </p:animEffect>
                                    <p:anim calcmode="lin" valueType="num">
                                      <p:cBhvr>
                                        <p:cTn id="44" dur="2000" fill="hold"/>
                                        <p:tgtEl>
                                          <p:spTgt spid="18"/>
                                        </p:tgtEl>
                                        <p:attrNameLst>
                                          <p:attrName>ppt_w</p:attrName>
                                        </p:attrNameLst>
                                      </p:cBhvr>
                                      <p:tavLst>
                                        <p:tav tm="0" fmla="#ppt_w*sin(2.5*pi*$)">
                                          <p:val>
                                            <p:fltVal val="0"/>
                                          </p:val>
                                        </p:tav>
                                        <p:tav tm="100000">
                                          <p:val>
                                            <p:fltVal val="1"/>
                                          </p:val>
                                        </p:tav>
                                      </p:tavLst>
                                    </p:anim>
                                    <p:anim calcmode="lin" valueType="num">
                                      <p:cBhvr>
                                        <p:cTn id="45" dur="2000" fill="hold"/>
                                        <p:tgtEl>
                                          <p:spTgt spid="18"/>
                                        </p:tgtEl>
                                        <p:attrNameLst>
                                          <p:attrName>ppt_h</p:attrName>
                                        </p:attrNameLst>
                                      </p:cBhvr>
                                      <p:tavLst>
                                        <p:tav tm="0">
                                          <p:val>
                                            <p:strVal val="#ppt_h"/>
                                          </p:val>
                                        </p:tav>
                                        <p:tav tm="100000">
                                          <p:val>
                                            <p:strVal val="#ppt_h"/>
                                          </p:val>
                                        </p:tav>
                                      </p:tavLst>
                                    </p:anim>
                                  </p:childTnLst>
                                </p:cTn>
                              </p:par>
                              <p:par>
                                <p:cTn id="46" presetID="45" presetClass="entr" presetSubtype="0"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2000"/>
                                        <p:tgtEl>
                                          <p:spTgt spid="19"/>
                                        </p:tgtEl>
                                      </p:cBhvr>
                                    </p:animEffect>
                                    <p:anim calcmode="lin" valueType="num">
                                      <p:cBhvr>
                                        <p:cTn id="49" dur="2000" fill="hold"/>
                                        <p:tgtEl>
                                          <p:spTgt spid="19"/>
                                        </p:tgtEl>
                                        <p:attrNameLst>
                                          <p:attrName>ppt_w</p:attrName>
                                        </p:attrNameLst>
                                      </p:cBhvr>
                                      <p:tavLst>
                                        <p:tav tm="0" fmla="#ppt_w*sin(2.5*pi*$)">
                                          <p:val>
                                            <p:fltVal val="0"/>
                                          </p:val>
                                        </p:tav>
                                        <p:tav tm="100000">
                                          <p:val>
                                            <p:fltVal val="1"/>
                                          </p:val>
                                        </p:tav>
                                      </p:tavLst>
                                    </p:anim>
                                    <p:anim calcmode="lin" valueType="num">
                                      <p:cBhvr>
                                        <p:cTn id="50" dur="2000" fill="hold"/>
                                        <p:tgtEl>
                                          <p:spTgt spid="19"/>
                                        </p:tgtEl>
                                        <p:attrNameLst>
                                          <p:attrName>ppt_h</p:attrName>
                                        </p:attrNameLst>
                                      </p:cBhvr>
                                      <p:tavLst>
                                        <p:tav tm="0">
                                          <p:val>
                                            <p:strVal val="#ppt_h"/>
                                          </p:val>
                                        </p:tav>
                                        <p:tav tm="100000">
                                          <p:val>
                                            <p:strVal val="#ppt_h"/>
                                          </p:val>
                                        </p:tav>
                                      </p:tavLst>
                                    </p:anim>
                                  </p:childTnLst>
                                </p:cTn>
                              </p:par>
                              <p:par>
                                <p:cTn id="51" presetID="45" presetClass="entr" presetSubtype="0"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2000"/>
                                        <p:tgtEl>
                                          <p:spTgt spid="16"/>
                                        </p:tgtEl>
                                      </p:cBhvr>
                                    </p:animEffect>
                                    <p:anim calcmode="lin" valueType="num">
                                      <p:cBhvr>
                                        <p:cTn id="54" dur="2000" fill="hold"/>
                                        <p:tgtEl>
                                          <p:spTgt spid="16"/>
                                        </p:tgtEl>
                                        <p:attrNameLst>
                                          <p:attrName>ppt_w</p:attrName>
                                        </p:attrNameLst>
                                      </p:cBhvr>
                                      <p:tavLst>
                                        <p:tav tm="0" fmla="#ppt_w*sin(2.5*pi*$)">
                                          <p:val>
                                            <p:fltVal val="0"/>
                                          </p:val>
                                        </p:tav>
                                        <p:tav tm="100000">
                                          <p:val>
                                            <p:fltVal val="1"/>
                                          </p:val>
                                        </p:tav>
                                      </p:tavLst>
                                    </p:anim>
                                    <p:anim calcmode="lin" valueType="num">
                                      <p:cBhvr>
                                        <p:cTn id="55" dur="2000" fill="hold"/>
                                        <p:tgtEl>
                                          <p:spTgt spid="16"/>
                                        </p:tgtEl>
                                        <p:attrNameLst>
                                          <p:attrName>ppt_h</p:attrName>
                                        </p:attrNameLst>
                                      </p:cBhvr>
                                      <p:tavLst>
                                        <p:tav tm="0">
                                          <p:val>
                                            <p:strVal val="#ppt_h"/>
                                          </p:val>
                                        </p:tav>
                                        <p:tav tm="100000">
                                          <p:val>
                                            <p:strVal val="#ppt_h"/>
                                          </p:val>
                                        </p:tav>
                                      </p:tavLst>
                                    </p:anim>
                                  </p:childTnLst>
                                </p:cTn>
                              </p:par>
                              <p:par>
                                <p:cTn id="56" presetID="45" presetClass="entr" presetSubtype="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2000"/>
                                        <p:tgtEl>
                                          <p:spTgt spid="17"/>
                                        </p:tgtEl>
                                      </p:cBhvr>
                                    </p:animEffect>
                                    <p:anim calcmode="lin" valueType="num">
                                      <p:cBhvr>
                                        <p:cTn id="59" dur="2000" fill="hold"/>
                                        <p:tgtEl>
                                          <p:spTgt spid="17"/>
                                        </p:tgtEl>
                                        <p:attrNameLst>
                                          <p:attrName>ppt_w</p:attrName>
                                        </p:attrNameLst>
                                      </p:cBhvr>
                                      <p:tavLst>
                                        <p:tav tm="0" fmla="#ppt_w*sin(2.5*pi*$)">
                                          <p:val>
                                            <p:fltVal val="0"/>
                                          </p:val>
                                        </p:tav>
                                        <p:tav tm="100000">
                                          <p:val>
                                            <p:fltVal val="1"/>
                                          </p:val>
                                        </p:tav>
                                      </p:tavLst>
                                    </p:anim>
                                    <p:anim calcmode="lin" valueType="num">
                                      <p:cBhvr>
                                        <p:cTn id="60" dur="2000" fill="hold"/>
                                        <p:tgtEl>
                                          <p:spTgt spid="17"/>
                                        </p:tgtEl>
                                        <p:attrNameLst>
                                          <p:attrName>ppt_h</p:attrName>
                                        </p:attrNameLst>
                                      </p:cBhvr>
                                      <p:tavLst>
                                        <p:tav tm="0">
                                          <p:val>
                                            <p:strVal val="#ppt_h"/>
                                          </p:val>
                                        </p:tav>
                                        <p:tav tm="100000">
                                          <p:val>
                                            <p:strVal val="#ppt_h"/>
                                          </p:val>
                                        </p:tav>
                                      </p:tavLst>
                                    </p:anim>
                                  </p:childTnLst>
                                </p:cTn>
                              </p:par>
                            </p:childTnLst>
                          </p:cTn>
                        </p:par>
                        <p:par>
                          <p:cTn id="61" fill="hold">
                            <p:stCondLst>
                              <p:cond delay="5000"/>
                            </p:stCondLst>
                            <p:childTnLst>
                              <p:par>
                                <p:cTn id="62" presetID="22" presetClass="entr" presetSubtype="4"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wipe(down)">
                                      <p:cBhvr>
                                        <p:cTn id="64" dur="500"/>
                                        <p:tgtEl>
                                          <p:spTgt spid="28"/>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wipe(down)">
                                      <p:cBhvr>
                                        <p:cTn id="67" dur="500"/>
                                        <p:tgtEl>
                                          <p:spTgt spid="29"/>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ipe(down)">
                                      <p:cBhvr>
                                        <p:cTn id="70" dur="500"/>
                                        <p:tgtEl>
                                          <p:spTgt spid="30"/>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wipe(down)">
                                      <p:cBhvr>
                                        <p:cTn id="73" dur="500"/>
                                        <p:tgtEl>
                                          <p:spTgt spid="3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wipe(down)">
                                      <p:cBhvr>
                                        <p:cTn id="76" dur="500"/>
                                        <p:tgtEl>
                                          <p:spTgt spid="3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down)">
                                      <p:cBhvr>
                                        <p:cTn id="79" dur="500"/>
                                        <p:tgtEl>
                                          <p:spTgt spid="34"/>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wipe(down)">
                                      <p:cBhvr>
                                        <p:cTn id="82" dur="500"/>
                                        <p:tgtEl>
                                          <p:spTgt spid="35"/>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wipe(down)">
                                      <p:cBhvr>
                                        <p:cTn id="8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17" grpId="0" animBg="1"/>
      <p:bldP spid="18" grpId="0" animBg="1"/>
      <p:bldP spid="19" grpId="0" animBg="1"/>
      <p:bldP spid="20" grpId="0" animBg="1"/>
      <p:bldP spid="25" grpId="0" animBg="1"/>
      <p:bldP spid="26" grpId="0" animBg="1"/>
      <p:bldP spid="27" grpId="0" animBg="1"/>
      <p:bldP spid="28" grpId="0"/>
      <p:bldP spid="29" grpId="0"/>
      <p:bldP spid="30" grpId="0"/>
      <p:bldP spid="31" grpId="0"/>
      <p:bldP spid="33" grpId="0"/>
      <p:bldP spid="34" grpId="0"/>
      <p:bldP spid="35" grpId="0"/>
      <p:bldP spid="36" grpId="0"/>
      <p:bldP spid="3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p:nvPr/>
        </p:nvGrpSpPr>
        <p:grpSpPr>
          <a:xfrm>
            <a:off x="2513" y="2342162"/>
            <a:ext cx="4401056" cy="115193"/>
            <a:chOff x="0" y="2341322"/>
            <a:chExt cx="4403470" cy="115214"/>
          </a:xfrm>
          <a:solidFill>
            <a:schemeClr val="accent1"/>
          </a:solidFill>
        </p:grpSpPr>
        <p:sp>
          <p:nvSpPr>
            <p:cNvPr id="13" name="Rectangle 12"/>
            <p:cNvSpPr/>
            <p:nvPr/>
          </p:nvSpPr>
          <p:spPr>
            <a:xfrm>
              <a:off x="0" y="2341322"/>
              <a:ext cx="4403469"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305">
                <a:defRPr/>
              </a:pPr>
              <a:endParaRPr lang="en-US"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2963773" y="2341322"/>
              <a:ext cx="1439697" cy="115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305">
                <a:defRPr/>
              </a:pPr>
              <a:endParaRPr lang="en-US" sz="19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 name="TextBox 5"/>
          <p:cNvSpPr txBox="1">
            <a:spLocks noChangeArrowheads="1"/>
          </p:cNvSpPr>
          <p:nvPr/>
        </p:nvSpPr>
        <p:spPr bwMode="auto">
          <a:xfrm>
            <a:off x="2375756" y="2597691"/>
            <a:ext cx="21544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下季度工作计划</a:t>
            </a:r>
            <a:endParaRPr lang="en-US" altLang="zh-CN"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TextBox 6"/>
          <p:cNvSpPr txBox="1">
            <a:spLocks noChangeArrowheads="1"/>
          </p:cNvSpPr>
          <p:nvPr/>
        </p:nvSpPr>
        <p:spPr bwMode="auto">
          <a:xfrm>
            <a:off x="1691680" y="2470067"/>
            <a:ext cx="741782" cy="68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nchor="ctr">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en-US" altLang="zh-CN" sz="4000" dirty="0">
                <a:solidFill>
                  <a:schemeClr val="accent1"/>
                </a:solidFill>
                <a:ea typeface="微软雅黑" panose="020B0503020204020204" pitchFamily="34" charset="-122"/>
                <a:sym typeface="Arial" panose="020B0604020202020204" pitchFamily="34" charset="0"/>
              </a:rPr>
              <a:t>04</a:t>
            </a:r>
          </a:p>
        </p:txBody>
      </p:sp>
      <p:sp>
        <p:nvSpPr>
          <p:cNvPr id="16" name="Text Placeholder 3"/>
          <p:cNvSpPr txBox="1">
            <a:spLocks/>
          </p:cNvSpPr>
          <p:nvPr/>
        </p:nvSpPr>
        <p:spPr>
          <a:xfrm>
            <a:off x="2447764" y="2930627"/>
            <a:ext cx="2418448" cy="663964"/>
          </a:xfrm>
          <a:prstGeom prst="rect">
            <a:avLst/>
          </a:prstGeom>
        </p:spPr>
        <p:txBody>
          <a:bodyPr wrap="square"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115">
              <a:lnSpc>
                <a:spcPct val="150000"/>
              </a:lnSpc>
              <a:spcBef>
                <a:spcPct val="20000"/>
              </a:spcBef>
              <a:defRPr/>
            </a:pPr>
            <a:r>
              <a:rPr lang="en-US" sz="10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but the majority </a:t>
            </a:r>
            <a:r>
              <a:rPr lang="en-US" sz="1000" dirty="0" err="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havesuffered</a:t>
            </a:r>
            <a:r>
              <a:rPr lang="en-US" sz="10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alteration in some form, by injected.</a:t>
            </a:r>
          </a:p>
        </p:txBody>
      </p:sp>
    </p:spTree>
    <p:extLst>
      <p:ext uri="{BB962C8B-B14F-4D97-AF65-F5344CB8AC3E}">
        <p14:creationId xmlns:p14="http://schemas.microsoft.com/office/powerpoint/2010/main" val="7536834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nodeType="afterGroup">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slide(fromBottom)">
                                      <p:cBhvr>
                                        <p:cTn id="16" dur="500"/>
                                        <p:tgtEl>
                                          <p:spTgt spid="6"/>
                                        </p:tgtEl>
                                      </p:cBhvr>
                                    </p:animEffect>
                                  </p:childTnLst>
                                </p:cTn>
                              </p:par>
                            </p:childTnLst>
                          </p:cTn>
                        </p:par>
                        <p:par>
                          <p:cTn id="17" fill="hold" nodeType="afterGroup">
                            <p:stCondLst>
                              <p:cond delay="1500"/>
                            </p:stCondLst>
                            <p:childTnLst>
                              <p:par>
                                <p:cTn id="18" presetID="12" presetClass="entr" presetSubtype="4"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slide(fromBottom)">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442630" y="1181716"/>
            <a:ext cx="1728696" cy="1728035"/>
            <a:chOff x="366784" y="771650"/>
            <a:chExt cx="1728996" cy="1727802"/>
          </a:xfrm>
        </p:grpSpPr>
        <p:sp>
          <p:nvSpPr>
            <p:cNvPr id="68" name="椭圆 67"/>
            <p:cNvSpPr/>
            <p:nvPr/>
          </p:nvSpPr>
          <p:spPr>
            <a:xfrm>
              <a:off x="483806" y="902041"/>
              <a:ext cx="1497729" cy="1497730"/>
            </a:xfrm>
            <a:prstGeom prst="ellipse">
              <a:avLst/>
            </a:prstGeom>
            <a:noFill/>
            <a:ln w="63500">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空心弧 68"/>
            <p:cNvSpPr/>
            <p:nvPr/>
          </p:nvSpPr>
          <p:spPr>
            <a:xfrm rot="5400000">
              <a:off x="366784" y="771650"/>
              <a:ext cx="1727802" cy="1727801"/>
            </a:xfrm>
            <a:prstGeom prst="blockArc">
              <a:avLst>
                <a:gd name="adj1" fmla="val 10800000"/>
                <a:gd name="adj2" fmla="val 16200000"/>
                <a:gd name="adj3" fmla="val 13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0" name="文本框 69"/>
            <p:cNvSpPr txBox="1"/>
            <p:nvPr/>
          </p:nvSpPr>
          <p:spPr>
            <a:xfrm>
              <a:off x="777237" y="1327741"/>
              <a:ext cx="811441" cy="523059"/>
            </a:xfrm>
            <a:prstGeom prst="rect">
              <a:avLst/>
            </a:prstGeom>
            <a:noFill/>
          </p:spPr>
          <p:txBody>
            <a:bodyPr wrap="none" rtlCol="0">
              <a:spAutoFit/>
            </a:bodyPr>
            <a:lstStyle/>
            <a:p>
              <a:r>
                <a:rPr lang="en-US" altLang="zh-CN" sz="2799" b="1" dirty="0">
                  <a:solidFill>
                    <a:schemeClr val="tx1">
                      <a:lumMod val="75000"/>
                      <a:lumOff val="25000"/>
                    </a:schemeClr>
                  </a:solidFill>
                  <a:latin typeface="Akzidenz-Grotesk BQ Condensed" pitchFamily="50" charset="0"/>
                </a:rPr>
                <a:t>25%</a:t>
              </a:r>
              <a:endParaRPr lang="zh-CN" altLang="en-US" sz="2799" b="1" dirty="0">
                <a:solidFill>
                  <a:schemeClr val="tx1">
                    <a:lumMod val="75000"/>
                    <a:lumOff val="25000"/>
                  </a:schemeClr>
                </a:solidFill>
                <a:latin typeface="Akzidenz-Grotesk BQ Condensed" pitchFamily="50" charset="0"/>
              </a:endParaRPr>
            </a:p>
          </p:txBody>
        </p:sp>
        <p:sp>
          <p:nvSpPr>
            <p:cNvPr id="71" name="椭圆 70"/>
            <p:cNvSpPr/>
            <p:nvPr/>
          </p:nvSpPr>
          <p:spPr>
            <a:xfrm>
              <a:off x="1870303" y="1517630"/>
              <a:ext cx="225477" cy="2254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2" name="椭圆 71"/>
            <p:cNvSpPr/>
            <p:nvPr/>
          </p:nvSpPr>
          <p:spPr>
            <a:xfrm>
              <a:off x="1123608" y="772153"/>
              <a:ext cx="225477" cy="2254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6" name="文本框 14"/>
          <p:cNvSpPr txBox="1"/>
          <p:nvPr/>
        </p:nvSpPr>
        <p:spPr>
          <a:xfrm>
            <a:off x="1132253" y="2982060"/>
            <a:ext cx="800080" cy="276951"/>
          </a:xfrm>
          <a:prstGeom prst="rect">
            <a:avLst/>
          </a:prstGeom>
          <a:noFill/>
        </p:spPr>
        <p:txBody>
          <a:bodyPr wrap="none" rtlCol="0">
            <a:spAutoFit/>
          </a:bodyPr>
          <a:lstStyle/>
          <a:p>
            <a:pPr algn="r"/>
            <a:r>
              <a:rPr lang="zh-CN" altLang="en-US" sz="1200" dirty="0">
                <a:solidFill>
                  <a:schemeClr val="tx1">
                    <a:lumMod val="75000"/>
                    <a:lumOff val="25000"/>
                  </a:schemeClr>
                </a:solidFill>
                <a:latin typeface="微软雅黑" pitchFamily="34" charset="-122"/>
                <a:ea typeface="微软雅黑" pitchFamily="34" charset="-122"/>
              </a:rPr>
              <a:t>添加标题</a:t>
            </a:r>
          </a:p>
        </p:txBody>
      </p:sp>
      <p:sp>
        <p:nvSpPr>
          <p:cNvPr id="77" name="文本框 15"/>
          <p:cNvSpPr txBox="1"/>
          <p:nvPr/>
        </p:nvSpPr>
        <p:spPr>
          <a:xfrm>
            <a:off x="519720" y="3335193"/>
            <a:ext cx="1577432" cy="590828"/>
          </a:xfrm>
          <a:prstGeom prst="rect">
            <a:avLst/>
          </a:prstGeom>
          <a:noFill/>
        </p:spPr>
        <p:txBody>
          <a:bodyPr wrap="square" rtlCol="0">
            <a:spAutoFit/>
          </a:bodyPr>
          <a:lstStyle/>
          <a:p>
            <a:pPr algn="r">
              <a:lnSpc>
                <a:spcPct val="120000"/>
              </a:lnSpc>
              <a:spcBef>
                <a:spcPct val="0"/>
              </a:spcBef>
              <a:buNone/>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p>
        </p:txBody>
      </p:sp>
      <p:grpSp>
        <p:nvGrpSpPr>
          <p:cNvPr id="3" name="组合 9"/>
          <p:cNvGrpSpPr/>
          <p:nvPr/>
        </p:nvGrpSpPr>
        <p:grpSpPr>
          <a:xfrm>
            <a:off x="2597856" y="1181714"/>
            <a:ext cx="1727501" cy="2744306"/>
            <a:chOff x="2639435" y="771650"/>
            <a:chExt cx="1727801" cy="2743934"/>
          </a:xfrm>
        </p:grpSpPr>
        <p:grpSp>
          <p:nvGrpSpPr>
            <p:cNvPr id="4" name="组合 3"/>
            <p:cNvGrpSpPr/>
            <p:nvPr/>
          </p:nvGrpSpPr>
          <p:grpSpPr>
            <a:xfrm>
              <a:off x="2639435" y="771650"/>
              <a:ext cx="1727801" cy="1728092"/>
              <a:chOff x="2536738" y="771650"/>
              <a:chExt cx="1727801" cy="1728092"/>
            </a:xfrm>
          </p:grpSpPr>
          <p:sp>
            <p:nvSpPr>
              <p:cNvPr id="63" name="椭圆 62"/>
              <p:cNvSpPr/>
              <p:nvPr/>
            </p:nvSpPr>
            <p:spPr>
              <a:xfrm>
                <a:off x="2653760" y="902041"/>
                <a:ext cx="1497729" cy="1497730"/>
              </a:xfrm>
              <a:prstGeom prst="ellipse">
                <a:avLst/>
              </a:prstGeom>
              <a:noFill/>
              <a:ln w="63500">
                <a:solidFill>
                  <a:schemeClr val="accent2">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空心弧 63"/>
              <p:cNvSpPr/>
              <p:nvPr/>
            </p:nvSpPr>
            <p:spPr>
              <a:xfrm rot="10800000">
                <a:off x="2536738" y="771650"/>
                <a:ext cx="1727801" cy="1727802"/>
              </a:xfrm>
              <a:prstGeom prst="blockArc">
                <a:avLst>
                  <a:gd name="adj1" fmla="val 5400000"/>
                  <a:gd name="adj2" fmla="val 16200000"/>
                  <a:gd name="adj3" fmla="val 13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5" name="文本框 64"/>
              <p:cNvSpPr txBox="1"/>
              <p:nvPr/>
            </p:nvSpPr>
            <p:spPr>
              <a:xfrm>
                <a:off x="2947191" y="1327741"/>
                <a:ext cx="811441" cy="523058"/>
              </a:xfrm>
              <a:prstGeom prst="rect">
                <a:avLst/>
              </a:prstGeom>
              <a:noFill/>
            </p:spPr>
            <p:txBody>
              <a:bodyPr wrap="none" rtlCol="0">
                <a:spAutoFit/>
              </a:bodyPr>
              <a:lstStyle/>
              <a:p>
                <a:r>
                  <a:rPr lang="en-US" altLang="zh-CN" sz="2799" b="1" dirty="0">
                    <a:solidFill>
                      <a:schemeClr val="tx1">
                        <a:lumMod val="75000"/>
                        <a:lumOff val="25000"/>
                      </a:schemeClr>
                    </a:solidFill>
                    <a:latin typeface="Akzidenz-Grotesk BQ Condensed" pitchFamily="50" charset="0"/>
                  </a:rPr>
                  <a:t>50%</a:t>
                </a:r>
                <a:endParaRPr lang="zh-CN" altLang="en-US" sz="2799" b="1" dirty="0">
                  <a:solidFill>
                    <a:schemeClr val="tx1">
                      <a:lumMod val="75000"/>
                      <a:lumOff val="25000"/>
                    </a:schemeClr>
                  </a:solidFill>
                  <a:latin typeface="Akzidenz-Grotesk BQ Condensed" pitchFamily="50" charset="0"/>
                </a:endParaRPr>
              </a:p>
            </p:txBody>
          </p:sp>
          <p:sp>
            <p:nvSpPr>
              <p:cNvPr id="66" name="椭圆 65"/>
              <p:cNvSpPr/>
              <p:nvPr/>
            </p:nvSpPr>
            <p:spPr>
              <a:xfrm>
                <a:off x="3287986" y="771901"/>
                <a:ext cx="225477" cy="2254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椭圆 66"/>
              <p:cNvSpPr/>
              <p:nvPr/>
            </p:nvSpPr>
            <p:spPr>
              <a:xfrm>
                <a:off x="3287986" y="2274265"/>
                <a:ext cx="225477" cy="2254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 name="组合 89"/>
            <p:cNvGrpSpPr/>
            <p:nvPr/>
          </p:nvGrpSpPr>
          <p:grpSpPr>
            <a:xfrm>
              <a:off x="2715940" y="2571751"/>
              <a:ext cx="1577706" cy="943833"/>
              <a:chOff x="470459" y="2571751"/>
              <a:chExt cx="1577706" cy="943833"/>
            </a:xfrm>
          </p:grpSpPr>
          <p:sp>
            <p:nvSpPr>
              <p:cNvPr id="91" name="文本框 14"/>
              <p:cNvSpPr txBox="1"/>
              <p:nvPr/>
            </p:nvSpPr>
            <p:spPr>
              <a:xfrm>
                <a:off x="1083097" y="2571751"/>
                <a:ext cx="800219" cy="276913"/>
              </a:xfrm>
              <a:prstGeom prst="rect">
                <a:avLst/>
              </a:prstGeom>
              <a:noFill/>
            </p:spPr>
            <p:txBody>
              <a:bodyPr wrap="none" rtlCol="0">
                <a:spAutoFit/>
              </a:bodyPr>
              <a:lstStyle/>
              <a:p>
                <a:pPr algn="r"/>
                <a:r>
                  <a:rPr lang="zh-CN" altLang="en-US" sz="1200" dirty="0">
                    <a:solidFill>
                      <a:schemeClr val="tx1">
                        <a:lumMod val="75000"/>
                        <a:lumOff val="25000"/>
                      </a:schemeClr>
                    </a:solidFill>
                    <a:latin typeface="微软雅黑" pitchFamily="34" charset="-122"/>
                    <a:ea typeface="微软雅黑" pitchFamily="34" charset="-122"/>
                  </a:rPr>
                  <a:t>添加标题</a:t>
                </a:r>
              </a:p>
            </p:txBody>
          </p:sp>
          <p:sp>
            <p:nvSpPr>
              <p:cNvPr id="92" name="文本框 15"/>
              <p:cNvSpPr txBox="1"/>
              <p:nvPr/>
            </p:nvSpPr>
            <p:spPr>
              <a:xfrm>
                <a:off x="470459" y="2924835"/>
                <a:ext cx="1577706" cy="590749"/>
              </a:xfrm>
              <a:prstGeom prst="rect">
                <a:avLst/>
              </a:prstGeom>
              <a:noFill/>
            </p:spPr>
            <p:txBody>
              <a:bodyPr wrap="square" rtlCol="0">
                <a:spAutoFit/>
              </a:bodyPr>
              <a:lstStyle/>
              <a:p>
                <a:pPr algn="r">
                  <a:lnSpc>
                    <a:spcPct val="120000"/>
                  </a:lnSpc>
                  <a:spcBef>
                    <a:spcPct val="0"/>
                  </a:spcBef>
                  <a:buNone/>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p>
            </p:txBody>
          </p:sp>
        </p:grpSp>
      </p:grpSp>
      <p:grpSp>
        <p:nvGrpSpPr>
          <p:cNvPr id="7" name="组合 12"/>
          <p:cNvGrpSpPr/>
          <p:nvPr/>
        </p:nvGrpSpPr>
        <p:grpSpPr>
          <a:xfrm>
            <a:off x="4751885" y="1181714"/>
            <a:ext cx="1727501" cy="2744306"/>
            <a:chOff x="4787292" y="771650"/>
            <a:chExt cx="1727801" cy="2743934"/>
          </a:xfrm>
        </p:grpSpPr>
        <p:grpSp>
          <p:nvGrpSpPr>
            <p:cNvPr id="8" name="组合 5"/>
            <p:cNvGrpSpPr/>
            <p:nvPr/>
          </p:nvGrpSpPr>
          <p:grpSpPr>
            <a:xfrm>
              <a:off x="4787292" y="771650"/>
              <a:ext cx="1727801" cy="1727802"/>
              <a:chOff x="4706692" y="771650"/>
              <a:chExt cx="1727801" cy="1727802"/>
            </a:xfrm>
          </p:grpSpPr>
          <p:sp>
            <p:nvSpPr>
              <p:cNvPr id="58" name="椭圆 57"/>
              <p:cNvSpPr/>
              <p:nvPr/>
            </p:nvSpPr>
            <p:spPr>
              <a:xfrm>
                <a:off x="4823714" y="902041"/>
                <a:ext cx="1497729" cy="1497730"/>
              </a:xfrm>
              <a:prstGeom prst="ellipse">
                <a:avLst/>
              </a:prstGeom>
              <a:noFill/>
              <a:ln w="63500">
                <a:solidFill>
                  <a:schemeClr val="accent3">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空心弧 58"/>
              <p:cNvSpPr/>
              <p:nvPr/>
            </p:nvSpPr>
            <p:spPr>
              <a:xfrm flipH="1">
                <a:off x="4706692" y="771650"/>
                <a:ext cx="1727801" cy="1727802"/>
              </a:xfrm>
              <a:prstGeom prst="blockArc">
                <a:avLst>
                  <a:gd name="adj1" fmla="val 2700000"/>
                  <a:gd name="adj2" fmla="val 16200000"/>
                  <a:gd name="adj3" fmla="val 13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0" name="文本框 59"/>
              <p:cNvSpPr txBox="1"/>
              <p:nvPr/>
            </p:nvSpPr>
            <p:spPr>
              <a:xfrm>
                <a:off x="5117145" y="1327741"/>
                <a:ext cx="811441" cy="523058"/>
              </a:xfrm>
              <a:prstGeom prst="rect">
                <a:avLst/>
              </a:prstGeom>
              <a:noFill/>
            </p:spPr>
            <p:txBody>
              <a:bodyPr wrap="none" rtlCol="0">
                <a:spAutoFit/>
              </a:bodyPr>
              <a:lstStyle/>
              <a:p>
                <a:r>
                  <a:rPr lang="en-US" altLang="zh-CN" sz="2799" b="1" dirty="0">
                    <a:solidFill>
                      <a:schemeClr val="tx1">
                        <a:lumMod val="75000"/>
                        <a:lumOff val="25000"/>
                      </a:schemeClr>
                    </a:solidFill>
                    <a:latin typeface="Akzidenz-Grotesk BQ Condensed" pitchFamily="50" charset="0"/>
                  </a:rPr>
                  <a:t>65%</a:t>
                </a:r>
                <a:endParaRPr lang="zh-CN" altLang="en-US" sz="2799" b="1" dirty="0">
                  <a:solidFill>
                    <a:schemeClr val="tx1">
                      <a:lumMod val="75000"/>
                      <a:lumOff val="25000"/>
                    </a:schemeClr>
                  </a:solidFill>
                  <a:latin typeface="Akzidenz-Grotesk BQ Condensed" pitchFamily="50" charset="0"/>
                </a:endParaRPr>
              </a:p>
            </p:txBody>
          </p:sp>
          <p:sp>
            <p:nvSpPr>
              <p:cNvPr id="61" name="椭圆 60"/>
              <p:cNvSpPr/>
              <p:nvPr/>
            </p:nvSpPr>
            <p:spPr>
              <a:xfrm>
                <a:off x="4934660" y="2062819"/>
                <a:ext cx="225477" cy="22547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2" name="椭圆 61"/>
              <p:cNvSpPr/>
              <p:nvPr/>
            </p:nvSpPr>
            <p:spPr>
              <a:xfrm>
                <a:off x="5453310" y="772911"/>
                <a:ext cx="225477" cy="22547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9" name="组合 93"/>
            <p:cNvGrpSpPr/>
            <p:nvPr/>
          </p:nvGrpSpPr>
          <p:grpSpPr>
            <a:xfrm>
              <a:off x="4863797" y="2571751"/>
              <a:ext cx="1577706" cy="943833"/>
              <a:chOff x="470459" y="2571751"/>
              <a:chExt cx="1577706" cy="943833"/>
            </a:xfrm>
          </p:grpSpPr>
          <p:sp>
            <p:nvSpPr>
              <p:cNvPr id="95" name="文本框 14"/>
              <p:cNvSpPr txBox="1"/>
              <p:nvPr/>
            </p:nvSpPr>
            <p:spPr>
              <a:xfrm>
                <a:off x="1083097" y="2571751"/>
                <a:ext cx="800219" cy="276913"/>
              </a:xfrm>
              <a:prstGeom prst="rect">
                <a:avLst/>
              </a:prstGeom>
              <a:noFill/>
            </p:spPr>
            <p:txBody>
              <a:bodyPr wrap="none" rtlCol="0">
                <a:spAutoFit/>
              </a:bodyPr>
              <a:lstStyle/>
              <a:p>
                <a:pPr algn="r"/>
                <a:r>
                  <a:rPr lang="zh-CN" altLang="en-US" sz="1200" dirty="0">
                    <a:solidFill>
                      <a:schemeClr val="tx1">
                        <a:lumMod val="75000"/>
                        <a:lumOff val="25000"/>
                      </a:schemeClr>
                    </a:solidFill>
                    <a:latin typeface="微软雅黑" pitchFamily="34" charset="-122"/>
                    <a:ea typeface="微软雅黑" pitchFamily="34" charset="-122"/>
                  </a:rPr>
                  <a:t>添加标题</a:t>
                </a:r>
              </a:p>
            </p:txBody>
          </p:sp>
          <p:sp>
            <p:nvSpPr>
              <p:cNvPr id="96" name="文本框 15"/>
              <p:cNvSpPr txBox="1"/>
              <p:nvPr/>
            </p:nvSpPr>
            <p:spPr>
              <a:xfrm>
                <a:off x="470459" y="2924835"/>
                <a:ext cx="1577706" cy="590749"/>
              </a:xfrm>
              <a:prstGeom prst="rect">
                <a:avLst/>
              </a:prstGeom>
              <a:noFill/>
            </p:spPr>
            <p:txBody>
              <a:bodyPr wrap="square" rtlCol="0">
                <a:spAutoFit/>
              </a:bodyPr>
              <a:lstStyle/>
              <a:p>
                <a:pPr algn="r">
                  <a:lnSpc>
                    <a:spcPct val="120000"/>
                  </a:lnSpc>
                  <a:spcBef>
                    <a:spcPct val="0"/>
                  </a:spcBef>
                  <a:buNone/>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p>
            </p:txBody>
          </p:sp>
        </p:grpSp>
      </p:grpSp>
      <p:grpSp>
        <p:nvGrpSpPr>
          <p:cNvPr id="10" name="组合 13"/>
          <p:cNvGrpSpPr/>
          <p:nvPr/>
        </p:nvGrpSpPr>
        <p:grpSpPr>
          <a:xfrm>
            <a:off x="6905914" y="1181714"/>
            <a:ext cx="1727737" cy="2744306"/>
            <a:chOff x="6906317" y="771650"/>
            <a:chExt cx="1728037" cy="2743934"/>
          </a:xfrm>
        </p:grpSpPr>
        <p:grpSp>
          <p:nvGrpSpPr>
            <p:cNvPr id="11" name="组合 8"/>
            <p:cNvGrpSpPr/>
            <p:nvPr/>
          </p:nvGrpSpPr>
          <p:grpSpPr>
            <a:xfrm>
              <a:off x="6906317" y="771650"/>
              <a:ext cx="1728037" cy="1727802"/>
              <a:chOff x="6876411" y="771650"/>
              <a:chExt cx="1728037" cy="1727802"/>
            </a:xfrm>
          </p:grpSpPr>
          <p:sp>
            <p:nvSpPr>
              <p:cNvPr id="53" name="椭圆 52"/>
              <p:cNvSpPr/>
              <p:nvPr/>
            </p:nvSpPr>
            <p:spPr>
              <a:xfrm>
                <a:off x="6993669" y="902041"/>
                <a:ext cx="1497729" cy="1497730"/>
              </a:xfrm>
              <a:prstGeom prst="ellipse">
                <a:avLst/>
              </a:prstGeom>
              <a:noFill/>
              <a:ln w="63500">
                <a:solidFill>
                  <a:schemeClr val="accent4">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空心弧 53"/>
              <p:cNvSpPr/>
              <p:nvPr/>
            </p:nvSpPr>
            <p:spPr>
              <a:xfrm flipH="1">
                <a:off x="6876646" y="771650"/>
                <a:ext cx="1727802" cy="1727802"/>
              </a:xfrm>
              <a:prstGeom prst="blockArc">
                <a:avLst>
                  <a:gd name="adj1" fmla="val 0"/>
                  <a:gd name="adj2" fmla="val 16200000"/>
                  <a:gd name="adj3" fmla="val 13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文本框 54"/>
              <p:cNvSpPr txBox="1"/>
              <p:nvPr/>
            </p:nvSpPr>
            <p:spPr>
              <a:xfrm>
                <a:off x="7287100" y="1327741"/>
                <a:ext cx="811441" cy="523058"/>
              </a:xfrm>
              <a:prstGeom prst="rect">
                <a:avLst/>
              </a:prstGeom>
              <a:noFill/>
            </p:spPr>
            <p:txBody>
              <a:bodyPr wrap="none" rtlCol="0">
                <a:spAutoFit/>
              </a:bodyPr>
              <a:lstStyle/>
              <a:p>
                <a:r>
                  <a:rPr lang="en-US" altLang="zh-CN" sz="2799" b="1" dirty="0">
                    <a:solidFill>
                      <a:schemeClr val="tx1">
                        <a:lumMod val="75000"/>
                        <a:lumOff val="25000"/>
                      </a:schemeClr>
                    </a:solidFill>
                    <a:latin typeface="Akzidenz-Grotesk BQ Condensed" pitchFamily="50" charset="0"/>
                  </a:rPr>
                  <a:t>75%</a:t>
                </a:r>
                <a:endParaRPr lang="zh-CN" altLang="en-US" sz="2799" b="1" dirty="0">
                  <a:solidFill>
                    <a:schemeClr val="tx1">
                      <a:lumMod val="75000"/>
                      <a:lumOff val="25000"/>
                    </a:schemeClr>
                  </a:solidFill>
                  <a:latin typeface="Akzidenz-Grotesk BQ Condensed" pitchFamily="50" charset="0"/>
                </a:endParaRPr>
              </a:p>
            </p:txBody>
          </p:sp>
          <p:sp>
            <p:nvSpPr>
              <p:cNvPr id="56" name="椭圆 55"/>
              <p:cNvSpPr/>
              <p:nvPr/>
            </p:nvSpPr>
            <p:spPr>
              <a:xfrm>
                <a:off x="7628039" y="772911"/>
                <a:ext cx="225477" cy="2254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7" name="椭圆 56"/>
              <p:cNvSpPr/>
              <p:nvPr/>
            </p:nvSpPr>
            <p:spPr>
              <a:xfrm>
                <a:off x="6876411" y="1516873"/>
                <a:ext cx="225477" cy="2254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2" name="组合 97"/>
            <p:cNvGrpSpPr/>
            <p:nvPr/>
          </p:nvGrpSpPr>
          <p:grpSpPr>
            <a:xfrm>
              <a:off x="6982940" y="2571751"/>
              <a:ext cx="1577706" cy="943833"/>
              <a:chOff x="470459" y="2571751"/>
              <a:chExt cx="1577706" cy="943833"/>
            </a:xfrm>
          </p:grpSpPr>
          <p:sp>
            <p:nvSpPr>
              <p:cNvPr id="99" name="文本框 14"/>
              <p:cNvSpPr txBox="1"/>
              <p:nvPr/>
            </p:nvSpPr>
            <p:spPr>
              <a:xfrm>
                <a:off x="1083097" y="2571751"/>
                <a:ext cx="800219" cy="276913"/>
              </a:xfrm>
              <a:prstGeom prst="rect">
                <a:avLst/>
              </a:prstGeom>
              <a:noFill/>
            </p:spPr>
            <p:txBody>
              <a:bodyPr wrap="none" rtlCol="0">
                <a:spAutoFit/>
              </a:bodyPr>
              <a:lstStyle/>
              <a:p>
                <a:pPr algn="r"/>
                <a:r>
                  <a:rPr lang="zh-CN" altLang="en-US" sz="1200" dirty="0">
                    <a:solidFill>
                      <a:schemeClr val="tx1">
                        <a:lumMod val="75000"/>
                        <a:lumOff val="25000"/>
                      </a:schemeClr>
                    </a:solidFill>
                    <a:latin typeface="微软雅黑" pitchFamily="34" charset="-122"/>
                    <a:ea typeface="微软雅黑" pitchFamily="34" charset="-122"/>
                  </a:rPr>
                  <a:t>添加标题</a:t>
                </a:r>
              </a:p>
            </p:txBody>
          </p:sp>
          <p:sp>
            <p:nvSpPr>
              <p:cNvPr id="100" name="文本框 15"/>
              <p:cNvSpPr txBox="1"/>
              <p:nvPr/>
            </p:nvSpPr>
            <p:spPr>
              <a:xfrm>
                <a:off x="470459" y="2924835"/>
                <a:ext cx="1577706" cy="590749"/>
              </a:xfrm>
              <a:prstGeom prst="rect">
                <a:avLst/>
              </a:prstGeom>
              <a:noFill/>
            </p:spPr>
            <p:txBody>
              <a:bodyPr wrap="square" rtlCol="0">
                <a:spAutoFit/>
              </a:bodyPr>
              <a:lstStyle/>
              <a:p>
                <a:pPr algn="r">
                  <a:lnSpc>
                    <a:spcPct val="120000"/>
                  </a:lnSpc>
                  <a:spcBef>
                    <a:spcPct val="0"/>
                  </a:spcBef>
                  <a:buNone/>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p>
            </p:txBody>
          </p:sp>
        </p:grpSp>
      </p:grpSp>
      <p:sp>
        <p:nvSpPr>
          <p:cNvPr id="47" name="L 形 46"/>
          <p:cNvSpPr/>
          <p:nvPr/>
        </p:nvSpPr>
        <p:spPr>
          <a:xfrm rot="16200000">
            <a:off x="1901583" y="3879251"/>
            <a:ext cx="194426" cy="143975"/>
          </a:xfrm>
          <a:prstGeom prst="corner">
            <a:avLst>
              <a:gd name="adj1" fmla="val 34817"/>
              <a:gd name="adj2" fmla="val 28743"/>
            </a:avLst>
          </a:prstGeom>
          <a:solidFill>
            <a:schemeClr val="accent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8" name="L 形 47"/>
          <p:cNvSpPr/>
          <p:nvPr/>
        </p:nvSpPr>
        <p:spPr>
          <a:xfrm rot="16200000">
            <a:off x="4046555" y="3879251"/>
            <a:ext cx="194426" cy="143975"/>
          </a:xfrm>
          <a:prstGeom prst="corner">
            <a:avLst>
              <a:gd name="adj1" fmla="val 34817"/>
              <a:gd name="adj2" fmla="val 28743"/>
            </a:avLst>
          </a:prstGeom>
          <a:solidFill>
            <a:schemeClr val="accent2">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L 形 48"/>
          <p:cNvSpPr/>
          <p:nvPr/>
        </p:nvSpPr>
        <p:spPr>
          <a:xfrm rot="16200000">
            <a:off x="6203275" y="3879251"/>
            <a:ext cx="194426" cy="143975"/>
          </a:xfrm>
          <a:prstGeom prst="corner">
            <a:avLst>
              <a:gd name="adj1" fmla="val 34817"/>
              <a:gd name="adj2" fmla="val 28743"/>
            </a:avLst>
          </a:prstGeom>
          <a:solidFill>
            <a:schemeClr val="accent3">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L 形 49"/>
          <p:cNvSpPr/>
          <p:nvPr/>
        </p:nvSpPr>
        <p:spPr>
          <a:xfrm rot="16200000">
            <a:off x="8362552" y="3879251"/>
            <a:ext cx="194426" cy="143975"/>
          </a:xfrm>
          <a:prstGeom prst="corner">
            <a:avLst>
              <a:gd name="adj1" fmla="val 34817"/>
              <a:gd name="adj2" fmla="val 28743"/>
            </a:avLst>
          </a:prstGeom>
          <a:solidFill>
            <a:schemeClr val="accent4">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19071878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prestig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0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1000"/>
                                        <p:tgtEl>
                                          <p:spTgt spid="76"/>
                                        </p:tgtEl>
                                      </p:cBhvr>
                                    </p:animEffect>
                                    <p:anim calcmode="lin" valueType="num">
                                      <p:cBhvr>
                                        <p:cTn id="13" dur="1000" fill="hold"/>
                                        <p:tgtEl>
                                          <p:spTgt spid="76"/>
                                        </p:tgtEl>
                                        <p:attrNameLst>
                                          <p:attrName>ppt_x</p:attrName>
                                        </p:attrNameLst>
                                      </p:cBhvr>
                                      <p:tavLst>
                                        <p:tav tm="0">
                                          <p:val>
                                            <p:strVal val="#ppt_x"/>
                                          </p:val>
                                        </p:tav>
                                        <p:tav tm="100000">
                                          <p:val>
                                            <p:strVal val="#ppt_x"/>
                                          </p:val>
                                        </p:tav>
                                      </p:tavLst>
                                    </p:anim>
                                    <p:anim calcmode="lin" valueType="num">
                                      <p:cBhvr>
                                        <p:cTn id="14" dur="1000" fill="hold"/>
                                        <p:tgtEl>
                                          <p:spTgt spid="7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10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1000"/>
                                        <p:tgtEl>
                                          <p:spTgt spid="77"/>
                                        </p:tgtEl>
                                      </p:cBhvr>
                                    </p:animEffect>
                                    <p:anim calcmode="lin" valueType="num">
                                      <p:cBhvr>
                                        <p:cTn id="18" dur="1000" fill="hold"/>
                                        <p:tgtEl>
                                          <p:spTgt spid="77"/>
                                        </p:tgtEl>
                                        <p:attrNameLst>
                                          <p:attrName>ppt_x</p:attrName>
                                        </p:attrNameLst>
                                      </p:cBhvr>
                                      <p:tavLst>
                                        <p:tav tm="0">
                                          <p:val>
                                            <p:strVal val="#ppt_x"/>
                                          </p:val>
                                        </p:tav>
                                        <p:tav tm="100000">
                                          <p:val>
                                            <p:strVal val="#ppt_x"/>
                                          </p:val>
                                        </p:tav>
                                      </p:tavLst>
                                    </p:anim>
                                    <p:anim calcmode="lin" valueType="num">
                                      <p:cBhvr>
                                        <p:cTn id="19" dur="1000" fill="hold"/>
                                        <p:tgtEl>
                                          <p:spTgt spid="7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60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20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230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60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1000"/>
                                        <p:tgtEl>
                                          <p:spTgt spid="47"/>
                                        </p:tgtEl>
                                      </p:cBhvr>
                                    </p:animEffect>
                                    <p:anim calcmode="lin" valueType="num">
                                      <p:cBhvr>
                                        <p:cTn id="38" dur="1000" fill="hold"/>
                                        <p:tgtEl>
                                          <p:spTgt spid="47"/>
                                        </p:tgtEl>
                                        <p:attrNameLst>
                                          <p:attrName>ppt_x</p:attrName>
                                        </p:attrNameLst>
                                      </p:cBhvr>
                                      <p:tavLst>
                                        <p:tav tm="0">
                                          <p:val>
                                            <p:strVal val="#ppt_x"/>
                                          </p:val>
                                        </p:tav>
                                        <p:tav tm="100000">
                                          <p:val>
                                            <p:strVal val="#ppt_x"/>
                                          </p:val>
                                        </p:tav>
                                      </p:tavLst>
                                    </p:anim>
                                    <p:anim calcmode="lin" valueType="num">
                                      <p:cBhvr>
                                        <p:cTn id="39" dur="1000" fill="hold"/>
                                        <p:tgtEl>
                                          <p:spTgt spid="4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80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1000"/>
                                        <p:tgtEl>
                                          <p:spTgt spid="48"/>
                                        </p:tgtEl>
                                      </p:cBhvr>
                                    </p:animEffect>
                                    <p:anim calcmode="lin" valueType="num">
                                      <p:cBhvr>
                                        <p:cTn id="43" dur="1000" fill="hold"/>
                                        <p:tgtEl>
                                          <p:spTgt spid="48"/>
                                        </p:tgtEl>
                                        <p:attrNameLst>
                                          <p:attrName>ppt_x</p:attrName>
                                        </p:attrNameLst>
                                      </p:cBhvr>
                                      <p:tavLst>
                                        <p:tav tm="0">
                                          <p:val>
                                            <p:strVal val="#ppt_x"/>
                                          </p:val>
                                        </p:tav>
                                        <p:tav tm="100000">
                                          <p:val>
                                            <p:strVal val="#ppt_x"/>
                                          </p:val>
                                        </p:tav>
                                      </p:tavLst>
                                    </p:anim>
                                    <p:anim calcmode="lin" valueType="num">
                                      <p:cBhvr>
                                        <p:cTn id="44" dur="1000" fill="hold"/>
                                        <p:tgtEl>
                                          <p:spTgt spid="4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310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1000"/>
                                        <p:tgtEl>
                                          <p:spTgt spid="49"/>
                                        </p:tgtEl>
                                      </p:cBhvr>
                                    </p:animEffect>
                                    <p:anim calcmode="lin" valueType="num">
                                      <p:cBhvr>
                                        <p:cTn id="48" dur="1000" fill="hold"/>
                                        <p:tgtEl>
                                          <p:spTgt spid="49"/>
                                        </p:tgtEl>
                                        <p:attrNameLst>
                                          <p:attrName>ppt_x</p:attrName>
                                        </p:attrNameLst>
                                      </p:cBhvr>
                                      <p:tavLst>
                                        <p:tav tm="0">
                                          <p:val>
                                            <p:strVal val="#ppt_x"/>
                                          </p:val>
                                        </p:tav>
                                        <p:tav tm="100000">
                                          <p:val>
                                            <p:strVal val="#ppt_x"/>
                                          </p:val>
                                        </p:tav>
                                      </p:tavLst>
                                    </p:anim>
                                    <p:anim calcmode="lin" valueType="num">
                                      <p:cBhvr>
                                        <p:cTn id="49" dur="1000" fill="hold"/>
                                        <p:tgtEl>
                                          <p:spTgt spid="4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340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1000"/>
                                        <p:tgtEl>
                                          <p:spTgt spid="50"/>
                                        </p:tgtEl>
                                      </p:cBhvr>
                                    </p:animEffect>
                                    <p:anim calcmode="lin" valueType="num">
                                      <p:cBhvr>
                                        <p:cTn id="53" dur="1000" fill="hold"/>
                                        <p:tgtEl>
                                          <p:spTgt spid="50"/>
                                        </p:tgtEl>
                                        <p:attrNameLst>
                                          <p:attrName>ppt_x</p:attrName>
                                        </p:attrNameLst>
                                      </p:cBhvr>
                                      <p:tavLst>
                                        <p:tav tm="0">
                                          <p:val>
                                            <p:strVal val="#ppt_x"/>
                                          </p:val>
                                        </p:tav>
                                        <p:tav tm="100000">
                                          <p:val>
                                            <p:strVal val="#ppt_x"/>
                                          </p:val>
                                        </p:tav>
                                      </p:tavLst>
                                    </p:anim>
                                    <p:anim calcmode="lin" valueType="num">
                                      <p:cBhvr>
                                        <p:cTn id="54"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47" grpId="0" animBg="1"/>
      <p:bldP spid="48" grpId="0" animBg="1"/>
      <p:bldP spid="49" grpId="0" animBg="1"/>
      <p:bldP spid="5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flipH="1">
            <a:off x="6011128" y="916360"/>
            <a:ext cx="1652454" cy="3201154"/>
            <a:chOff x="0" y="0"/>
            <a:chExt cx="1718" cy="3327"/>
          </a:xfrm>
        </p:grpSpPr>
        <p:sp>
          <p:nvSpPr>
            <p:cNvPr id="17" name="Freeform 29"/>
            <p:cNvSpPr>
              <a:spLocks/>
            </p:cNvSpPr>
            <p:nvPr/>
          </p:nvSpPr>
          <p:spPr bwMode="auto">
            <a:xfrm flipH="1">
              <a:off x="0" y="0"/>
              <a:ext cx="1718" cy="3327"/>
            </a:xfrm>
            <a:custGeom>
              <a:avLst/>
              <a:gdLst>
                <a:gd name="T0" fmla="*/ 479 w 859"/>
                <a:gd name="T1" fmla="*/ 232 h 1663"/>
                <a:gd name="T2" fmla="*/ 338 w 859"/>
                <a:gd name="T3" fmla="*/ 284 h 1663"/>
                <a:gd name="T4" fmla="*/ 328 w 859"/>
                <a:gd name="T5" fmla="*/ 342 h 1663"/>
                <a:gd name="T6" fmla="*/ 247 w 859"/>
                <a:gd name="T7" fmla="*/ 487 h 1663"/>
                <a:gd name="T8" fmla="*/ 151 w 859"/>
                <a:gd name="T9" fmla="*/ 673 h 1663"/>
                <a:gd name="T10" fmla="*/ 54 w 859"/>
                <a:gd name="T11" fmla="*/ 741 h 1663"/>
                <a:gd name="T12" fmla="*/ 0 w 859"/>
                <a:gd name="T13" fmla="*/ 767 h 1663"/>
                <a:gd name="T14" fmla="*/ 171 w 859"/>
                <a:gd name="T15" fmla="*/ 771 h 1663"/>
                <a:gd name="T16" fmla="*/ 357 w 859"/>
                <a:gd name="T17" fmla="*/ 521 h 1663"/>
                <a:gd name="T18" fmla="*/ 348 w 859"/>
                <a:gd name="T19" fmla="*/ 787 h 1663"/>
                <a:gd name="T20" fmla="*/ 352 w 859"/>
                <a:gd name="T21" fmla="*/ 939 h 1663"/>
                <a:gd name="T22" fmla="*/ 469 w 859"/>
                <a:gd name="T23" fmla="*/ 901 h 1663"/>
                <a:gd name="T24" fmla="*/ 568 w 859"/>
                <a:gd name="T25" fmla="*/ 1176 h 1663"/>
                <a:gd name="T26" fmla="*/ 631 w 859"/>
                <a:gd name="T27" fmla="*/ 1401 h 1663"/>
                <a:gd name="T28" fmla="*/ 598 w 859"/>
                <a:gd name="T29" fmla="*/ 1466 h 1663"/>
                <a:gd name="T30" fmla="*/ 621 w 859"/>
                <a:gd name="T31" fmla="*/ 1560 h 1663"/>
                <a:gd name="T32" fmla="*/ 667 w 859"/>
                <a:gd name="T33" fmla="*/ 1640 h 1663"/>
                <a:gd name="T34" fmla="*/ 694 w 859"/>
                <a:gd name="T35" fmla="*/ 1564 h 1663"/>
                <a:gd name="T36" fmla="*/ 748 w 859"/>
                <a:gd name="T37" fmla="*/ 1610 h 1663"/>
                <a:gd name="T38" fmla="*/ 831 w 859"/>
                <a:gd name="T39" fmla="*/ 1598 h 1663"/>
                <a:gd name="T40" fmla="*/ 820 w 859"/>
                <a:gd name="T41" fmla="*/ 1528 h 1663"/>
                <a:gd name="T42" fmla="*/ 764 w 859"/>
                <a:gd name="T43" fmla="*/ 1351 h 1663"/>
                <a:gd name="T44" fmla="*/ 796 w 859"/>
                <a:gd name="T45" fmla="*/ 996 h 1663"/>
                <a:gd name="T46" fmla="*/ 845 w 859"/>
                <a:gd name="T47" fmla="*/ 940 h 1663"/>
                <a:gd name="T48" fmla="*/ 845 w 859"/>
                <a:gd name="T49" fmla="*/ 869 h 1663"/>
                <a:gd name="T50" fmla="*/ 792 w 859"/>
                <a:gd name="T51" fmla="*/ 314 h 1663"/>
                <a:gd name="T52" fmla="*/ 635 w 859"/>
                <a:gd name="T53" fmla="*/ 247 h 1663"/>
                <a:gd name="T54" fmla="*/ 616 w 859"/>
                <a:gd name="T55" fmla="*/ 199 h 1663"/>
                <a:gd name="T56" fmla="*/ 636 w 859"/>
                <a:gd name="T57" fmla="*/ 140 h 1663"/>
                <a:gd name="T58" fmla="*/ 535 w 859"/>
                <a:gd name="T59" fmla="*/ 23 h 1663"/>
                <a:gd name="T60" fmla="*/ 484 w 859"/>
                <a:gd name="T61" fmla="*/ 127 h 1663"/>
                <a:gd name="T62" fmla="*/ 490 w 859"/>
                <a:gd name="T63" fmla="*/ 182 h 1663"/>
                <a:gd name="T64" fmla="*/ 0 w 859"/>
                <a:gd name="T65" fmla="*/ 0 h 1663"/>
                <a:gd name="T66" fmla="*/ 859 w 859"/>
                <a:gd name="T67" fmla="*/ 1663 h 1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T64" t="T65" r="T66" b="T67"/>
              <a:pathLst>
                <a:path w="859" h="1663">
                  <a:moveTo>
                    <a:pt x="498" y="221"/>
                  </a:moveTo>
                  <a:cubicBezTo>
                    <a:pt x="498" y="221"/>
                    <a:pt x="495" y="230"/>
                    <a:pt x="479" y="232"/>
                  </a:cubicBezTo>
                  <a:cubicBezTo>
                    <a:pt x="358" y="267"/>
                    <a:pt x="358" y="267"/>
                    <a:pt x="358" y="267"/>
                  </a:cubicBezTo>
                  <a:cubicBezTo>
                    <a:pt x="358" y="267"/>
                    <a:pt x="343" y="268"/>
                    <a:pt x="338" y="284"/>
                  </a:cubicBezTo>
                  <a:cubicBezTo>
                    <a:pt x="338" y="284"/>
                    <a:pt x="330" y="327"/>
                    <a:pt x="330" y="333"/>
                  </a:cubicBezTo>
                  <a:cubicBezTo>
                    <a:pt x="328" y="342"/>
                    <a:pt x="328" y="342"/>
                    <a:pt x="328" y="342"/>
                  </a:cubicBezTo>
                  <a:cubicBezTo>
                    <a:pt x="328" y="342"/>
                    <a:pt x="273" y="438"/>
                    <a:pt x="262" y="449"/>
                  </a:cubicBezTo>
                  <a:cubicBezTo>
                    <a:pt x="262" y="449"/>
                    <a:pt x="249" y="469"/>
                    <a:pt x="247" y="487"/>
                  </a:cubicBezTo>
                  <a:cubicBezTo>
                    <a:pt x="247" y="487"/>
                    <a:pt x="180" y="585"/>
                    <a:pt x="177" y="619"/>
                  </a:cubicBezTo>
                  <a:cubicBezTo>
                    <a:pt x="177" y="619"/>
                    <a:pt x="154" y="635"/>
                    <a:pt x="151" y="673"/>
                  </a:cubicBezTo>
                  <a:cubicBezTo>
                    <a:pt x="151" y="673"/>
                    <a:pt x="117" y="702"/>
                    <a:pt x="102" y="731"/>
                  </a:cubicBezTo>
                  <a:cubicBezTo>
                    <a:pt x="102" y="731"/>
                    <a:pt x="66" y="736"/>
                    <a:pt x="54" y="741"/>
                  </a:cubicBezTo>
                  <a:cubicBezTo>
                    <a:pt x="54" y="741"/>
                    <a:pt x="20" y="746"/>
                    <a:pt x="13" y="759"/>
                  </a:cubicBezTo>
                  <a:cubicBezTo>
                    <a:pt x="0" y="767"/>
                    <a:pt x="0" y="767"/>
                    <a:pt x="0" y="767"/>
                  </a:cubicBezTo>
                  <a:cubicBezTo>
                    <a:pt x="0" y="770"/>
                    <a:pt x="0" y="770"/>
                    <a:pt x="0" y="770"/>
                  </a:cubicBezTo>
                  <a:cubicBezTo>
                    <a:pt x="171" y="771"/>
                    <a:pt x="171" y="771"/>
                    <a:pt x="171" y="771"/>
                  </a:cubicBezTo>
                  <a:cubicBezTo>
                    <a:pt x="171" y="771"/>
                    <a:pt x="233" y="715"/>
                    <a:pt x="230" y="703"/>
                  </a:cubicBezTo>
                  <a:cubicBezTo>
                    <a:pt x="230" y="703"/>
                    <a:pt x="291" y="636"/>
                    <a:pt x="357" y="521"/>
                  </a:cubicBezTo>
                  <a:cubicBezTo>
                    <a:pt x="366" y="519"/>
                    <a:pt x="366" y="519"/>
                    <a:pt x="366" y="519"/>
                  </a:cubicBezTo>
                  <a:cubicBezTo>
                    <a:pt x="366" y="519"/>
                    <a:pt x="373" y="663"/>
                    <a:pt x="348" y="787"/>
                  </a:cubicBezTo>
                  <a:cubicBezTo>
                    <a:pt x="351" y="789"/>
                    <a:pt x="351" y="789"/>
                    <a:pt x="351" y="789"/>
                  </a:cubicBezTo>
                  <a:cubicBezTo>
                    <a:pt x="352" y="939"/>
                    <a:pt x="352" y="939"/>
                    <a:pt x="352" y="939"/>
                  </a:cubicBezTo>
                  <a:cubicBezTo>
                    <a:pt x="352" y="939"/>
                    <a:pt x="425" y="981"/>
                    <a:pt x="442" y="955"/>
                  </a:cubicBezTo>
                  <a:cubicBezTo>
                    <a:pt x="469" y="901"/>
                    <a:pt x="469" y="901"/>
                    <a:pt x="469" y="901"/>
                  </a:cubicBezTo>
                  <a:cubicBezTo>
                    <a:pt x="484" y="900"/>
                    <a:pt x="484" y="900"/>
                    <a:pt x="484" y="900"/>
                  </a:cubicBezTo>
                  <a:cubicBezTo>
                    <a:pt x="484" y="900"/>
                    <a:pt x="517" y="1036"/>
                    <a:pt x="568" y="1176"/>
                  </a:cubicBezTo>
                  <a:cubicBezTo>
                    <a:pt x="571" y="1248"/>
                    <a:pt x="571" y="1248"/>
                    <a:pt x="571" y="1248"/>
                  </a:cubicBezTo>
                  <a:cubicBezTo>
                    <a:pt x="571" y="1248"/>
                    <a:pt x="600" y="1359"/>
                    <a:pt x="631" y="1401"/>
                  </a:cubicBezTo>
                  <a:cubicBezTo>
                    <a:pt x="631" y="1401"/>
                    <a:pt x="632" y="1416"/>
                    <a:pt x="616" y="1424"/>
                  </a:cubicBezTo>
                  <a:cubicBezTo>
                    <a:pt x="616" y="1424"/>
                    <a:pt x="600" y="1439"/>
                    <a:pt x="598" y="1466"/>
                  </a:cubicBezTo>
                  <a:cubicBezTo>
                    <a:pt x="598" y="1466"/>
                    <a:pt x="593" y="1535"/>
                    <a:pt x="621" y="1554"/>
                  </a:cubicBezTo>
                  <a:cubicBezTo>
                    <a:pt x="621" y="1554"/>
                    <a:pt x="624" y="1557"/>
                    <a:pt x="621" y="1560"/>
                  </a:cubicBezTo>
                  <a:cubicBezTo>
                    <a:pt x="621" y="1560"/>
                    <a:pt x="610" y="1585"/>
                    <a:pt x="618" y="1596"/>
                  </a:cubicBezTo>
                  <a:cubicBezTo>
                    <a:pt x="618" y="1596"/>
                    <a:pt x="616" y="1643"/>
                    <a:pt x="667" y="1640"/>
                  </a:cubicBezTo>
                  <a:cubicBezTo>
                    <a:pt x="667" y="1640"/>
                    <a:pt x="713" y="1639"/>
                    <a:pt x="707" y="1598"/>
                  </a:cubicBezTo>
                  <a:cubicBezTo>
                    <a:pt x="694" y="1564"/>
                    <a:pt x="694" y="1564"/>
                    <a:pt x="694" y="1564"/>
                  </a:cubicBezTo>
                  <a:cubicBezTo>
                    <a:pt x="694" y="1564"/>
                    <a:pt x="686" y="1530"/>
                    <a:pt x="726" y="1569"/>
                  </a:cubicBezTo>
                  <a:cubicBezTo>
                    <a:pt x="726" y="1569"/>
                    <a:pt x="746" y="1580"/>
                    <a:pt x="748" y="1610"/>
                  </a:cubicBezTo>
                  <a:cubicBezTo>
                    <a:pt x="748" y="1610"/>
                    <a:pt x="742" y="1663"/>
                    <a:pt x="765" y="1653"/>
                  </a:cubicBezTo>
                  <a:cubicBezTo>
                    <a:pt x="831" y="1598"/>
                    <a:pt x="831" y="1598"/>
                    <a:pt x="831" y="1598"/>
                  </a:cubicBezTo>
                  <a:cubicBezTo>
                    <a:pt x="831" y="1598"/>
                    <a:pt x="859" y="1577"/>
                    <a:pt x="850" y="1562"/>
                  </a:cubicBezTo>
                  <a:cubicBezTo>
                    <a:pt x="820" y="1528"/>
                    <a:pt x="820" y="1528"/>
                    <a:pt x="820" y="1528"/>
                  </a:cubicBezTo>
                  <a:cubicBezTo>
                    <a:pt x="820" y="1528"/>
                    <a:pt x="813" y="1527"/>
                    <a:pt x="810" y="1485"/>
                  </a:cubicBezTo>
                  <a:cubicBezTo>
                    <a:pt x="810" y="1485"/>
                    <a:pt x="789" y="1383"/>
                    <a:pt x="764" y="1351"/>
                  </a:cubicBezTo>
                  <a:cubicBezTo>
                    <a:pt x="764" y="1351"/>
                    <a:pt x="755" y="1335"/>
                    <a:pt x="766" y="1301"/>
                  </a:cubicBezTo>
                  <a:cubicBezTo>
                    <a:pt x="796" y="996"/>
                    <a:pt x="796" y="996"/>
                    <a:pt x="796" y="996"/>
                  </a:cubicBezTo>
                  <a:cubicBezTo>
                    <a:pt x="796" y="996"/>
                    <a:pt x="811" y="987"/>
                    <a:pt x="820" y="973"/>
                  </a:cubicBezTo>
                  <a:cubicBezTo>
                    <a:pt x="820" y="973"/>
                    <a:pt x="844" y="972"/>
                    <a:pt x="845" y="940"/>
                  </a:cubicBezTo>
                  <a:cubicBezTo>
                    <a:pt x="845" y="940"/>
                    <a:pt x="848" y="914"/>
                    <a:pt x="842" y="875"/>
                  </a:cubicBezTo>
                  <a:cubicBezTo>
                    <a:pt x="845" y="869"/>
                    <a:pt x="845" y="869"/>
                    <a:pt x="845" y="869"/>
                  </a:cubicBezTo>
                  <a:cubicBezTo>
                    <a:pt x="845" y="869"/>
                    <a:pt x="857" y="704"/>
                    <a:pt x="853" y="667"/>
                  </a:cubicBezTo>
                  <a:cubicBezTo>
                    <a:pt x="853" y="667"/>
                    <a:pt x="852" y="554"/>
                    <a:pt x="792" y="314"/>
                  </a:cubicBezTo>
                  <a:cubicBezTo>
                    <a:pt x="792" y="314"/>
                    <a:pt x="790" y="299"/>
                    <a:pt x="765" y="295"/>
                  </a:cubicBezTo>
                  <a:cubicBezTo>
                    <a:pt x="765" y="295"/>
                    <a:pt x="648" y="258"/>
                    <a:pt x="635" y="247"/>
                  </a:cubicBezTo>
                  <a:cubicBezTo>
                    <a:pt x="635" y="247"/>
                    <a:pt x="622" y="229"/>
                    <a:pt x="616" y="217"/>
                  </a:cubicBezTo>
                  <a:cubicBezTo>
                    <a:pt x="616" y="199"/>
                    <a:pt x="616" y="199"/>
                    <a:pt x="616" y="199"/>
                  </a:cubicBezTo>
                  <a:cubicBezTo>
                    <a:pt x="616" y="199"/>
                    <a:pt x="628" y="206"/>
                    <a:pt x="642" y="170"/>
                  </a:cubicBezTo>
                  <a:cubicBezTo>
                    <a:pt x="642" y="170"/>
                    <a:pt x="664" y="142"/>
                    <a:pt x="636" y="140"/>
                  </a:cubicBezTo>
                  <a:cubicBezTo>
                    <a:pt x="636" y="140"/>
                    <a:pt x="652" y="61"/>
                    <a:pt x="617" y="54"/>
                  </a:cubicBezTo>
                  <a:cubicBezTo>
                    <a:pt x="617" y="54"/>
                    <a:pt x="610" y="0"/>
                    <a:pt x="535" y="23"/>
                  </a:cubicBezTo>
                  <a:cubicBezTo>
                    <a:pt x="535" y="23"/>
                    <a:pt x="496" y="31"/>
                    <a:pt x="484" y="92"/>
                  </a:cubicBezTo>
                  <a:cubicBezTo>
                    <a:pt x="484" y="127"/>
                    <a:pt x="484" y="127"/>
                    <a:pt x="484" y="127"/>
                  </a:cubicBezTo>
                  <a:cubicBezTo>
                    <a:pt x="484" y="127"/>
                    <a:pt x="474" y="121"/>
                    <a:pt x="477" y="142"/>
                  </a:cubicBezTo>
                  <a:cubicBezTo>
                    <a:pt x="477" y="142"/>
                    <a:pt x="484" y="183"/>
                    <a:pt x="490" y="182"/>
                  </a:cubicBezTo>
                  <a:lnTo>
                    <a:pt x="498" y="221"/>
                  </a:ln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0" dirty="0">
                <a:solidFill>
                  <a:schemeClr val="bg1">
                    <a:lumMod val="75000"/>
                  </a:schemeClr>
                </a:solidFill>
              </a:endParaRPr>
            </a:p>
          </p:txBody>
        </p:sp>
        <p:sp>
          <p:nvSpPr>
            <p:cNvPr id="18" name="Freeform 30"/>
            <p:cNvSpPr>
              <a:spLocks/>
            </p:cNvSpPr>
            <p:nvPr/>
          </p:nvSpPr>
          <p:spPr bwMode="auto">
            <a:xfrm flipH="1">
              <a:off x="476" y="440"/>
              <a:ext cx="248" cy="932"/>
            </a:xfrm>
            <a:custGeom>
              <a:avLst/>
              <a:gdLst>
                <a:gd name="T0" fmla="*/ 2 w 124"/>
                <a:gd name="T1" fmla="*/ 1 h 466"/>
                <a:gd name="T2" fmla="*/ 46 w 124"/>
                <a:gd name="T3" fmla="*/ 55 h 466"/>
                <a:gd name="T4" fmla="*/ 61 w 124"/>
                <a:gd name="T5" fmla="*/ 56 h 466"/>
                <a:gd name="T6" fmla="*/ 78 w 124"/>
                <a:gd name="T7" fmla="*/ 51 h 466"/>
                <a:gd name="T8" fmla="*/ 119 w 124"/>
                <a:gd name="T9" fmla="*/ 4 h 466"/>
                <a:gd name="T10" fmla="*/ 120 w 124"/>
                <a:gd name="T11" fmla="*/ 0 h 466"/>
                <a:gd name="T12" fmla="*/ 124 w 124"/>
                <a:gd name="T13" fmla="*/ 7 h 466"/>
                <a:gd name="T14" fmla="*/ 107 w 124"/>
                <a:gd name="T15" fmla="*/ 327 h 466"/>
                <a:gd name="T16" fmla="*/ 117 w 124"/>
                <a:gd name="T17" fmla="*/ 430 h 466"/>
                <a:gd name="T18" fmla="*/ 20 w 124"/>
                <a:gd name="T19" fmla="*/ 456 h 466"/>
                <a:gd name="T20" fmla="*/ 0 w 124"/>
                <a:gd name="T21" fmla="*/ 5 h 466"/>
                <a:gd name="T22" fmla="*/ 2 w 124"/>
                <a:gd name="T23" fmla="*/ 1 h 466"/>
                <a:gd name="T24" fmla="*/ 0 w 124"/>
                <a:gd name="T25" fmla="*/ 0 h 466"/>
                <a:gd name="T26" fmla="*/ 124 w 124"/>
                <a:gd name="T27"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T24" t="T25" r="T26" b="T27"/>
              <a:pathLst>
                <a:path w="124" h="466">
                  <a:moveTo>
                    <a:pt x="2" y="1"/>
                  </a:moveTo>
                  <a:cubicBezTo>
                    <a:pt x="2" y="1"/>
                    <a:pt x="27" y="32"/>
                    <a:pt x="46" y="55"/>
                  </a:cubicBezTo>
                  <a:cubicBezTo>
                    <a:pt x="54" y="57"/>
                    <a:pt x="52" y="57"/>
                    <a:pt x="61" y="56"/>
                  </a:cubicBezTo>
                  <a:cubicBezTo>
                    <a:pt x="61" y="56"/>
                    <a:pt x="67" y="58"/>
                    <a:pt x="78" y="51"/>
                  </a:cubicBezTo>
                  <a:cubicBezTo>
                    <a:pt x="90" y="39"/>
                    <a:pt x="105" y="34"/>
                    <a:pt x="119" y="4"/>
                  </a:cubicBezTo>
                  <a:cubicBezTo>
                    <a:pt x="120" y="0"/>
                    <a:pt x="120" y="0"/>
                    <a:pt x="120" y="0"/>
                  </a:cubicBezTo>
                  <a:cubicBezTo>
                    <a:pt x="124" y="7"/>
                    <a:pt x="124" y="7"/>
                    <a:pt x="124" y="7"/>
                  </a:cubicBezTo>
                  <a:cubicBezTo>
                    <a:pt x="124" y="7"/>
                    <a:pt x="102" y="232"/>
                    <a:pt x="107" y="327"/>
                  </a:cubicBezTo>
                  <a:cubicBezTo>
                    <a:pt x="107" y="327"/>
                    <a:pt x="112" y="421"/>
                    <a:pt x="117" y="430"/>
                  </a:cubicBezTo>
                  <a:cubicBezTo>
                    <a:pt x="117" y="430"/>
                    <a:pt x="42" y="466"/>
                    <a:pt x="20" y="456"/>
                  </a:cubicBezTo>
                  <a:cubicBezTo>
                    <a:pt x="20" y="456"/>
                    <a:pt x="33" y="118"/>
                    <a:pt x="0" y="5"/>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0" dirty="0">
                <a:solidFill>
                  <a:schemeClr val="bg1">
                    <a:lumMod val="75000"/>
                  </a:schemeClr>
                </a:solidFill>
              </a:endParaRPr>
            </a:p>
          </p:txBody>
        </p:sp>
        <p:sp>
          <p:nvSpPr>
            <p:cNvPr id="19" name="Freeform 31"/>
            <p:cNvSpPr>
              <a:spLocks/>
            </p:cNvSpPr>
            <p:nvPr/>
          </p:nvSpPr>
          <p:spPr bwMode="auto">
            <a:xfrm flipH="1">
              <a:off x="524" y="550"/>
              <a:ext cx="126" cy="776"/>
            </a:xfrm>
            <a:custGeom>
              <a:avLst/>
              <a:gdLst>
                <a:gd name="T0" fmla="*/ 9 w 63"/>
                <a:gd name="T1" fmla="*/ 0 h 388"/>
                <a:gd name="T2" fmla="*/ 36 w 63"/>
                <a:gd name="T3" fmla="*/ 0 h 388"/>
                <a:gd name="T4" fmla="*/ 47 w 63"/>
                <a:gd name="T5" fmla="*/ 16 h 388"/>
                <a:gd name="T6" fmla="*/ 40 w 63"/>
                <a:gd name="T7" fmla="*/ 34 h 388"/>
                <a:gd name="T8" fmla="*/ 58 w 63"/>
                <a:gd name="T9" fmla="*/ 362 h 388"/>
                <a:gd name="T10" fmla="*/ 33 w 63"/>
                <a:gd name="T11" fmla="*/ 388 h 388"/>
                <a:gd name="T12" fmla="*/ 0 w 63"/>
                <a:gd name="T13" fmla="*/ 370 h 388"/>
                <a:gd name="T14" fmla="*/ 17 w 63"/>
                <a:gd name="T15" fmla="*/ 38 h 388"/>
                <a:gd name="T16" fmla="*/ 3 w 63"/>
                <a:gd name="T17" fmla="*/ 19 h 388"/>
                <a:gd name="T18" fmla="*/ 9 w 63"/>
                <a:gd name="T19" fmla="*/ 0 h 388"/>
                <a:gd name="T20" fmla="*/ 0 w 63"/>
                <a:gd name="T21" fmla="*/ 0 h 388"/>
                <a:gd name="T22" fmla="*/ 63 w 63"/>
                <a:gd name="T23" fmla="*/ 388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63" h="388">
                  <a:moveTo>
                    <a:pt x="9" y="0"/>
                  </a:moveTo>
                  <a:cubicBezTo>
                    <a:pt x="36" y="0"/>
                    <a:pt x="36" y="0"/>
                    <a:pt x="36" y="0"/>
                  </a:cubicBezTo>
                  <a:cubicBezTo>
                    <a:pt x="36" y="0"/>
                    <a:pt x="46" y="12"/>
                    <a:pt x="47" y="16"/>
                  </a:cubicBezTo>
                  <a:cubicBezTo>
                    <a:pt x="47" y="19"/>
                    <a:pt x="43" y="29"/>
                    <a:pt x="40" y="34"/>
                  </a:cubicBezTo>
                  <a:cubicBezTo>
                    <a:pt x="40" y="34"/>
                    <a:pt x="63" y="138"/>
                    <a:pt x="58" y="362"/>
                  </a:cubicBezTo>
                  <a:cubicBezTo>
                    <a:pt x="33" y="388"/>
                    <a:pt x="33" y="388"/>
                    <a:pt x="33" y="388"/>
                  </a:cubicBezTo>
                  <a:cubicBezTo>
                    <a:pt x="0" y="370"/>
                    <a:pt x="0" y="370"/>
                    <a:pt x="0" y="370"/>
                  </a:cubicBezTo>
                  <a:cubicBezTo>
                    <a:pt x="0" y="370"/>
                    <a:pt x="4" y="98"/>
                    <a:pt x="17" y="38"/>
                  </a:cubicBezTo>
                  <a:cubicBezTo>
                    <a:pt x="17" y="38"/>
                    <a:pt x="2" y="22"/>
                    <a:pt x="3" y="19"/>
                  </a:cubicBezTo>
                  <a:lnTo>
                    <a:pt x="9" y="0"/>
                  </a:lnTo>
                  <a:close/>
                </a:path>
              </a:pathLst>
            </a:custGeom>
            <a:solidFill>
              <a:srgbClr val="99141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0" dirty="0">
                <a:solidFill>
                  <a:schemeClr val="bg1">
                    <a:lumMod val="75000"/>
                  </a:schemeClr>
                </a:solidFill>
              </a:endParaRPr>
            </a:p>
          </p:txBody>
        </p:sp>
        <p:sp>
          <p:nvSpPr>
            <p:cNvPr id="20" name="Line 32"/>
            <p:cNvSpPr>
              <a:spLocks noChangeShapeType="1"/>
            </p:cNvSpPr>
            <p:nvPr/>
          </p:nvSpPr>
          <p:spPr bwMode="auto">
            <a:xfrm flipH="1">
              <a:off x="1432" y="554"/>
              <a:ext cx="1" cy="1"/>
            </a:xfrm>
            <a:prstGeom prst="line">
              <a:avLst/>
            </a:prstGeom>
            <a:noFill/>
            <a:ln w="9525" cmpd="sng">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sz="1600" dirty="0">
                <a:solidFill>
                  <a:schemeClr val="bg1">
                    <a:lumMod val="75000"/>
                  </a:schemeClr>
                </a:solidFill>
              </a:endParaRPr>
            </a:p>
          </p:txBody>
        </p:sp>
        <p:sp>
          <p:nvSpPr>
            <p:cNvPr id="21" name="Line 33"/>
            <p:cNvSpPr>
              <a:spLocks noChangeShapeType="1"/>
            </p:cNvSpPr>
            <p:nvPr/>
          </p:nvSpPr>
          <p:spPr bwMode="auto">
            <a:xfrm flipH="1">
              <a:off x="1432" y="554"/>
              <a:ext cx="1" cy="1"/>
            </a:xfrm>
            <a:prstGeom prst="line">
              <a:avLst/>
            </a:prstGeom>
            <a:noFill/>
            <a:ln w="9525" cmpd="sng">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sz="1600" dirty="0">
                <a:solidFill>
                  <a:schemeClr val="bg1">
                    <a:lumMod val="75000"/>
                  </a:schemeClr>
                </a:solidFill>
              </a:endParaRPr>
            </a:p>
          </p:txBody>
        </p:sp>
      </p:grpSp>
      <p:grpSp>
        <p:nvGrpSpPr>
          <p:cNvPr id="3" name="Group 8"/>
          <p:cNvGrpSpPr>
            <a:grpSpLocks/>
          </p:cNvGrpSpPr>
          <p:nvPr/>
        </p:nvGrpSpPr>
        <p:grpSpPr bwMode="auto">
          <a:xfrm>
            <a:off x="1200135" y="2383236"/>
            <a:ext cx="6079708" cy="2044303"/>
            <a:chOff x="0" y="0"/>
            <a:chExt cx="8111028" cy="2724686"/>
          </a:xfrm>
        </p:grpSpPr>
        <p:pic>
          <p:nvPicPr>
            <p:cNvPr id="23" name="Picture 74"/>
            <p:cNvPicPr>
              <a:picLocks noChangeAspect="1" noChangeArrowheads="1"/>
            </p:cNvPicPr>
            <p:nvPr/>
          </p:nvPicPr>
          <p:blipFill>
            <a:blip r:embed="rId3" cstate="print">
              <a:lum bright="24000"/>
              <a:extLst>
                <a:ext uri="{28A0092B-C50C-407E-A947-70E740481C1C}">
                  <a14:useLocalDpi xmlns:a14="http://schemas.microsoft.com/office/drawing/2010/main" val="0"/>
                </a:ext>
              </a:extLst>
            </a:blip>
            <a:srcRect/>
            <a:stretch>
              <a:fillRect/>
            </a:stretch>
          </p:blipFill>
          <p:spPr bwMode="auto">
            <a:xfrm>
              <a:off x="6930366" y="1152524"/>
              <a:ext cx="1180662" cy="156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AutoShape 35" descr="Bild20"/>
            <p:cNvSpPr>
              <a:spLocks noChangeArrowheads="1"/>
            </p:cNvSpPr>
            <p:nvPr/>
          </p:nvSpPr>
          <p:spPr bwMode="auto">
            <a:xfrm>
              <a:off x="0" y="0"/>
              <a:ext cx="6953719" cy="2724686"/>
            </a:xfrm>
            <a:prstGeom prst="roundRect">
              <a:avLst>
                <a:gd name="adj" fmla="val 5556"/>
              </a:avLst>
            </a:prstGeom>
            <a:solidFill>
              <a:srgbClr val="FFFFFF"/>
            </a:solidFill>
            <a:ln w="25400" cmpd="sng">
              <a:solidFill>
                <a:srgbClr val="414042"/>
              </a:solidFill>
              <a:round/>
              <a:headEnd/>
              <a:tailEnd/>
            </a:ln>
          </p:spPr>
          <p:txBody>
            <a:bodyPr lIns="107967" tIns="107967" rIns="35989" bIns="35989"/>
            <a:lstStyle/>
            <a:p>
              <a:endParaRPr lang="zh-CN" altLang="en-US" sz="1600" dirty="0">
                <a:solidFill>
                  <a:schemeClr val="bg1"/>
                </a:solidFill>
              </a:endParaRPr>
            </a:p>
          </p:txBody>
        </p:sp>
      </p:grpSp>
      <p:sp>
        <p:nvSpPr>
          <p:cNvPr id="25" name="Rectangle 18"/>
          <p:cNvSpPr>
            <a:spLocks noChangeArrowheads="1"/>
          </p:cNvSpPr>
          <p:nvPr/>
        </p:nvSpPr>
        <p:spPr bwMode="auto">
          <a:xfrm>
            <a:off x="1429809" y="2626122"/>
            <a:ext cx="440299" cy="452438"/>
          </a:xfrm>
          <a:prstGeom prst="rect">
            <a:avLst/>
          </a:prstGeom>
          <a:solidFill>
            <a:schemeClr val="accent1"/>
          </a:solidFill>
          <a:ln>
            <a:noFill/>
          </a:ln>
          <a:extLst/>
        </p:spPr>
        <p:txBody>
          <a:bodyPr wrap="none" lIns="68555" tIns="34277" rIns="68555" bIns="34277" anchor="ctr"/>
          <a:lstStyle/>
          <a:p>
            <a:pPr algn="ctr"/>
            <a:r>
              <a:rPr lang="zh-CN" altLang="en-US" sz="1400" b="1" dirty="0">
                <a:solidFill>
                  <a:schemeClr val="bg1"/>
                </a:solidFill>
                <a:sym typeface="宋体" pitchFamily="2" charset="-122"/>
              </a:rPr>
              <a:t>1</a:t>
            </a:r>
            <a:endParaRPr lang="zh-CN" altLang="en-US" sz="1600" dirty="0">
              <a:solidFill>
                <a:schemeClr val="bg1"/>
              </a:solidFill>
            </a:endParaRPr>
          </a:p>
        </p:txBody>
      </p:sp>
      <p:sp>
        <p:nvSpPr>
          <p:cNvPr id="26" name="Rectangle 19"/>
          <p:cNvSpPr>
            <a:spLocks noChangeArrowheads="1"/>
          </p:cNvSpPr>
          <p:nvPr/>
        </p:nvSpPr>
        <p:spPr bwMode="auto">
          <a:xfrm>
            <a:off x="1429809" y="3178573"/>
            <a:ext cx="440299" cy="452438"/>
          </a:xfrm>
          <a:prstGeom prst="rect">
            <a:avLst/>
          </a:prstGeom>
          <a:solidFill>
            <a:schemeClr val="accent2"/>
          </a:solidFill>
          <a:ln>
            <a:noFill/>
          </a:ln>
          <a:extLst/>
        </p:spPr>
        <p:txBody>
          <a:bodyPr wrap="none" lIns="68555" tIns="34277" rIns="68555" bIns="34277" anchor="ctr"/>
          <a:lstStyle/>
          <a:p>
            <a:pPr algn="ctr"/>
            <a:r>
              <a:rPr lang="zh-CN" altLang="en-US" sz="1400" b="1" dirty="0">
                <a:solidFill>
                  <a:schemeClr val="bg1"/>
                </a:solidFill>
                <a:sym typeface="宋体" pitchFamily="2" charset="-122"/>
              </a:rPr>
              <a:t>2</a:t>
            </a:r>
            <a:endParaRPr lang="zh-CN" altLang="en-US" sz="1600" dirty="0">
              <a:solidFill>
                <a:schemeClr val="bg1"/>
              </a:solidFill>
            </a:endParaRPr>
          </a:p>
        </p:txBody>
      </p:sp>
      <p:sp>
        <p:nvSpPr>
          <p:cNvPr id="27" name="Rectangle 20"/>
          <p:cNvSpPr>
            <a:spLocks noChangeArrowheads="1"/>
          </p:cNvSpPr>
          <p:nvPr/>
        </p:nvSpPr>
        <p:spPr bwMode="auto">
          <a:xfrm>
            <a:off x="1429809" y="3727450"/>
            <a:ext cx="440299" cy="452438"/>
          </a:xfrm>
          <a:prstGeom prst="rect">
            <a:avLst/>
          </a:prstGeom>
          <a:solidFill>
            <a:schemeClr val="accent3"/>
          </a:solidFill>
          <a:ln>
            <a:noFill/>
          </a:ln>
          <a:extLst/>
        </p:spPr>
        <p:txBody>
          <a:bodyPr wrap="none" lIns="68555" tIns="34277" rIns="68555" bIns="34277" anchor="ctr"/>
          <a:lstStyle/>
          <a:p>
            <a:pPr algn="ctr"/>
            <a:r>
              <a:rPr lang="zh-CN" altLang="en-US" sz="1400" b="1" dirty="0">
                <a:solidFill>
                  <a:schemeClr val="bg1"/>
                </a:solidFill>
                <a:sym typeface="宋体" pitchFamily="2" charset="-122"/>
              </a:rPr>
              <a:t>3</a:t>
            </a:r>
            <a:endParaRPr lang="zh-CN" altLang="en-US" sz="1600" dirty="0">
              <a:solidFill>
                <a:schemeClr val="bg1"/>
              </a:solidFill>
            </a:endParaRPr>
          </a:p>
        </p:txBody>
      </p:sp>
      <p:sp>
        <p:nvSpPr>
          <p:cNvPr id="28" name="Rectangle 27"/>
          <p:cNvSpPr>
            <a:spLocks noChangeArrowheads="1"/>
          </p:cNvSpPr>
          <p:nvPr/>
        </p:nvSpPr>
        <p:spPr bwMode="auto">
          <a:xfrm>
            <a:off x="1915328" y="2626122"/>
            <a:ext cx="4222118" cy="452438"/>
          </a:xfrm>
          <a:prstGeom prst="rect">
            <a:avLst/>
          </a:prstGeom>
          <a:solidFill>
            <a:schemeClr val="accent1"/>
          </a:solidFill>
          <a:ln>
            <a:noFill/>
          </a:ln>
          <a:extLst/>
        </p:spPr>
        <p:txBody>
          <a:bodyPr wrap="none" lIns="68555" tIns="34277" rIns="68555" bIns="34277" anchor="ctr"/>
          <a:lstStyle/>
          <a:p>
            <a:pPr algn="ctr"/>
            <a:r>
              <a:rPr lang="zh-CN" altLang="en-US" sz="1200" dirty="0">
                <a:solidFill>
                  <a:schemeClr val="bg1"/>
                </a:solidFill>
                <a:latin typeface="微软雅黑" pitchFamily="34" charset="-122"/>
                <a:ea typeface="微软雅黑" pitchFamily="34" charset="-122"/>
              </a:rPr>
              <a:t>请输入您的文字</a:t>
            </a:r>
          </a:p>
        </p:txBody>
      </p:sp>
      <p:sp>
        <p:nvSpPr>
          <p:cNvPr id="29" name="Rectangle 28"/>
          <p:cNvSpPr>
            <a:spLocks noChangeArrowheads="1"/>
          </p:cNvSpPr>
          <p:nvPr/>
        </p:nvSpPr>
        <p:spPr bwMode="auto">
          <a:xfrm>
            <a:off x="1915328" y="3178573"/>
            <a:ext cx="4222118" cy="452438"/>
          </a:xfrm>
          <a:prstGeom prst="rect">
            <a:avLst/>
          </a:prstGeom>
          <a:solidFill>
            <a:schemeClr val="accent2"/>
          </a:solidFill>
          <a:ln>
            <a:noFill/>
          </a:ln>
          <a:extLst/>
        </p:spPr>
        <p:txBody>
          <a:bodyPr wrap="none" lIns="68555" tIns="34277" rIns="68555" bIns="34277" anchor="ctr"/>
          <a:lstStyle/>
          <a:p>
            <a:pPr algn="ctr"/>
            <a:r>
              <a:rPr lang="zh-CN" altLang="en-US" sz="1200" dirty="0">
                <a:solidFill>
                  <a:schemeClr val="bg1"/>
                </a:solidFill>
                <a:latin typeface="微软雅黑" pitchFamily="34" charset="-122"/>
                <a:ea typeface="微软雅黑" pitchFamily="34" charset="-122"/>
              </a:rPr>
              <a:t>请输入您的文字</a:t>
            </a:r>
          </a:p>
        </p:txBody>
      </p:sp>
      <p:sp>
        <p:nvSpPr>
          <p:cNvPr id="30" name="Rectangle 29"/>
          <p:cNvSpPr>
            <a:spLocks noChangeArrowheads="1"/>
          </p:cNvSpPr>
          <p:nvPr/>
        </p:nvSpPr>
        <p:spPr bwMode="auto">
          <a:xfrm>
            <a:off x="1915328" y="3727450"/>
            <a:ext cx="4222118" cy="452438"/>
          </a:xfrm>
          <a:prstGeom prst="rect">
            <a:avLst/>
          </a:prstGeom>
          <a:solidFill>
            <a:schemeClr val="accent3"/>
          </a:solidFill>
          <a:ln>
            <a:noFill/>
          </a:ln>
          <a:extLst/>
        </p:spPr>
        <p:txBody>
          <a:bodyPr wrap="none" lIns="68555" tIns="34277" rIns="68555" bIns="34277" anchor="ctr"/>
          <a:lstStyle/>
          <a:p>
            <a:pPr algn="ctr"/>
            <a:r>
              <a:rPr lang="zh-CN" altLang="en-US" sz="1200" dirty="0">
                <a:solidFill>
                  <a:schemeClr val="bg1"/>
                </a:solidFill>
                <a:latin typeface="微软雅黑" pitchFamily="34" charset="-122"/>
                <a:ea typeface="微软雅黑" pitchFamily="34" charset="-122"/>
              </a:rPr>
              <a:t>请输入您的文字</a:t>
            </a:r>
          </a:p>
        </p:txBody>
      </p:sp>
      <p:sp>
        <p:nvSpPr>
          <p:cNvPr id="31" name="Rectangle 37"/>
          <p:cNvSpPr>
            <a:spLocks noChangeArrowheads="1"/>
          </p:cNvSpPr>
          <p:nvPr/>
        </p:nvSpPr>
        <p:spPr bwMode="auto">
          <a:xfrm>
            <a:off x="1200137" y="1766993"/>
            <a:ext cx="4392312" cy="38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7" rIns="68555" bIns="34277">
            <a:spAutoFit/>
          </a:bodyPr>
          <a:lstStyle/>
          <a:p>
            <a:pPr>
              <a:lnSpc>
                <a:spcPct val="130000"/>
              </a:lnSpc>
            </a:pPr>
            <a:r>
              <a:rPr lang="zh-CN" altLang="en-US" sz="800" dirty="0">
                <a:solidFill>
                  <a:schemeClr val="bg1">
                    <a:lumMod val="50000"/>
                  </a:schemeClr>
                </a:solidFill>
                <a:latin typeface="微软雅黑" pitchFamily="34" charset="-122"/>
                <a:ea typeface="微软雅黑" pitchFamily="34" charset="-122"/>
              </a:rPr>
              <a:t>这里输入文字这里输入文字这里输入文字这里输入</a:t>
            </a:r>
            <a:endParaRPr lang="en-US" sz="800" dirty="0">
              <a:solidFill>
                <a:schemeClr val="bg1">
                  <a:lumMod val="50000"/>
                </a:schemeClr>
              </a:solidFill>
              <a:latin typeface="微软雅黑" pitchFamily="34" charset="-122"/>
              <a:ea typeface="微软雅黑" pitchFamily="34" charset="-122"/>
            </a:endParaRPr>
          </a:p>
          <a:p>
            <a:pPr>
              <a:lnSpc>
                <a:spcPct val="130000"/>
              </a:lnSpc>
            </a:pPr>
            <a:r>
              <a:rPr lang="zh-CN" altLang="en-US" sz="800" dirty="0">
                <a:solidFill>
                  <a:schemeClr val="bg1">
                    <a:lumMod val="50000"/>
                  </a:schemeClr>
                </a:solidFill>
                <a:latin typeface="微软雅黑" pitchFamily="34" charset="-122"/>
                <a:ea typeface="微软雅黑" pitchFamily="34" charset="-122"/>
              </a:rPr>
              <a:t>这里输入文字这里输入文字这里输入文字这里输入</a:t>
            </a:r>
            <a:endParaRPr lang="en-US" sz="800" dirty="0">
              <a:solidFill>
                <a:schemeClr val="bg1">
                  <a:lumMod val="50000"/>
                </a:schemeClr>
              </a:solidFill>
              <a:latin typeface="微软雅黑" pitchFamily="34" charset="-122"/>
              <a:ea typeface="微软雅黑" pitchFamily="34" charset="-122"/>
            </a:endParaRPr>
          </a:p>
        </p:txBody>
      </p:sp>
      <p:sp>
        <p:nvSpPr>
          <p:cNvPr id="4" name="文本框 3"/>
          <p:cNvSpPr txBox="1"/>
          <p:nvPr/>
        </p:nvSpPr>
        <p:spPr>
          <a:xfrm>
            <a:off x="3365836" y="4732784"/>
            <a:ext cx="2412327" cy="276999"/>
          </a:xfrm>
          <a:prstGeom prst="rect">
            <a:avLst/>
          </a:prstGeom>
          <a:noFill/>
        </p:spPr>
        <p:txBody>
          <a:bodyPr wrap="none" rtlCol="0">
            <a:spAutoFit/>
          </a:bodyPr>
          <a:lstStyle/>
          <a:p>
            <a:r>
              <a:rPr lang="zh-CN" altLang="en-US" baseline="-25000" dirty="0" smtClean="0"/>
              <a:t>小芥末素材 </a:t>
            </a:r>
            <a:r>
              <a:rPr lang="en-US" altLang="zh-CN" baseline="-25000" dirty="0" smtClean="0"/>
              <a:t>rosyhouse.taobao.com</a:t>
            </a:r>
            <a:endParaRPr lang="zh-CN" altLang="en-US" baseline="-25000" dirty="0"/>
          </a:p>
        </p:txBody>
      </p:sp>
    </p:spTree>
    <p:extLst>
      <p:ext uri="{BB962C8B-B14F-4D97-AF65-F5344CB8AC3E}">
        <p14:creationId xmlns:p14="http://schemas.microsoft.com/office/powerpoint/2010/main" val="30206114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childTnLst>
                          </p:cTn>
                        </p:par>
                        <p:par>
                          <p:cTn id="27" fill="hold">
                            <p:stCondLst>
                              <p:cond delay="2500"/>
                            </p:stCondLst>
                            <p:childTnLst>
                              <p:par>
                                <p:cTn id="28" presetID="41" presetClass="entr" presetSubtype="0" fill="hold" nodeType="afterEffect">
                                  <p:stCondLst>
                                    <p:cond delay="0"/>
                                  </p:stCondLst>
                                  <p:iterate type="lt">
                                    <p:tmPct val="10000"/>
                                  </p:iterate>
                                  <p:childTnLst>
                                    <p:set>
                                      <p:cBhvr>
                                        <p:cTn id="29" dur="1" fill="hold">
                                          <p:stCondLst>
                                            <p:cond delay="0"/>
                                          </p:stCondLst>
                                        </p:cTn>
                                        <p:tgtEl>
                                          <p:spTgt spid="28">
                                            <p:txEl>
                                              <p:pRg st="0" end="0"/>
                                            </p:txEl>
                                          </p:spTgt>
                                        </p:tgtEl>
                                        <p:attrNameLst>
                                          <p:attrName>style.visibility</p:attrName>
                                        </p:attrNameLst>
                                      </p:cBhvr>
                                      <p:to>
                                        <p:strVal val="visible"/>
                                      </p:to>
                                    </p:set>
                                    <p:anim calcmode="lin" valueType="num">
                                      <p:cBhvr>
                                        <p:cTn id="30" dur="500" fill="hold"/>
                                        <p:tgtEl>
                                          <p:spTgt spid="2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28">
                                            <p:txEl>
                                              <p:pRg st="0" end="0"/>
                                            </p:txEl>
                                          </p:spTgt>
                                        </p:tgtEl>
                                        <p:attrNameLst>
                                          <p:attrName>ppt_y</p:attrName>
                                        </p:attrNameLst>
                                      </p:cBhvr>
                                      <p:tavLst>
                                        <p:tav tm="0">
                                          <p:val>
                                            <p:strVal val="#ppt_y"/>
                                          </p:val>
                                        </p:tav>
                                        <p:tav tm="100000">
                                          <p:val>
                                            <p:strVal val="#ppt_y"/>
                                          </p:val>
                                        </p:tav>
                                      </p:tavLst>
                                    </p:anim>
                                    <p:anim calcmode="lin" valueType="num">
                                      <p:cBhvr>
                                        <p:cTn id="32" dur="500" fill="hold"/>
                                        <p:tgtEl>
                                          <p:spTgt spid="2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2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28">
                                            <p:txEl>
                                              <p:pRg st="0" end="0"/>
                                            </p:txEl>
                                          </p:spTgt>
                                        </p:tgtEl>
                                      </p:cBhvr>
                                    </p:animEffect>
                                  </p:childTnLst>
                                </p:cTn>
                              </p:par>
                            </p:childTnLst>
                          </p:cTn>
                        </p:par>
                        <p:par>
                          <p:cTn id="35" fill="hold">
                            <p:stCondLst>
                              <p:cond delay="3300"/>
                            </p:stCondLst>
                            <p:childTnLst>
                              <p:par>
                                <p:cTn id="36" presetID="10" presetClass="entr" presetSubtype="0"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childTnLst>
                          </p:cTn>
                        </p:par>
                        <p:par>
                          <p:cTn id="39" fill="hold">
                            <p:stCondLst>
                              <p:cond delay="3800"/>
                            </p:stCondLst>
                            <p:childTnLst>
                              <p:par>
                                <p:cTn id="40" presetID="22" presetClass="entr" presetSubtype="8" fill="hold" grpId="0" nodeType="afterEffect">
                                  <p:stCondLst>
                                    <p:cond delay="0"/>
                                  </p:stCondLst>
                                  <p:iterate type="lt">
                                    <p:tmAbs val="0"/>
                                  </p:iterate>
                                  <p:childTnLst>
                                    <p:set>
                                      <p:cBhvr>
                                        <p:cTn id="41" dur="1" fill="hold">
                                          <p:stCondLst>
                                            <p:cond delay="0"/>
                                          </p:stCondLst>
                                        </p:cTn>
                                        <p:tgtEl>
                                          <p:spTgt spid="29"/>
                                        </p:tgtEl>
                                        <p:attrNameLst>
                                          <p:attrName>style.visibility</p:attrName>
                                        </p:attrNameLst>
                                      </p:cBhvr>
                                      <p:to>
                                        <p:strVal val="visible"/>
                                      </p:to>
                                    </p:set>
                                    <p:animEffect transition="in" filter="wipe(left)">
                                      <p:cBhvr>
                                        <p:cTn id="42" dur="500"/>
                                        <p:tgtEl>
                                          <p:spTgt spid="29"/>
                                        </p:tgtEl>
                                      </p:cBhvr>
                                    </p:animEffect>
                                  </p:childTnLst>
                                </p:cTn>
                              </p:par>
                            </p:childTnLst>
                          </p:cTn>
                        </p:par>
                        <p:par>
                          <p:cTn id="43" fill="hold">
                            <p:stCondLst>
                              <p:cond delay="4300"/>
                            </p:stCondLst>
                            <p:childTnLst>
                              <p:par>
                                <p:cTn id="44" presetID="41" presetClass="entr" presetSubtype="0" fill="hold" nodeType="afterEffect">
                                  <p:stCondLst>
                                    <p:cond delay="0"/>
                                  </p:stCondLst>
                                  <p:iterate type="lt">
                                    <p:tmPct val="10000"/>
                                  </p:iterate>
                                  <p:childTnLst>
                                    <p:set>
                                      <p:cBhvr>
                                        <p:cTn id="45" dur="1" fill="hold">
                                          <p:stCondLst>
                                            <p:cond delay="0"/>
                                          </p:stCondLst>
                                        </p:cTn>
                                        <p:tgtEl>
                                          <p:spTgt spid="29">
                                            <p:txEl>
                                              <p:pRg st="0" end="0"/>
                                            </p:txEl>
                                          </p:spTgt>
                                        </p:tgtEl>
                                        <p:attrNameLst>
                                          <p:attrName>style.visibility</p:attrName>
                                        </p:attrNameLst>
                                      </p:cBhvr>
                                      <p:to>
                                        <p:strVal val="visible"/>
                                      </p:to>
                                    </p:set>
                                    <p:anim calcmode="lin" valueType="num">
                                      <p:cBhvr>
                                        <p:cTn id="46" dur="500" fill="hold"/>
                                        <p:tgtEl>
                                          <p:spTgt spid="2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29">
                                            <p:txEl>
                                              <p:pRg st="0" end="0"/>
                                            </p:txEl>
                                          </p:spTgt>
                                        </p:tgtEl>
                                        <p:attrNameLst>
                                          <p:attrName>ppt_y</p:attrName>
                                        </p:attrNameLst>
                                      </p:cBhvr>
                                      <p:tavLst>
                                        <p:tav tm="0">
                                          <p:val>
                                            <p:strVal val="#ppt_y"/>
                                          </p:val>
                                        </p:tav>
                                        <p:tav tm="100000">
                                          <p:val>
                                            <p:strVal val="#ppt_y"/>
                                          </p:val>
                                        </p:tav>
                                      </p:tavLst>
                                    </p:anim>
                                    <p:anim calcmode="lin" valueType="num">
                                      <p:cBhvr>
                                        <p:cTn id="48" dur="500" fill="hold"/>
                                        <p:tgtEl>
                                          <p:spTgt spid="2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2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29">
                                            <p:txEl>
                                              <p:pRg st="0" end="0"/>
                                            </p:txEl>
                                          </p:spTgt>
                                        </p:tgtEl>
                                      </p:cBhvr>
                                    </p:animEffect>
                                  </p:childTnLst>
                                </p:cTn>
                              </p:par>
                            </p:childTnLst>
                          </p:cTn>
                        </p:par>
                        <p:par>
                          <p:cTn id="51" fill="hold">
                            <p:stCondLst>
                              <p:cond delay="5100"/>
                            </p:stCondLst>
                            <p:childTnLst>
                              <p:par>
                                <p:cTn id="52" presetID="10" presetClass="entr" presetSubtype="0" fill="hold" grpId="0" nodeType="after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500"/>
                                        <p:tgtEl>
                                          <p:spTgt spid="27"/>
                                        </p:tgtEl>
                                      </p:cBhvr>
                                    </p:animEffect>
                                  </p:childTnLst>
                                </p:cTn>
                              </p:par>
                            </p:childTnLst>
                          </p:cTn>
                        </p:par>
                        <p:par>
                          <p:cTn id="55" fill="hold">
                            <p:stCondLst>
                              <p:cond delay="5600"/>
                            </p:stCondLst>
                            <p:childTnLst>
                              <p:par>
                                <p:cTn id="56" presetID="22" presetClass="entr" presetSubtype="8" fill="hold" grpId="0" nodeType="afterEffect">
                                  <p:stCondLst>
                                    <p:cond delay="0"/>
                                  </p:stCondLst>
                                  <p:iterate type="lt">
                                    <p:tmAbs val="0"/>
                                  </p:iterate>
                                  <p:childTnLst>
                                    <p:set>
                                      <p:cBhvr>
                                        <p:cTn id="57" dur="1" fill="hold">
                                          <p:stCondLst>
                                            <p:cond delay="0"/>
                                          </p:stCondLst>
                                        </p:cTn>
                                        <p:tgtEl>
                                          <p:spTgt spid="30"/>
                                        </p:tgtEl>
                                        <p:attrNameLst>
                                          <p:attrName>style.visibility</p:attrName>
                                        </p:attrNameLst>
                                      </p:cBhvr>
                                      <p:to>
                                        <p:strVal val="visible"/>
                                      </p:to>
                                    </p:set>
                                    <p:animEffect transition="in" filter="wipe(left)">
                                      <p:cBhvr>
                                        <p:cTn id="58" dur="500"/>
                                        <p:tgtEl>
                                          <p:spTgt spid="30"/>
                                        </p:tgtEl>
                                      </p:cBhvr>
                                    </p:animEffect>
                                  </p:childTnLst>
                                </p:cTn>
                              </p:par>
                            </p:childTnLst>
                          </p:cTn>
                        </p:par>
                        <p:par>
                          <p:cTn id="59" fill="hold">
                            <p:stCondLst>
                              <p:cond delay="6100"/>
                            </p:stCondLst>
                            <p:childTnLst>
                              <p:par>
                                <p:cTn id="60" presetID="41" presetClass="entr" presetSubtype="0" fill="hold" nodeType="afterEffect">
                                  <p:stCondLst>
                                    <p:cond delay="0"/>
                                  </p:stCondLst>
                                  <p:iterate type="lt">
                                    <p:tmPct val="10000"/>
                                  </p:iterate>
                                  <p:childTnLst>
                                    <p:set>
                                      <p:cBhvr>
                                        <p:cTn id="61" dur="1" fill="hold">
                                          <p:stCondLst>
                                            <p:cond delay="0"/>
                                          </p:stCondLst>
                                        </p:cTn>
                                        <p:tgtEl>
                                          <p:spTgt spid="30">
                                            <p:txEl>
                                              <p:pRg st="0" end="0"/>
                                            </p:txEl>
                                          </p:spTgt>
                                        </p:tgtEl>
                                        <p:attrNameLst>
                                          <p:attrName>style.visibility</p:attrName>
                                        </p:attrNameLst>
                                      </p:cBhvr>
                                      <p:to>
                                        <p:strVal val="visible"/>
                                      </p:to>
                                    </p:set>
                                    <p:anim calcmode="lin" valueType="num">
                                      <p:cBhvr>
                                        <p:cTn id="62" dur="500" fill="hold"/>
                                        <p:tgtEl>
                                          <p:spTgt spid="3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30">
                                            <p:txEl>
                                              <p:pRg st="0" end="0"/>
                                            </p:txEl>
                                          </p:spTgt>
                                        </p:tgtEl>
                                        <p:attrNameLst>
                                          <p:attrName>ppt_y</p:attrName>
                                        </p:attrNameLst>
                                      </p:cBhvr>
                                      <p:tavLst>
                                        <p:tav tm="0">
                                          <p:val>
                                            <p:strVal val="#ppt_y"/>
                                          </p:val>
                                        </p:tav>
                                        <p:tav tm="100000">
                                          <p:val>
                                            <p:strVal val="#ppt_y"/>
                                          </p:val>
                                        </p:tav>
                                      </p:tavLst>
                                    </p:anim>
                                    <p:anim calcmode="lin" valueType="num">
                                      <p:cBhvr>
                                        <p:cTn id="64" dur="500" fill="hold"/>
                                        <p:tgtEl>
                                          <p:spTgt spid="3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3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autoUpdateAnimBg="0"/>
      <p:bldP spid="26" grpId="0" animBg="1" autoUpdateAnimBg="0"/>
      <p:bldP spid="27" grpId="0" animBg="1" autoUpdateAnimBg="0"/>
      <p:bldP spid="28" grpId="0" animBg="1" autoUpdateAnimBg="0"/>
      <p:bldP spid="29" grpId="0" animBg="1" autoUpdateAnimBg="0"/>
      <p:bldP spid="30" grpId="0" animBg="1" autoUpdateAnimBg="0"/>
      <p:bldP spid="31"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452518" y="887037"/>
            <a:ext cx="5416026" cy="2939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3211"/>
          <a:stretch>
            <a:fillRect/>
          </a:stretch>
        </p:blipFill>
        <p:spPr>
          <a:xfrm>
            <a:off x="682367" y="1236384"/>
            <a:ext cx="2555090" cy="1854778"/>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r="17147" b="3200"/>
          <a:stretch>
            <a:fillRect/>
          </a:stretch>
        </p:blipFill>
        <p:spPr>
          <a:xfrm>
            <a:off x="3313455" y="3174128"/>
            <a:ext cx="2555090" cy="1861850"/>
          </a:xfrm>
          <a:prstGeom prst="rect">
            <a:avLst/>
          </a:prstGeom>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r="11200" b="3211"/>
          <a:stretch>
            <a:fillRect/>
          </a:stretch>
        </p:blipFill>
        <p:spPr>
          <a:xfrm>
            <a:off x="682369" y="3181200"/>
            <a:ext cx="2555089" cy="1854778"/>
          </a:xfrm>
          <a:prstGeom prst="rect">
            <a:avLst/>
          </a:prstGeom>
        </p:spPr>
      </p:pic>
      <p:pic>
        <p:nvPicPr>
          <p:cNvPr id="10" name="图片 9"/>
          <p:cNvPicPr>
            <a:picLocks noChangeAspect="1"/>
          </p:cNvPicPr>
          <p:nvPr/>
        </p:nvPicPr>
        <p:blipFill rotWithShape="1">
          <a:blip r:embed="rId6" cstate="print">
            <a:extLst>
              <a:ext uri="{28A0092B-C50C-407E-A947-70E740481C1C}">
                <a14:useLocalDpi xmlns:a14="http://schemas.microsoft.com/office/drawing/2010/main" val="0"/>
              </a:ext>
            </a:extLst>
          </a:blip>
          <a:srcRect l="3211"/>
          <a:stretch>
            <a:fillRect/>
          </a:stretch>
        </p:blipFill>
        <p:spPr>
          <a:xfrm rot="16200000">
            <a:off x="3663611" y="886225"/>
            <a:ext cx="1854777" cy="2555089"/>
          </a:xfrm>
          <a:prstGeom prst="rect">
            <a:avLst/>
          </a:prstGeom>
        </p:spPr>
      </p:pic>
      <p:sp>
        <p:nvSpPr>
          <p:cNvPr id="30" name="TextBox 29"/>
          <p:cNvSpPr txBox="1"/>
          <p:nvPr/>
        </p:nvSpPr>
        <p:spPr bwMode="auto">
          <a:xfrm>
            <a:off x="6156176" y="1672444"/>
            <a:ext cx="2218819" cy="691856"/>
          </a:xfrm>
          <a:prstGeom prst="rect">
            <a:avLst/>
          </a:prstGeom>
          <a:noFill/>
        </p:spPr>
        <p:txBody>
          <a:bodyPr wrap="square">
            <a:spAutoFit/>
          </a:bodyPr>
          <a:lstStyle/>
          <a:p>
            <a:pPr>
              <a:lnSpc>
                <a:spcPct val="150000"/>
              </a:lnSpc>
            </a:pPr>
            <a:r>
              <a:rPr lang="zh-CN" altLang="en-US" sz="900" dirty="0">
                <a:solidFill>
                  <a:schemeClr val="tx1">
                    <a:lumMod val="50000"/>
                    <a:lumOff val="50000"/>
                  </a:schemeClr>
                </a:solidFill>
              </a:rPr>
              <a:t>这里输入简单的文字概述这里输入简单文字概述简单的文字概述这里输入简单的文字概述这里输入简</a:t>
            </a:r>
            <a:endParaRPr lang="zh-CN" altLang="en-US" sz="900" dirty="0">
              <a:solidFill>
                <a:schemeClr val="tx1">
                  <a:lumMod val="50000"/>
                  <a:lumOff val="50000"/>
                </a:schemeClr>
              </a:solidFill>
              <a:latin typeface="Calibri" panose="020F0502020204030204" pitchFamily="34" charset="0"/>
            </a:endParaRPr>
          </a:p>
        </p:txBody>
      </p:sp>
      <p:sp>
        <p:nvSpPr>
          <p:cNvPr id="31" name="矩形 30"/>
          <p:cNvSpPr/>
          <p:nvPr/>
        </p:nvSpPr>
        <p:spPr bwMode="auto">
          <a:xfrm>
            <a:off x="6262755" y="1239648"/>
            <a:ext cx="1819360" cy="276999"/>
          </a:xfrm>
          <a:prstGeom prst="rect">
            <a:avLst/>
          </a:prstGeom>
        </p:spPr>
        <p:txBody>
          <a:bodyPr>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
        <p:nvSpPr>
          <p:cNvPr id="17" name="矩形 16"/>
          <p:cNvSpPr/>
          <p:nvPr/>
        </p:nvSpPr>
        <p:spPr>
          <a:xfrm>
            <a:off x="8542437" y="3480125"/>
            <a:ext cx="145633" cy="15558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sp>
        <p:nvSpPr>
          <p:cNvPr id="18" name="TextBox 29">
            <a:extLst>
              <a:ext uri="{FF2B5EF4-FFF2-40B4-BE49-F238E27FC236}">
                <a16:creationId xmlns:a16="http://schemas.microsoft.com/office/drawing/2014/main" id="{AE58B89D-9F36-4C70-842E-E0B3E07B9A65}"/>
              </a:ext>
            </a:extLst>
          </p:cNvPr>
          <p:cNvSpPr txBox="1"/>
          <p:nvPr/>
        </p:nvSpPr>
        <p:spPr bwMode="auto">
          <a:xfrm>
            <a:off x="6156176" y="3912921"/>
            <a:ext cx="2218819" cy="691856"/>
          </a:xfrm>
          <a:prstGeom prst="rect">
            <a:avLst/>
          </a:prstGeom>
          <a:noFill/>
        </p:spPr>
        <p:txBody>
          <a:bodyPr wrap="square">
            <a:spAutoFit/>
          </a:bodyPr>
          <a:lstStyle/>
          <a:p>
            <a:pPr>
              <a:lnSpc>
                <a:spcPct val="150000"/>
              </a:lnSpc>
            </a:pPr>
            <a:r>
              <a:rPr lang="zh-CN" altLang="en-US" sz="900" dirty="0">
                <a:solidFill>
                  <a:schemeClr val="tx1">
                    <a:lumMod val="50000"/>
                    <a:lumOff val="50000"/>
                  </a:schemeClr>
                </a:solidFill>
              </a:rPr>
              <a:t>这里输入简单的文字概述这里输入简单文字概述简单的文字概述这里输入简单的文字概述这里输入简</a:t>
            </a:r>
            <a:endParaRPr lang="zh-CN" altLang="en-US" sz="900" dirty="0">
              <a:solidFill>
                <a:schemeClr val="tx1">
                  <a:lumMod val="50000"/>
                  <a:lumOff val="50000"/>
                </a:schemeClr>
              </a:solidFill>
              <a:latin typeface="Calibri" panose="020F0502020204030204" pitchFamily="34" charset="0"/>
            </a:endParaRPr>
          </a:p>
        </p:txBody>
      </p:sp>
      <p:sp>
        <p:nvSpPr>
          <p:cNvPr id="19" name="矩形 18">
            <a:extLst>
              <a:ext uri="{FF2B5EF4-FFF2-40B4-BE49-F238E27FC236}">
                <a16:creationId xmlns:a16="http://schemas.microsoft.com/office/drawing/2014/main" id="{F07B000A-E10D-4DDC-B3DA-DEF355C25C69}"/>
              </a:ext>
            </a:extLst>
          </p:cNvPr>
          <p:cNvSpPr/>
          <p:nvPr/>
        </p:nvSpPr>
        <p:spPr bwMode="auto">
          <a:xfrm>
            <a:off x="6262755" y="3480125"/>
            <a:ext cx="1819360" cy="276999"/>
          </a:xfrm>
          <a:prstGeom prst="rect">
            <a:avLst/>
          </a:prstGeom>
        </p:spPr>
        <p:txBody>
          <a:bodyPr>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Tree>
    <p:extLst>
      <p:ext uri="{BB962C8B-B14F-4D97-AF65-F5344CB8AC3E}">
        <p14:creationId xmlns:p14="http://schemas.microsoft.com/office/powerpoint/2010/main" val="3783874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prestig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1+#ppt_w/2"/>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8"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0-#ppt_w/2"/>
                                          </p:val>
                                        </p:tav>
                                        <p:tav tm="100000">
                                          <p:val>
                                            <p:strVal val="#ppt_x"/>
                                          </p:val>
                                        </p:tav>
                                      </p:tavLst>
                                    </p:anim>
                                    <p:anim calcmode="lin" valueType="num">
                                      <p:cBhvr additive="base">
                                        <p:cTn id="25" dur="500" fill="hold"/>
                                        <p:tgtEl>
                                          <p:spTgt spid="31"/>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2" presetClass="entr" presetSubtype="8"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0-#ppt_w/2"/>
                                          </p:val>
                                        </p:tav>
                                        <p:tav tm="100000">
                                          <p:val>
                                            <p:strVal val="#ppt_x"/>
                                          </p:val>
                                        </p:tav>
                                      </p:tavLst>
                                    </p:anim>
                                    <p:anim calcmode="lin" valueType="num">
                                      <p:cBhvr additive="base">
                                        <p:cTn id="30" dur="500" fill="hold"/>
                                        <p:tgtEl>
                                          <p:spTgt spid="30"/>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2" presetClass="entr" presetSubtype="4"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down)">
                                      <p:cBhvr>
                                        <p:cTn id="34" dur="500"/>
                                        <p:tgtEl>
                                          <p:spTgt spid="17"/>
                                        </p:tgtEl>
                                      </p:cBhvr>
                                    </p:animEffect>
                                  </p:childTnLst>
                                </p:cTn>
                              </p:par>
                            </p:childTnLst>
                          </p:cTn>
                        </p:par>
                        <p:par>
                          <p:cTn id="35" fill="hold">
                            <p:stCondLst>
                              <p:cond delay="2000"/>
                            </p:stCondLst>
                            <p:childTnLst>
                              <p:par>
                                <p:cTn id="36" presetID="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500" fill="hold"/>
                                        <p:tgtEl>
                                          <p:spTgt spid="19"/>
                                        </p:tgtEl>
                                        <p:attrNameLst>
                                          <p:attrName>ppt_x</p:attrName>
                                        </p:attrNameLst>
                                      </p:cBhvr>
                                      <p:tavLst>
                                        <p:tav tm="0">
                                          <p:val>
                                            <p:strVal val="0-#ppt_w/2"/>
                                          </p:val>
                                        </p:tav>
                                        <p:tav tm="100000">
                                          <p:val>
                                            <p:strVal val="#ppt_x"/>
                                          </p:val>
                                        </p:tav>
                                      </p:tavLst>
                                    </p:anim>
                                    <p:anim calcmode="lin" valueType="num">
                                      <p:cBhvr additive="base">
                                        <p:cTn id="39" dur="500" fill="hold"/>
                                        <p:tgtEl>
                                          <p:spTgt spid="19"/>
                                        </p:tgtEl>
                                        <p:attrNameLst>
                                          <p:attrName>ppt_y</p:attrName>
                                        </p:attrNameLst>
                                      </p:cBhvr>
                                      <p:tavLst>
                                        <p:tav tm="0">
                                          <p:val>
                                            <p:strVal val="#ppt_y"/>
                                          </p:val>
                                        </p:tav>
                                        <p:tav tm="100000">
                                          <p:val>
                                            <p:strVal val="#ppt_y"/>
                                          </p:val>
                                        </p:tav>
                                      </p:tavLst>
                                    </p:anim>
                                  </p:childTnLst>
                                </p:cTn>
                              </p:par>
                            </p:childTnLst>
                          </p:cTn>
                        </p:par>
                        <p:par>
                          <p:cTn id="40" fill="hold">
                            <p:stCondLst>
                              <p:cond delay="2500"/>
                            </p:stCondLst>
                            <p:childTnLst>
                              <p:par>
                                <p:cTn id="41" presetID="2" presetClass="entr" presetSubtype="8"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0-#ppt_w/2"/>
                                          </p:val>
                                        </p:tav>
                                        <p:tav tm="100000">
                                          <p:val>
                                            <p:strVal val="#ppt_x"/>
                                          </p:val>
                                        </p:tav>
                                      </p:tavLst>
                                    </p:anim>
                                    <p:anim calcmode="lin" valueType="num">
                                      <p:cBhvr additive="base">
                                        <p:cTn id="44"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17" grpId="0" animBg="1"/>
      <p:bldP spid="18" grpId="0"/>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61900" y="1007716"/>
            <a:ext cx="3934036" cy="3877222"/>
            <a:chOff x="87549" y="1006835"/>
            <a:chExt cx="3934036" cy="3877435"/>
          </a:xfrm>
          <a:solidFill>
            <a:schemeClr val="accent1"/>
          </a:solidFill>
        </p:grpSpPr>
        <p:sp>
          <p:nvSpPr>
            <p:cNvPr id="25" name="Freeform 25"/>
            <p:cNvSpPr/>
            <p:nvPr/>
          </p:nvSpPr>
          <p:spPr bwMode="auto">
            <a:xfrm>
              <a:off x="87549" y="3878827"/>
              <a:ext cx="2925312" cy="1005443"/>
            </a:xfrm>
            <a:custGeom>
              <a:avLst/>
              <a:gdLst>
                <a:gd name="T0" fmla="*/ 958 w 1249"/>
                <a:gd name="T1" fmla="*/ 397 h 397"/>
                <a:gd name="T2" fmla="*/ 489 w 1249"/>
                <a:gd name="T3" fmla="*/ 184 h 397"/>
                <a:gd name="T4" fmla="*/ 191 w 1249"/>
                <a:gd name="T5" fmla="*/ 51 h 397"/>
                <a:gd name="T6" fmla="*/ 35 w 1249"/>
                <a:gd name="T7" fmla="*/ 176 h 397"/>
                <a:gd name="T8" fmla="*/ 0 w 1249"/>
                <a:gd name="T9" fmla="*/ 157 h 397"/>
                <a:gd name="T10" fmla="*/ 184 w 1249"/>
                <a:gd name="T11" fmla="*/ 12 h 397"/>
                <a:gd name="T12" fmla="*/ 517 w 1249"/>
                <a:gd name="T13" fmla="*/ 155 h 397"/>
                <a:gd name="T14" fmla="*/ 825 w 1249"/>
                <a:gd name="T15" fmla="*/ 337 h 397"/>
                <a:gd name="T16" fmla="*/ 1092 w 1249"/>
                <a:gd name="T17" fmla="*/ 330 h 397"/>
                <a:gd name="T18" fmla="*/ 1198 w 1249"/>
                <a:gd name="T19" fmla="*/ 207 h 397"/>
                <a:gd name="T20" fmla="*/ 1201 w 1249"/>
                <a:gd name="T21" fmla="*/ 134 h 397"/>
                <a:gd name="T22" fmla="*/ 1240 w 1249"/>
                <a:gd name="T23" fmla="*/ 125 h 397"/>
                <a:gd name="T24" fmla="*/ 1237 w 1249"/>
                <a:gd name="T25" fmla="*/ 216 h 397"/>
                <a:gd name="T26" fmla="*/ 1109 w 1249"/>
                <a:gd name="T27" fmla="*/ 366 h 397"/>
                <a:gd name="T28" fmla="*/ 958 w 1249"/>
                <a:gd name="T29" fmla="*/ 397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49" h="397">
                  <a:moveTo>
                    <a:pt x="958" y="397"/>
                  </a:moveTo>
                  <a:cubicBezTo>
                    <a:pt x="809" y="397"/>
                    <a:pt x="634" y="321"/>
                    <a:pt x="489" y="184"/>
                  </a:cubicBezTo>
                  <a:cubicBezTo>
                    <a:pt x="382" y="82"/>
                    <a:pt x="278" y="36"/>
                    <a:pt x="191" y="51"/>
                  </a:cubicBezTo>
                  <a:cubicBezTo>
                    <a:pt x="127" y="62"/>
                    <a:pt x="71" y="106"/>
                    <a:pt x="35" y="176"/>
                  </a:cubicBezTo>
                  <a:cubicBezTo>
                    <a:pt x="0" y="157"/>
                    <a:pt x="0" y="157"/>
                    <a:pt x="0" y="157"/>
                  </a:cubicBezTo>
                  <a:cubicBezTo>
                    <a:pt x="42" y="76"/>
                    <a:pt x="107" y="25"/>
                    <a:pt x="184" y="12"/>
                  </a:cubicBezTo>
                  <a:cubicBezTo>
                    <a:pt x="254" y="0"/>
                    <a:pt x="369" y="15"/>
                    <a:pt x="517" y="155"/>
                  </a:cubicBezTo>
                  <a:cubicBezTo>
                    <a:pt x="610" y="243"/>
                    <a:pt x="717" y="307"/>
                    <a:pt x="825" y="337"/>
                  </a:cubicBezTo>
                  <a:cubicBezTo>
                    <a:pt x="926" y="366"/>
                    <a:pt x="1021" y="363"/>
                    <a:pt x="1092" y="330"/>
                  </a:cubicBezTo>
                  <a:cubicBezTo>
                    <a:pt x="1149" y="303"/>
                    <a:pt x="1185" y="261"/>
                    <a:pt x="1198" y="207"/>
                  </a:cubicBezTo>
                  <a:cubicBezTo>
                    <a:pt x="1207" y="167"/>
                    <a:pt x="1201" y="134"/>
                    <a:pt x="1201" y="134"/>
                  </a:cubicBezTo>
                  <a:cubicBezTo>
                    <a:pt x="1240" y="125"/>
                    <a:pt x="1240" y="125"/>
                    <a:pt x="1240" y="125"/>
                  </a:cubicBezTo>
                  <a:cubicBezTo>
                    <a:pt x="1240" y="127"/>
                    <a:pt x="1249" y="167"/>
                    <a:pt x="1237" y="216"/>
                  </a:cubicBezTo>
                  <a:cubicBezTo>
                    <a:pt x="1226" y="262"/>
                    <a:pt x="1194" y="325"/>
                    <a:pt x="1109" y="366"/>
                  </a:cubicBezTo>
                  <a:cubicBezTo>
                    <a:pt x="1064" y="387"/>
                    <a:pt x="1013" y="397"/>
                    <a:pt x="958" y="397"/>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6" name="Freeform 19"/>
            <p:cNvSpPr>
              <a:spLocks noEditPoints="1"/>
            </p:cNvSpPr>
            <p:nvPr/>
          </p:nvSpPr>
          <p:spPr bwMode="auto">
            <a:xfrm>
              <a:off x="2095988" y="1346356"/>
              <a:ext cx="1673005" cy="1507345"/>
            </a:xfrm>
            <a:custGeom>
              <a:avLst/>
              <a:gdLst>
                <a:gd name="T0" fmla="*/ 330 w 660"/>
                <a:gd name="T1" fmla="*/ 32 h 595"/>
                <a:gd name="T2" fmla="*/ 587 w 660"/>
                <a:gd name="T3" fmla="*/ 231 h 595"/>
                <a:gd name="T4" fmla="*/ 397 w 660"/>
                <a:gd name="T5" fmla="*/ 554 h 595"/>
                <a:gd name="T6" fmla="*/ 330 w 660"/>
                <a:gd name="T7" fmla="*/ 562 h 595"/>
                <a:gd name="T8" fmla="*/ 73 w 660"/>
                <a:gd name="T9" fmla="*/ 364 h 595"/>
                <a:gd name="T10" fmla="*/ 101 w 660"/>
                <a:gd name="T11" fmla="*/ 163 h 595"/>
                <a:gd name="T12" fmla="*/ 263 w 660"/>
                <a:gd name="T13" fmla="*/ 41 h 595"/>
                <a:gd name="T14" fmla="*/ 330 w 660"/>
                <a:gd name="T15" fmla="*/ 32 h 595"/>
                <a:gd name="T16" fmla="*/ 330 w 660"/>
                <a:gd name="T17" fmla="*/ 0 h 595"/>
                <a:gd name="T18" fmla="*/ 255 w 660"/>
                <a:gd name="T19" fmla="*/ 10 h 595"/>
                <a:gd name="T20" fmla="*/ 42 w 660"/>
                <a:gd name="T21" fmla="*/ 372 h 595"/>
                <a:gd name="T22" fmla="*/ 330 w 660"/>
                <a:gd name="T23" fmla="*/ 595 h 595"/>
                <a:gd name="T24" fmla="*/ 405 w 660"/>
                <a:gd name="T25" fmla="*/ 585 h 595"/>
                <a:gd name="T26" fmla="*/ 619 w 660"/>
                <a:gd name="T27" fmla="*/ 223 h 595"/>
                <a:gd name="T28" fmla="*/ 330 w 660"/>
                <a:gd name="T29" fmla="*/ 0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595">
                  <a:moveTo>
                    <a:pt x="330" y="32"/>
                  </a:moveTo>
                  <a:cubicBezTo>
                    <a:pt x="451" y="32"/>
                    <a:pt x="557" y="114"/>
                    <a:pt x="587" y="231"/>
                  </a:cubicBezTo>
                  <a:cubicBezTo>
                    <a:pt x="624" y="372"/>
                    <a:pt x="538" y="517"/>
                    <a:pt x="397" y="554"/>
                  </a:cubicBezTo>
                  <a:cubicBezTo>
                    <a:pt x="375" y="559"/>
                    <a:pt x="352" y="562"/>
                    <a:pt x="330" y="562"/>
                  </a:cubicBezTo>
                  <a:cubicBezTo>
                    <a:pt x="209" y="562"/>
                    <a:pt x="104" y="481"/>
                    <a:pt x="73" y="364"/>
                  </a:cubicBezTo>
                  <a:cubicBezTo>
                    <a:pt x="55" y="295"/>
                    <a:pt x="65" y="224"/>
                    <a:pt x="101" y="163"/>
                  </a:cubicBezTo>
                  <a:cubicBezTo>
                    <a:pt x="137" y="102"/>
                    <a:pt x="195" y="59"/>
                    <a:pt x="263" y="41"/>
                  </a:cubicBezTo>
                  <a:cubicBezTo>
                    <a:pt x="285" y="35"/>
                    <a:pt x="308" y="32"/>
                    <a:pt x="330" y="32"/>
                  </a:cubicBezTo>
                  <a:moveTo>
                    <a:pt x="330" y="0"/>
                  </a:moveTo>
                  <a:cubicBezTo>
                    <a:pt x="306" y="0"/>
                    <a:pt x="280" y="3"/>
                    <a:pt x="255" y="10"/>
                  </a:cubicBezTo>
                  <a:cubicBezTo>
                    <a:pt x="96" y="51"/>
                    <a:pt x="0" y="213"/>
                    <a:pt x="42" y="372"/>
                  </a:cubicBezTo>
                  <a:cubicBezTo>
                    <a:pt x="77" y="506"/>
                    <a:pt x="197" y="595"/>
                    <a:pt x="330" y="595"/>
                  </a:cubicBezTo>
                  <a:cubicBezTo>
                    <a:pt x="355" y="595"/>
                    <a:pt x="380" y="592"/>
                    <a:pt x="405" y="585"/>
                  </a:cubicBezTo>
                  <a:cubicBezTo>
                    <a:pt x="564" y="544"/>
                    <a:pt x="660" y="382"/>
                    <a:pt x="619" y="223"/>
                  </a:cubicBezTo>
                  <a:cubicBezTo>
                    <a:pt x="584" y="89"/>
                    <a:pt x="463" y="0"/>
                    <a:pt x="330" y="0"/>
                  </a:cubicBezTo>
                  <a:close/>
                </a:path>
              </a:pathLst>
            </a:custGeom>
            <a:grpFill/>
            <a:ln>
              <a:noFill/>
            </a:ln>
            <a:effectLst/>
          </p:spPr>
          <p:txBody>
            <a:bodyPr vert="horz" wrap="square" lIns="65024" tIns="32512" rIns="65024" bIns="32512" numCol="1" anchor="t" anchorCtr="0" compatLnSpc="1"/>
            <a:lstStyle/>
            <a:p>
              <a:endParaRPr lang="zh-CN" altLang="en-US" sz="1280"/>
            </a:p>
          </p:txBody>
        </p:sp>
        <p:sp>
          <p:nvSpPr>
            <p:cNvPr id="27" name="Freeform 20"/>
            <p:cNvSpPr>
              <a:spLocks noEditPoints="1"/>
            </p:cNvSpPr>
            <p:nvPr/>
          </p:nvSpPr>
          <p:spPr bwMode="auto">
            <a:xfrm>
              <a:off x="1846678" y="1006835"/>
              <a:ext cx="2174907" cy="2184747"/>
            </a:xfrm>
            <a:custGeom>
              <a:avLst/>
              <a:gdLst>
                <a:gd name="T0" fmla="*/ 377 w 858"/>
                <a:gd name="T1" fmla="*/ 85 h 862"/>
                <a:gd name="T2" fmla="*/ 336 w 858"/>
                <a:gd name="T3" fmla="*/ 9 h 862"/>
                <a:gd name="T4" fmla="*/ 264 w 858"/>
                <a:gd name="T5" fmla="*/ 123 h 862"/>
                <a:gd name="T6" fmla="*/ 215 w 858"/>
                <a:gd name="T7" fmla="*/ 152 h 862"/>
                <a:gd name="T8" fmla="*/ 84 w 858"/>
                <a:gd name="T9" fmla="*/ 169 h 862"/>
                <a:gd name="T10" fmla="*/ 108 w 858"/>
                <a:gd name="T11" fmla="*/ 289 h 862"/>
                <a:gd name="T12" fmla="*/ 22 w 858"/>
                <a:gd name="T13" fmla="*/ 282 h 862"/>
                <a:gd name="T14" fmla="*/ 79 w 858"/>
                <a:gd name="T15" fmla="*/ 405 h 862"/>
                <a:gd name="T16" fmla="*/ 78 w 858"/>
                <a:gd name="T17" fmla="*/ 462 h 862"/>
                <a:gd name="T18" fmla="*/ 24 w 858"/>
                <a:gd name="T19" fmla="*/ 580 h 862"/>
                <a:gd name="T20" fmla="*/ 147 w 858"/>
                <a:gd name="T21" fmla="*/ 639 h 862"/>
                <a:gd name="T22" fmla="*/ 98 w 858"/>
                <a:gd name="T23" fmla="*/ 710 h 862"/>
                <a:gd name="T24" fmla="*/ 232 w 858"/>
                <a:gd name="T25" fmla="*/ 721 h 862"/>
                <a:gd name="T26" fmla="*/ 308 w 858"/>
                <a:gd name="T27" fmla="*/ 762 h 862"/>
                <a:gd name="T28" fmla="*/ 393 w 858"/>
                <a:gd name="T29" fmla="*/ 862 h 862"/>
                <a:gd name="T30" fmla="*/ 425 w 858"/>
                <a:gd name="T31" fmla="*/ 781 h 862"/>
                <a:gd name="T32" fmla="*/ 482 w 858"/>
                <a:gd name="T33" fmla="*/ 779 h 862"/>
                <a:gd name="T34" fmla="*/ 605 w 858"/>
                <a:gd name="T35" fmla="*/ 827 h 862"/>
                <a:gd name="T36" fmla="*/ 594 w 858"/>
                <a:gd name="T37" fmla="*/ 739 h 862"/>
                <a:gd name="T38" fmla="*/ 643 w 858"/>
                <a:gd name="T39" fmla="*/ 711 h 862"/>
                <a:gd name="T40" fmla="*/ 774 w 858"/>
                <a:gd name="T41" fmla="*/ 693 h 862"/>
                <a:gd name="T42" fmla="*/ 722 w 858"/>
                <a:gd name="T43" fmla="*/ 622 h 862"/>
                <a:gd name="T44" fmla="*/ 751 w 858"/>
                <a:gd name="T45" fmla="*/ 574 h 862"/>
                <a:gd name="T46" fmla="*/ 858 w 858"/>
                <a:gd name="T47" fmla="*/ 496 h 862"/>
                <a:gd name="T48" fmla="*/ 776 w 858"/>
                <a:gd name="T49" fmla="*/ 452 h 862"/>
                <a:gd name="T50" fmla="*/ 777 w 858"/>
                <a:gd name="T51" fmla="*/ 390 h 862"/>
                <a:gd name="T52" fmla="*/ 826 w 858"/>
                <a:gd name="T53" fmla="*/ 285 h 862"/>
                <a:gd name="T54" fmla="*/ 745 w 858"/>
                <a:gd name="T55" fmla="*/ 288 h 862"/>
                <a:gd name="T56" fmla="*/ 712 w 858"/>
                <a:gd name="T57" fmla="*/ 223 h 862"/>
                <a:gd name="T58" fmla="*/ 697 w 858"/>
                <a:gd name="T59" fmla="*/ 92 h 862"/>
                <a:gd name="T60" fmla="*/ 625 w 858"/>
                <a:gd name="T61" fmla="*/ 142 h 862"/>
                <a:gd name="T62" fmla="*/ 551 w 858"/>
                <a:gd name="T63" fmla="*/ 101 h 862"/>
                <a:gd name="T64" fmla="*/ 465 w 858"/>
                <a:gd name="T65" fmla="*/ 0 h 862"/>
                <a:gd name="T66" fmla="*/ 735 w 858"/>
                <a:gd name="T67" fmla="*/ 352 h 862"/>
                <a:gd name="T68" fmla="*/ 122 w 858"/>
                <a:gd name="T69" fmla="*/ 511 h 862"/>
                <a:gd name="T70" fmla="*/ 735 w 858"/>
                <a:gd name="T71" fmla="*/ 35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8" h="862">
                  <a:moveTo>
                    <a:pt x="433" y="82"/>
                  </a:moveTo>
                  <a:cubicBezTo>
                    <a:pt x="415" y="82"/>
                    <a:pt x="396" y="83"/>
                    <a:pt x="377" y="85"/>
                  </a:cubicBezTo>
                  <a:cubicBezTo>
                    <a:pt x="376" y="83"/>
                    <a:pt x="376" y="83"/>
                    <a:pt x="376" y="83"/>
                  </a:cubicBezTo>
                  <a:cubicBezTo>
                    <a:pt x="336" y="9"/>
                    <a:pt x="336" y="9"/>
                    <a:pt x="336" y="9"/>
                  </a:cubicBezTo>
                  <a:cubicBezTo>
                    <a:pt x="253" y="36"/>
                    <a:pt x="253" y="36"/>
                    <a:pt x="253" y="36"/>
                  </a:cubicBezTo>
                  <a:cubicBezTo>
                    <a:pt x="264" y="123"/>
                    <a:pt x="264" y="123"/>
                    <a:pt x="264" y="123"/>
                  </a:cubicBezTo>
                  <a:cubicBezTo>
                    <a:pt x="247" y="131"/>
                    <a:pt x="231" y="141"/>
                    <a:pt x="216" y="153"/>
                  </a:cubicBezTo>
                  <a:cubicBezTo>
                    <a:pt x="215" y="152"/>
                    <a:pt x="215" y="152"/>
                    <a:pt x="215" y="152"/>
                  </a:cubicBezTo>
                  <a:cubicBezTo>
                    <a:pt x="144" y="105"/>
                    <a:pt x="144" y="105"/>
                    <a:pt x="144" y="105"/>
                  </a:cubicBezTo>
                  <a:cubicBezTo>
                    <a:pt x="84" y="169"/>
                    <a:pt x="84" y="169"/>
                    <a:pt x="84" y="169"/>
                  </a:cubicBezTo>
                  <a:cubicBezTo>
                    <a:pt x="135" y="240"/>
                    <a:pt x="135" y="240"/>
                    <a:pt x="135" y="240"/>
                  </a:cubicBezTo>
                  <a:cubicBezTo>
                    <a:pt x="125" y="255"/>
                    <a:pt x="116" y="272"/>
                    <a:pt x="108" y="289"/>
                  </a:cubicBezTo>
                  <a:cubicBezTo>
                    <a:pt x="107" y="289"/>
                    <a:pt x="107" y="289"/>
                    <a:pt x="107" y="289"/>
                  </a:cubicBezTo>
                  <a:cubicBezTo>
                    <a:pt x="22" y="282"/>
                    <a:pt x="22" y="282"/>
                    <a:pt x="22" y="282"/>
                  </a:cubicBezTo>
                  <a:cubicBezTo>
                    <a:pt x="0" y="367"/>
                    <a:pt x="0" y="367"/>
                    <a:pt x="0" y="367"/>
                  </a:cubicBezTo>
                  <a:cubicBezTo>
                    <a:pt x="79" y="405"/>
                    <a:pt x="79" y="405"/>
                    <a:pt x="79" y="405"/>
                  </a:cubicBezTo>
                  <a:cubicBezTo>
                    <a:pt x="78" y="423"/>
                    <a:pt x="75" y="434"/>
                    <a:pt x="79" y="462"/>
                  </a:cubicBezTo>
                  <a:cubicBezTo>
                    <a:pt x="78" y="462"/>
                    <a:pt x="78" y="462"/>
                    <a:pt x="78" y="462"/>
                  </a:cubicBezTo>
                  <a:cubicBezTo>
                    <a:pt x="2" y="495"/>
                    <a:pt x="2" y="495"/>
                    <a:pt x="2" y="495"/>
                  </a:cubicBezTo>
                  <a:cubicBezTo>
                    <a:pt x="24" y="580"/>
                    <a:pt x="24" y="580"/>
                    <a:pt x="24" y="580"/>
                  </a:cubicBezTo>
                  <a:cubicBezTo>
                    <a:pt x="110" y="575"/>
                    <a:pt x="110" y="575"/>
                    <a:pt x="110" y="575"/>
                  </a:cubicBezTo>
                  <a:cubicBezTo>
                    <a:pt x="120" y="598"/>
                    <a:pt x="132" y="619"/>
                    <a:pt x="147" y="639"/>
                  </a:cubicBezTo>
                  <a:cubicBezTo>
                    <a:pt x="145" y="640"/>
                    <a:pt x="145" y="640"/>
                    <a:pt x="145" y="640"/>
                  </a:cubicBezTo>
                  <a:cubicBezTo>
                    <a:pt x="98" y="710"/>
                    <a:pt x="98" y="710"/>
                    <a:pt x="98" y="710"/>
                  </a:cubicBezTo>
                  <a:cubicBezTo>
                    <a:pt x="161" y="771"/>
                    <a:pt x="161" y="771"/>
                    <a:pt x="161" y="771"/>
                  </a:cubicBezTo>
                  <a:cubicBezTo>
                    <a:pt x="232" y="721"/>
                    <a:pt x="232" y="721"/>
                    <a:pt x="232" y="721"/>
                  </a:cubicBezTo>
                  <a:cubicBezTo>
                    <a:pt x="256" y="737"/>
                    <a:pt x="281" y="750"/>
                    <a:pt x="308" y="760"/>
                  </a:cubicBezTo>
                  <a:cubicBezTo>
                    <a:pt x="308" y="762"/>
                    <a:pt x="308" y="762"/>
                    <a:pt x="308" y="762"/>
                  </a:cubicBezTo>
                  <a:cubicBezTo>
                    <a:pt x="307" y="846"/>
                    <a:pt x="307" y="846"/>
                    <a:pt x="307" y="846"/>
                  </a:cubicBezTo>
                  <a:cubicBezTo>
                    <a:pt x="393" y="862"/>
                    <a:pt x="393" y="862"/>
                    <a:pt x="393" y="862"/>
                  </a:cubicBezTo>
                  <a:cubicBezTo>
                    <a:pt x="425" y="781"/>
                    <a:pt x="425" y="781"/>
                    <a:pt x="425" y="781"/>
                  </a:cubicBezTo>
                  <a:cubicBezTo>
                    <a:pt x="425" y="781"/>
                    <a:pt x="425" y="781"/>
                    <a:pt x="425" y="781"/>
                  </a:cubicBezTo>
                  <a:cubicBezTo>
                    <a:pt x="444" y="781"/>
                    <a:pt x="462" y="780"/>
                    <a:pt x="481" y="777"/>
                  </a:cubicBezTo>
                  <a:cubicBezTo>
                    <a:pt x="482" y="779"/>
                    <a:pt x="482" y="779"/>
                    <a:pt x="482" y="779"/>
                  </a:cubicBezTo>
                  <a:cubicBezTo>
                    <a:pt x="522" y="854"/>
                    <a:pt x="522" y="854"/>
                    <a:pt x="522" y="854"/>
                  </a:cubicBezTo>
                  <a:cubicBezTo>
                    <a:pt x="605" y="827"/>
                    <a:pt x="605" y="827"/>
                    <a:pt x="605" y="827"/>
                  </a:cubicBezTo>
                  <a:cubicBezTo>
                    <a:pt x="594" y="740"/>
                    <a:pt x="594" y="740"/>
                    <a:pt x="594" y="740"/>
                  </a:cubicBezTo>
                  <a:cubicBezTo>
                    <a:pt x="594" y="739"/>
                    <a:pt x="594" y="739"/>
                    <a:pt x="594" y="739"/>
                  </a:cubicBezTo>
                  <a:cubicBezTo>
                    <a:pt x="610" y="730"/>
                    <a:pt x="626" y="720"/>
                    <a:pt x="641" y="709"/>
                  </a:cubicBezTo>
                  <a:cubicBezTo>
                    <a:pt x="643" y="711"/>
                    <a:pt x="643" y="711"/>
                    <a:pt x="643" y="711"/>
                  </a:cubicBezTo>
                  <a:cubicBezTo>
                    <a:pt x="714" y="757"/>
                    <a:pt x="714" y="757"/>
                    <a:pt x="714" y="757"/>
                  </a:cubicBezTo>
                  <a:cubicBezTo>
                    <a:pt x="774" y="693"/>
                    <a:pt x="774" y="693"/>
                    <a:pt x="774" y="693"/>
                  </a:cubicBezTo>
                  <a:cubicBezTo>
                    <a:pt x="722" y="623"/>
                    <a:pt x="722" y="623"/>
                    <a:pt x="722" y="623"/>
                  </a:cubicBezTo>
                  <a:cubicBezTo>
                    <a:pt x="722" y="622"/>
                    <a:pt x="722" y="622"/>
                    <a:pt x="722" y="622"/>
                  </a:cubicBezTo>
                  <a:cubicBezTo>
                    <a:pt x="732" y="606"/>
                    <a:pt x="741" y="590"/>
                    <a:pt x="748" y="573"/>
                  </a:cubicBezTo>
                  <a:cubicBezTo>
                    <a:pt x="751" y="574"/>
                    <a:pt x="751" y="574"/>
                    <a:pt x="751" y="574"/>
                  </a:cubicBezTo>
                  <a:cubicBezTo>
                    <a:pt x="836" y="580"/>
                    <a:pt x="836" y="580"/>
                    <a:pt x="836" y="580"/>
                  </a:cubicBezTo>
                  <a:cubicBezTo>
                    <a:pt x="858" y="496"/>
                    <a:pt x="858" y="496"/>
                    <a:pt x="858" y="496"/>
                  </a:cubicBezTo>
                  <a:cubicBezTo>
                    <a:pt x="778" y="458"/>
                    <a:pt x="778" y="458"/>
                    <a:pt x="778" y="458"/>
                  </a:cubicBezTo>
                  <a:cubicBezTo>
                    <a:pt x="776" y="452"/>
                    <a:pt x="776" y="452"/>
                    <a:pt x="776" y="452"/>
                  </a:cubicBezTo>
                  <a:cubicBezTo>
                    <a:pt x="777" y="434"/>
                    <a:pt x="778" y="419"/>
                    <a:pt x="774" y="390"/>
                  </a:cubicBezTo>
                  <a:cubicBezTo>
                    <a:pt x="777" y="390"/>
                    <a:pt x="777" y="390"/>
                    <a:pt x="777" y="390"/>
                  </a:cubicBezTo>
                  <a:cubicBezTo>
                    <a:pt x="847" y="369"/>
                    <a:pt x="847" y="369"/>
                    <a:pt x="847" y="369"/>
                  </a:cubicBezTo>
                  <a:cubicBezTo>
                    <a:pt x="826" y="285"/>
                    <a:pt x="826" y="285"/>
                    <a:pt x="826" y="285"/>
                  </a:cubicBezTo>
                  <a:cubicBezTo>
                    <a:pt x="743" y="289"/>
                    <a:pt x="743" y="289"/>
                    <a:pt x="743" y="289"/>
                  </a:cubicBezTo>
                  <a:cubicBezTo>
                    <a:pt x="745" y="288"/>
                    <a:pt x="745" y="288"/>
                    <a:pt x="745" y="288"/>
                  </a:cubicBezTo>
                  <a:cubicBezTo>
                    <a:pt x="735" y="266"/>
                    <a:pt x="724" y="244"/>
                    <a:pt x="709" y="225"/>
                  </a:cubicBezTo>
                  <a:cubicBezTo>
                    <a:pt x="712" y="223"/>
                    <a:pt x="712" y="223"/>
                    <a:pt x="712" y="223"/>
                  </a:cubicBezTo>
                  <a:cubicBezTo>
                    <a:pt x="760" y="152"/>
                    <a:pt x="760" y="152"/>
                    <a:pt x="760" y="152"/>
                  </a:cubicBezTo>
                  <a:cubicBezTo>
                    <a:pt x="697" y="92"/>
                    <a:pt x="697" y="92"/>
                    <a:pt x="697" y="92"/>
                  </a:cubicBezTo>
                  <a:cubicBezTo>
                    <a:pt x="625" y="142"/>
                    <a:pt x="625" y="142"/>
                    <a:pt x="625" y="142"/>
                  </a:cubicBezTo>
                  <a:cubicBezTo>
                    <a:pt x="625" y="142"/>
                    <a:pt x="625" y="142"/>
                    <a:pt x="625" y="142"/>
                  </a:cubicBezTo>
                  <a:cubicBezTo>
                    <a:pt x="602" y="127"/>
                    <a:pt x="577" y="113"/>
                    <a:pt x="550" y="104"/>
                  </a:cubicBezTo>
                  <a:cubicBezTo>
                    <a:pt x="551" y="101"/>
                    <a:pt x="551" y="101"/>
                    <a:pt x="551" y="101"/>
                  </a:cubicBezTo>
                  <a:cubicBezTo>
                    <a:pt x="551" y="16"/>
                    <a:pt x="551" y="16"/>
                    <a:pt x="551" y="16"/>
                  </a:cubicBezTo>
                  <a:cubicBezTo>
                    <a:pt x="465" y="0"/>
                    <a:pt x="465" y="0"/>
                    <a:pt x="465" y="0"/>
                  </a:cubicBezTo>
                  <a:cubicBezTo>
                    <a:pt x="433" y="82"/>
                    <a:pt x="433" y="82"/>
                    <a:pt x="433" y="82"/>
                  </a:cubicBezTo>
                  <a:close/>
                  <a:moveTo>
                    <a:pt x="735" y="352"/>
                  </a:moveTo>
                  <a:cubicBezTo>
                    <a:pt x="779" y="521"/>
                    <a:pt x="677" y="693"/>
                    <a:pt x="508" y="737"/>
                  </a:cubicBezTo>
                  <a:cubicBezTo>
                    <a:pt x="338" y="781"/>
                    <a:pt x="165" y="680"/>
                    <a:pt x="122" y="511"/>
                  </a:cubicBezTo>
                  <a:cubicBezTo>
                    <a:pt x="78" y="342"/>
                    <a:pt x="179" y="169"/>
                    <a:pt x="349" y="125"/>
                  </a:cubicBezTo>
                  <a:cubicBezTo>
                    <a:pt x="518" y="82"/>
                    <a:pt x="691" y="183"/>
                    <a:pt x="735" y="35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8" name="Freeform 21"/>
            <p:cNvSpPr/>
            <p:nvPr/>
          </p:nvSpPr>
          <p:spPr bwMode="auto">
            <a:xfrm>
              <a:off x="2561805" y="3634437"/>
              <a:ext cx="775815" cy="160740"/>
            </a:xfrm>
            <a:custGeom>
              <a:avLst/>
              <a:gdLst>
                <a:gd name="T0" fmla="*/ 306 w 306"/>
                <a:gd name="T1" fmla="*/ 32 h 63"/>
                <a:gd name="T2" fmla="*/ 275 w 306"/>
                <a:gd name="T3" fmla="*/ 0 h 63"/>
                <a:gd name="T4" fmla="*/ 32 w 306"/>
                <a:gd name="T5" fmla="*/ 0 h 63"/>
                <a:gd name="T6" fmla="*/ 0 w 306"/>
                <a:gd name="T7" fmla="*/ 32 h 63"/>
                <a:gd name="T8" fmla="*/ 0 w 306"/>
                <a:gd name="T9" fmla="*/ 32 h 63"/>
                <a:gd name="T10" fmla="*/ 32 w 306"/>
                <a:gd name="T11" fmla="*/ 63 h 63"/>
                <a:gd name="T12" fmla="*/ 275 w 306"/>
                <a:gd name="T13" fmla="*/ 63 h 63"/>
                <a:gd name="T14" fmla="*/ 306 w 306"/>
                <a:gd name="T15" fmla="*/ 32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6" h="63">
                  <a:moveTo>
                    <a:pt x="306" y="32"/>
                  </a:moveTo>
                  <a:cubicBezTo>
                    <a:pt x="306" y="14"/>
                    <a:pt x="292" y="0"/>
                    <a:pt x="275" y="0"/>
                  </a:cubicBezTo>
                  <a:cubicBezTo>
                    <a:pt x="32" y="0"/>
                    <a:pt x="32" y="0"/>
                    <a:pt x="32" y="0"/>
                  </a:cubicBezTo>
                  <a:cubicBezTo>
                    <a:pt x="14" y="0"/>
                    <a:pt x="0" y="14"/>
                    <a:pt x="0" y="32"/>
                  </a:cubicBezTo>
                  <a:cubicBezTo>
                    <a:pt x="0" y="32"/>
                    <a:pt x="0" y="32"/>
                    <a:pt x="0" y="32"/>
                  </a:cubicBezTo>
                  <a:cubicBezTo>
                    <a:pt x="0" y="49"/>
                    <a:pt x="14" y="63"/>
                    <a:pt x="32" y="63"/>
                  </a:cubicBezTo>
                  <a:cubicBezTo>
                    <a:pt x="275" y="63"/>
                    <a:pt x="275" y="63"/>
                    <a:pt x="275" y="63"/>
                  </a:cubicBezTo>
                  <a:cubicBezTo>
                    <a:pt x="292" y="63"/>
                    <a:pt x="306" y="49"/>
                    <a:pt x="306" y="3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9" name="Freeform 22"/>
            <p:cNvSpPr/>
            <p:nvPr/>
          </p:nvSpPr>
          <p:spPr bwMode="auto">
            <a:xfrm>
              <a:off x="2561805" y="3805018"/>
              <a:ext cx="775815" cy="159099"/>
            </a:xfrm>
            <a:custGeom>
              <a:avLst/>
              <a:gdLst>
                <a:gd name="T0" fmla="*/ 306 w 306"/>
                <a:gd name="T1" fmla="*/ 32 h 63"/>
                <a:gd name="T2" fmla="*/ 275 w 306"/>
                <a:gd name="T3" fmla="*/ 0 h 63"/>
                <a:gd name="T4" fmla="*/ 32 w 306"/>
                <a:gd name="T5" fmla="*/ 0 h 63"/>
                <a:gd name="T6" fmla="*/ 0 w 306"/>
                <a:gd name="T7" fmla="*/ 32 h 63"/>
                <a:gd name="T8" fmla="*/ 0 w 306"/>
                <a:gd name="T9" fmla="*/ 32 h 63"/>
                <a:gd name="T10" fmla="*/ 32 w 306"/>
                <a:gd name="T11" fmla="*/ 63 h 63"/>
                <a:gd name="T12" fmla="*/ 275 w 306"/>
                <a:gd name="T13" fmla="*/ 63 h 63"/>
                <a:gd name="T14" fmla="*/ 306 w 306"/>
                <a:gd name="T15" fmla="*/ 32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6" h="63">
                  <a:moveTo>
                    <a:pt x="306" y="32"/>
                  </a:moveTo>
                  <a:cubicBezTo>
                    <a:pt x="306" y="14"/>
                    <a:pt x="292" y="0"/>
                    <a:pt x="275" y="0"/>
                  </a:cubicBezTo>
                  <a:cubicBezTo>
                    <a:pt x="32" y="0"/>
                    <a:pt x="32" y="0"/>
                    <a:pt x="32" y="0"/>
                  </a:cubicBezTo>
                  <a:cubicBezTo>
                    <a:pt x="14" y="0"/>
                    <a:pt x="0" y="14"/>
                    <a:pt x="0" y="32"/>
                  </a:cubicBezTo>
                  <a:cubicBezTo>
                    <a:pt x="0" y="32"/>
                    <a:pt x="0" y="32"/>
                    <a:pt x="0" y="32"/>
                  </a:cubicBezTo>
                  <a:cubicBezTo>
                    <a:pt x="0" y="49"/>
                    <a:pt x="14" y="63"/>
                    <a:pt x="32" y="63"/>
                  </a:cubicBezTo>
                  <a:cubicBezTo>
                    <a:pt x="275" y="63"/>
                    <a:pt x="275" y="63"/>
                    <a:pt x="275" y="63"/>
                  </a:cubicBezTo>
                  <a:cubicBezTo>
                    <a:pt x="292" y="63"/>
                    <a:pt x="306" y="49"/>
                    <a:pt x="306" y="3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30" name="Freeform 23"/>
            <p:cNvSpPr/>
            <p:nvPr/>
          </p:nvSpPr>
          <p:spPr bwMode="auto">
            <a:xfrm>
              <a:off x="2599530" y="3975599"/>
              <a:ext cx="700366" cy="162380"/>
            </a:xfrm>
            <a:custGeom>
              <a:avLst/>
              <a:gdLst>
                <a:gd name="T0" fmla="*/ 276 w 276"/>
                <a:gd name="T1" fmla="*/ 32 h 64"/>
                <a:gd name="T2" fmla="*/ 248 w 276"/>
                <a:gd name="T3" fmla="*/ 0 h 64"/>
                <a:gd name="T4" fmla="*/ 28 w 276"/>
                <a:gd name="T5" fmla="*/ 0 h 64"/>
                <a:gd name="T6" fmla="*/ 0 w 276"/>
                <a:gd name="T7" fmla="*/ 32 h 64"/>
                <a:gd name="T8" fmla="*/ 0 w 276"/>
                <a:gd name="T9" fmla="*/ 32 h 64"/>
                <a:gd name="T10" fmla="*/ 28 w 276"/>
                <a:gd name="T11" fmla="*/ 64 h 64"/>
                <a:gd name="T12" fmla="*/ 248 w 276"/>
                <a:gd name="T13" fmla="*/ 64 h 64"/>
                <a:gd name="T14" fmla="*/ 276 w 276"/>
                <a:gd name="T15" fmla="*/ 32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6" h="64">
                  <a:moveTo>
                    <a:pt x="276" y="32"/>
                  </a:moveTo>
                  <a:cubicBezTo>
                    <a:pt x="276" y="15"/>
                    <a:pt x="264" y="0"/>
                    <a:pt x="248" y="0"/>
                  </a:cubicBezTo>
                  <a:cubicBezTo>
                    <a:pt x="28" y="0"/>
                    <a:pt x="28" y="0"/>
                    <a:pt x="28" y="0"/>
                  </a:cubicBezTo>
                  <a:cubicBezTo>
                    <a:pt x="13" y="0"/>
                    <a:pt x="0" y="15"/>
                    <a:pt x="0" y="32"/>
                  </a:cubicBezTo>
                  <a:cubicBezTo>
                    <a:pt x="0" y="32"/>
                    <a:pt x="0" y="32"/>
                    <a:pt x="0" y="32"/>
                  </a:cubicBezTo>
                  <a:cubicBezTo>
                    <a:pt x="0" y="49"/>
                    <a:pt x="13" y="64"/>
                    <a:pt x="28" y="64"/>
                  </a:cubicBezTo>
                  <a:cubicBezTo>
                    <a:pt x="248" y="64"/>
                    <a:pt x="248" y="64"/>
                    <a:pt x="248" y="64"/>
                  </a:cubicBezTo>
                  <a:cubicBezTo>
                    <a:pt x="264" y="64"/>
                    <a:pt x="276" y="49"/>
                    <a:pt x="276" y="3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31" name="Freeform 24"/>
            <p:cNvSpPr/>
            <p:nvPr/>
          </p:nvSpPr>
          <p:spPr bwMode="auto">
            <a:xfrm>
              <a:off x="2747148" y="4124857"/>
              <a:ext cx="414971" cy="131216"/>
            </a:xfrm>
            <a:custGeom>
              <a:avLst/>
              <a:gdLst>
                <a:gd name="T0" fmla="*/ 164 w 164"/>
                <a:gd name="T1" fmla="*/ 0 h 52"/>
                <a:gd name="T2" fmla="*/ 109 w 164"/>
                <a:gd name="T3" fmla="*/ 52 h 52"/>
                <a:gd name="T4" fmla="*/ 54 w 164"/>
                <a:gd name="T5" fmla="*/ 52 h 52"/>
                <a:gd name="T6" fmla="*/ 0 w 164"/>
                <a:gd name="T7" fmla="*/ 0 h 52"/>
                <a:gd name="T8" fmla="*/ 164 w 164"/>
                <a:gd name="T9" fmla="*/ 0 h 52"/>
              </a:gdLst>
              <a:ahLst/>
              <a:cxnLst>
                <a:cxn ang="0">
                  <a:pos x="T0" y="T1"/>
                </a:cxn>
                <a:cxn ang="0">
                  <a:pos x="T2" y="T3"/>
                </a:cxn>
                <a:cxn ang="0">
                  <a:pos x="T4" y="T5"/>
                </a:cxn>
                <a:cxn ang="0">
                  <a:pos x="T6" y="T7"/>
                </a:cxn>
                <a:cxn ang="0">
                  <a:pos x="T8" y="T9"/>
                </a:cxn>
              </a:cxnLst>
              <a:rect l="0" t="0" r="r" b="b"/>
              <a:pathLst>
                <a:path w="164" h="52">
                  <a:moveTo>
                    <a:pt x="164" y="0"/>
                  </a:moveTo>
                  <a:cubicBezTo>
                    <a:pt x="162" y="29"/>
                    <a:pt x="138" y="52"/>
                    <a:pt x="109" y="52"/>
                  </a:cubicBezTo>
                  <a:cubicBezTo>
                    <a:pt x="54" y="52"/>
                    <a:pt x="54" y="52"/>
                    <a:pt x="54" y="52"/>
                  </a:cubicBezTo>
                  <a:cubicBezTo>
                    <a:pt x="25" y="52"/>
                    <a:pt x="1" y="29"/>
                    <a:pt x="0" y="0"/>
                  </a:cubicBezTo>
                  <a:lnTo>
                    <a:pt x="164" y="0"/>
                  </a:lnTo>
                  <a:close/>
                </a:path>
              </a:pathLst>
            </a:custGeom>
            <a:grpFill/>
            <a:ln>
              <a:noFill/>
            </a:ln>
            <a:effectLst/>
          </p:spPr>
          <p:txBody>
            <a:bodyPr vert="horz" wrap="square" lIns="65024" tIns="32512" rIns="65024" bIns="32512" numCol="1" anchor="t" anchorCtr="0" compatLnSpc="1"/>
            <a:lstStyle/>
            <a:p>
              <a:endParaRPr lang="zh-CN" altLang="en-US" sz="1280"/>
            </a:p>
          </p:txBody>
        </p:sp>
        <p:sp>
          <p:nvSpPr>
            <p:cNvPr id="32" name="Freeform 5"/>
            <p:cNvSpPr/>
            <p:nvPr/>
          </p:nvSpPr>
          <p:spPr bwMode="auto">
            <a:xfrm>
              <a:off x="2533922" y="3257190"/>
              <a:ext cx="264072" cy="264072"/>
            </a:xfrm>
            <a:custGeom>
              <a:avLst/>
              <a:gdLst>
                <a:gd name="T0" fmla="*/ 25 w 104"/>
                <a:gd name="T1" fmla="*/ 15 h 104"/>
                <a:gd name="T2" fmla="*/ 15 w 104"/>
                <a:gd name="T3" fmla="*/ 79 h 104"/>
                <a:gd name="T4" fmla="*/ 80 w 104"/>
                <a:gd name="T5" fmla="*/ 89 h 104"/>
                <a:gd name="T6" fmla="*/ 89 w 104"/>
                <a:gd name="T7" fmla="*/ 25 h 104"/>
                <a:gd name="T8" fmla="*/ 25 w 104"/>
                <a:gd name="T9" fmla="*/ 15 h 104"/>
              </a:gdLst>
              <a:ahLst/>
              <a:cxnLst>
                <a:cxn ang="0">
                  <a:pos x="T0" y="T1"/>
                </a:cxn>
                <a:cxn ang="0">
                  <a:pos x="T2" y="T3"/>
                </a:cxn>
                <a:cxn ang="0">
                  <a:pos x="T4" y="T5"/>
                </a:cxn>
                <a:cxn ang="0">
                  <a:pos x="T6" y="T7"/>
                </a:cxn>
                <a:cxn ang="0">
                  <a:pos x="T8" y="T9"/>
                </a:cxn>
              </a:cxnLst>
              <a:rect l="0" t="0" r="r" b="b"/>
              <a:pathLst>
                <a:path w="104" h="104">
                  <a:moveTo>
                    <a:pt x="25" y="15"/>
                  </a:moveTo>
                  <a:cubicBezTo>
                    <a:pt x="4" y="30"/>
                    <a:pt x="0" y="59"/>
                    <a:pt x="15" y="79"/>
                  </a:cubicBezTo>
                  <a:cubicBezTo>
                    <a:pt x="30" y="100"/>
                    <a:pt x="59" y="104"/>
                    <a:pt x="80" y="89"/>
                  </a:cubicBezTo>
                  <a:cubicBezTo>
                    <a:pt x="100" y="74"/>
                    <a:pt x="104" y="45"/>
                    <a:pt x="89" y="25"/>
                  </a:cubicBezTo>
                  <a:cubicBezTo>
                    <a:pt x="74" y="4"/>
                    <a:pt x="45" y="0"/>
                    <a:pt x="25" y="15"/>
                  </a:cubicBezTo>
                  <a:close/>
                </a:path>
              </a:pathLst>
            </a:custGeom>
            <a:grpFill/>
            <a:ln>
              <a:noFill/>
            </a:ln>
            <a:effectLst/>
          </p:spPr>
          <p:txBody>
            <a:bodyPr vert="horz" wrap="square" lIns="65024" tIns="32512" rIns="65024" bIns="32512" numCol="1" anchor="t" anchorCtr="0" compatLnSpc="1"/>
            <a:lstStyle/>
            <a:p>
              <a:endParaRPr lang="zh-CN" altLang="en-US" sz="1280"/>
            </a:p>
          </p:txBody>
        </p:sp>
        <p:sp>
          <p:nvSpPr>
            <p:cNvPr id="34" name="Freeform 8"/>
            <p:cNvSpPr>
              <a:spLocks noEditPoints="1"/>
            </p:cNvSpPr>
            <p:nvPr/>
          </p:nvSpPr>
          <p:spPr bwMode="auto">
            <a:xfrm>
              <a:off x="2468314" y="3191582"/>
              <a:ext cx="398569" cy="395289"/>
            </a:xfrm>
            <a:custGeom>
              <a:avLst/>
              <a:gdLst>
                <a:gd name="T0" fmla="*/ 46 w 157"/>
                <a:gd name="T1" fmla="*/ 23 h 156"/>
                <a:gd name="T2" fmla="*/ 34 w 157"/>
                <a:gd name="T3" fmla="*/ 13 h 156"/>
                <a:gd name="T4" fmla="*/ 30 w 157"/>
                <a:gd name="T5" fmla="*/ 37 h 156"/>
                <a:gd name="T6" fmla="*/ 23 w 157"/>
                <a:gd name="T7" fmla="*/ 46 h 156"/>
                <a:gd name="T8" fmla="*/ 3 w 157"/>
                <a:gd name="T9" fmla="*/ 57 h 156"/>
                <a:gd name="T10" fmla="*/ 15 w 157"/>
                <a:gd name="T11" fmla="*/ 76 h 156"/>
                <a:gd name="T12" fmla="*/ 0 w 157"/>
                <a:gd name="T13" fmla="*/ 81 h 156"/>
                <a:gd name="T14" fmla="*/ 18 w 157"/>
                <a:gd name="T15" fmla="*/ 97 h 156"/>
                <a:gd name="T16" fmla="*/ 22 w 157"/>
                <a:gd name="T17" fmla="*/ 107 h 156"/>
                <a:gd name="T18" fmla="*/ 21 w 157"/>
                <a:gd name="T19" fmla="*/ 130 h 156"/>
                <a:gd name="T20" fmla="*/ 45 w 157"/>
                <a:gd name="T21" fmla="*/ 132 h 156"/>
                <a:gd name="T22" fmla="*/ 42 w 157"/>
                <a:gd name="T23" fmla="*/ 147 h 156"/>
                <a:gd name="T24" fmla="*/ 65 w 157"/>
                <a:gd name="T25" fmla="*/ 140 h 156"/>
                <a:gd name="T26" fmla="*/ 80 w 157"/>
                <a:gd name="T27" fmla="*/ 142 h 156"/>
                <a:gd name="T28" fmla="*/ 102 w 157"/>
                <a:gd name="T29" fmla="*/ 153 h 156"/>
                <a:gd name="T30" fmla="*/ 101 w 157"/>
                <a:gd name="T31" fmla="*/ 137 h 156"/>
                <a:gd name="T32" fmla="*/ 111 w 157"/>
                <a:gd name="T33" fmla="*/ 133 h 156"/>
                <a:gd name="T34" fmla="*/ 135 w 157"/>
                <a:gd name="T35" fmla="*/ 132 h 156"/>
                <a:gd name="T36" fmla="*/ 127 w 157"/>
                <a:gd name="T37" fmla="*/ 118 h 156"/>
                <a:gd name="T38" fmla="*/ 133 w 157"/>
                <a:gd name="T39" fmla="*/ 110 h 156"/>
                <a:gd name="T40" fmla="*/ 154 w 157"/>
                <a:gd name="T41" fmla="*/ 98 h 156"/>
                <a:gd name="T42" fmla="*/ 140 w 157"/>
                <a:gd name="T43" fmla="*/ 90 h 156"/>
                <a:gd name="T44" fmla="*/ 142 w 157"/>
                <a:gd name="T45" fmla="*/ 80 h 156"/>
                <a:gd name="T46" fmla="*/ 154 w 157"/>
                <a:gd name="T47" fmla="*/ 60 h 156"/>
                <a:gd name="T48" fmla="*/ 138 w 157"/>
                <a:gd name="T49" fmla="*/ 58 h 156"/>
                <a:gd name="T50" fmla="*/ 134 w 157"/>
                <a:gd name="T51" fmla="*/ 47 h 156"/>
                <a:gd name="T52" fmla="*/ 135 w 157"/>
                <a:gd name="T53" fmla="*/ 26 h 156"/>
                <a:gd name="T54" fmla="*/ 121 w 157"/>
                <a:gd name="T55" fmla="*/ 32 h 156"/>
                <a:gd name="T56" fmla="*/ 111 w 157"/>
                <a:gd name="T57" fmla="*/ 24 h 156"/>
                <a:gd name="T58" fmla="*/ 100 w 157"/>
                <a:gd name="T59" fmla="*/ 3 h 156"/>
                <a:gd name="T60" fmla="*/ 91 w 157"/>
                <a:gd name="T61" fmla="*/ 16 h 156"/>
                <a:gd name="T62" fmla="*/ 76 w 157"/>
                <a:gd name="T63" fmla="*/ 14 h 156"/>
                <a:gd name="T64" fmla="*/ 55 w 157"/>
                <a:gd name="T65" fmla="*/ 3 h 156"/>
                <a:gd name="T66" fmla="*/ 120 w 157"/>
                <a:gd name="T67" fmla="*/ 47 h 156"/>
                <a:gd name="T68" fmla="*/ 36 w 157"/>
                <a:gd name="T69" fmla="*/ 109 h 156"/>
                <a:gd name="T70" fmla="*/ 120 w 157"/>
                <a:gd name="T71" fmla="*/ 4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7" h="156">
                  <a:moveTo>
                    <a:pt x="55" y="19"/>
                  </a:moveTo>
                  <a:cubicBezTo>
                    <a:pt x="52" y="20"/>
                    <a:pt x="49" y="22"/>
                    <a:pt x="46" y="23"/>
                  </a:cubicBezTo>
                  <a:cubicBezTo>
                    <a:pt x="46" y="23"/>
                    <a:pt x="46" y="23"/>
                    <a:pt x="46" y="23"/>
                  </a:cubicBezTo>
                  <a:cubicBezTo>
                    <a:pt x="34" y="13"/>
                    <a:pt x="34" y="13"/>
                    <a:pt x="34" y="13"/>
                  </a:cubicBezTo>
                  <a:cubicBezTo>
                    <a:pt x="22" y="24"/>
                    <a:pt x="22" y="24"/>
                    <a:pt x="22" y="24"/>
                  </a:cubicBezTo>
                  <a:cubicBezTo>
                    <a:pt x="30" y="37"/>
                    <a:pt x="30" y="37"/>
                    <a:pt x="30" y="37"/>
                  </a:cubicBezTo>
                  <a:cubicBezTo>
                    <a:pt x="27" y="40"/>
                    <a:pt x="25" y="43"/>
                    <a:pt x="24" y="46"/>
                  </a:cubicBezTo>
                  <a:cubicBezTo>
                    <a:pt x="23" y="46"/>
                    <a:pt x="23" y="46"/>
                    <a:pt x="23" y="46"/>
                  </a:cubicBezTo>
                  <a:cubicBezTo>
                    <a:pt x="8" y="43"/>
                    <a:pt x="8" y="43"/>
                    <a:pt x="8" y="43"/>
                  </a:cubicBezTo>
                  <a:cubicBezTo>
                    <a:pt x="3" y="57"/>
                    <a:pt x="3" y="57"/>
                    <a:pt x="3" y="57"/>
                  </a:cubicBezTo>
                  <a:cubicBezTo>
                    <a:pt x="16" y="66"/>
                    <a:pt x="16" y="66"/>
                    <a:pt x="16" y="66"/>
                  </a:cubicBezTo>
                  <a:cubicBezTo>
                    <a:pt x="15" y="69"/>
                    <a:pt x="15" y="72"/>
                    <a:pt x="15" y="76"/>
                  </a:cubicBezTo>
                  <a:cubicBezTo>
                    <a:pt x="15" y="76"/>
                    <a:pt x="15" y="76"/>
                    <a:pt x="15" y="76"/>
                  </a:cubicBezTo>
                  <a:cubicBezTo>
                    <a:pt x="0" y="81"/>
                    <a:pt x="0" y="81"/>
                    <a:pt x="0" y="81"/>
                  </a:cubicBezTo>
                  <a:cubicBezTo>
                    <a:pt x="2" y="96"/>
                    <a:pt x="2" y="96"/>
                    <a:pt x="2" y="96"/>
                  </a:cubicBezTo>
                  <a:cubicBezTo>
                    <a:pt x="18" y="97"/>
                    <a:pt x="18" y="97"/>
                    <a:pt x="18" y="97"/>
                  </a:cubicBezTo>
                  <a:cubicBezTo>
                    <a:pt x="19" y="101"/>
                    <a:pt x="19" y="102"/>
                    <a:pt x="22" y="107"/>
                  </a:cubicBezTo>
                  <a:cubicBezTo>
                    <a:pt x="22" y="107"/>
                    <a:pt x="22" y="107"/>
                    <a:pt x="22" y="107"/>
                  </a:cubicBezTo>
                  <a:cubicBezTo>
                    <a:pt x="11" y="118"/>
                    <a:pt x="11" y="118"/>
                    <a:pt x="11" y="118"/>
                  </a:cubicBezTo>
                  <a:cubicBezTo>
                    <a:pt x="21" y="130"/>
                    <a:pt x="21" y="130"/>
                    <a:pt x="21" y="130"/>
                  </a:cubicBezTo>
                  <a:cubicBezTo>
                    <a:pt x="35" y="124"/>
                    <a:pt x="35" y="124"/>
                    <a:pt x="35" y="124"/>
                  </a:cubicBezTo>
                  <a:cubicBezTo>
                    <a:pt x="38" y="127"/>
                    <a:pt x="41" y="130"/>
                    <a:pt x="45" y="132"/>
                  </a:cubicBezTo>
                  <a:cubicBezTo>
                    <a:pt x="45" y="132"/>
                    <a:pt x="45" y="132"/>
                    <a:pt x="45" y="132"/>
                  </a:cubicBezTo>
                  <a:cubicBezTo>
                    <a:pt x="42" y="147"/>
                    <a:pt x="42" y="147"/>
                    <a:pt x="42" y="147"/>
                  </a:cubicBezTo>
                  <a:cubicBezTo>
                    <a:pt x="57" y="153"/>
                    <a:pt x="57" y="153"/>
                    <a:pt x="57" y="153"/>
                  </a:cubicBezTo>
                  <a:cubicBezTo>
                    <a:pt x="65" y="140"/>
                    <a:pt x="65" y="140"/>
                    <a:pt x="65" y="140"/>
                  </a:cubicBezTo>
                  <a:cubicBezTo>
                    <a:pt x="70" y="141"/>
                    <a:pt x="75" y="141"/>
                    <a:pt x="80" y="141"/>
                  </a:cubicBezTo>
                  <a:cubicBezTo>
                    <a:pt x="80" y="142"/>
                    <a:pt x="80" y="142"/>
                    <a:pt x="80" y="142"/>
                  </a:cubicBezTo>
                  <a:cubicBezTo>
                    <a:pt x="86" y="156"/>
                    <a:pt x="86" y="156"/>
                    <a:pt x="86" y="156"/>
                  </a:cubicBezTo>
                  <a:cubicBezTo>
                    <a:pt x="102" y="153"/>
                    <a:pt x="102" y="153"/>
                    <a:pt x="102" y="153"/>
                  </a:cubicBezTo>
                  <a:cubicBezTo>
                    <a:pt x="101" y="137"/>
                    <a:pt x="101" y="137"/>
                    <a:pt x="101" y="137"/>
                  </a:cubicBezTo>
                  <a:cubicBezTo>
                    <a:pt x="101" y="137"/>
                    <a:pt x="101" y="137"/>
                    <a:pt x="101" y="137"/>
                  </a:cubicBezTo>
                  <a:cubicBezTo>
                    <a:pt x="105" y="136"/>
                    <a:pt x="108" y="134"/>
                    <a:pt x="111" y="132"/>
                  </a:cubicBezTo>
                  <a:cubicBezTo>
                    <a:pt x="111" y="133"/>
                    <a:pt x="111" y="133"/>
                    <a:pt x="111" y="133"/>
                  </a:cubicBezTo>
                  <a:cubicBezTo>
                    <a:pt x="123" y="143"/>
                    <a:pt x="123" y="143"/>
                    <a:pt x="123" y="143"/>
                  </a:cubicBezTo>
                  <a:cubicBezTo>
                    <a:pt x="135" y="132"/>
                    <a:pt x="135" y="132"/>
                    <a:pt x="135" y="132"/>
                  </a:cubicBezTo>
                  <a:cubicBezTo>
                    <a:pt x="127" y="118"/>
                    <a:pt x="127" y="118"/>
                    <a:pt x="127" y="118"/>
                  </a:cubicBezTo>
                  <a:cubicBezTo>
                    <a:pt x="127" y="118"/>
                    <a:pt x="127" y="118"/>
                    <a:pt x="127" y="118"/>
                  </a:cubicBezTo>
                  <a:cubicBezTo>
                    <a:pt x="129" y="116"/>
                    <a:pt x="131" y="113"/>
                    <a:pt x="133" y="110"/>
                  </a:cubicBezTo>
                  <a:cubicBezTo>
                    <a:pt x="133" y="110"/>
                    <a:pt x="133" y="110"/>
                    <a:pt x="133" y="110"/>
                  </a:cubicBezTo>
                  <a:cubicBezTo>
                    <a:pt x="148" y="113"/>
                    <a:pt x="148" y="113"/>
                    <a:pt x="148" y="113"/>
                  </a:cubicBezTo>
                  <a:cubicBezTo>
                    <a:pt x="154" y="98"/>
                    <a:pt x="154" y="98"/>
                    <a:pt x="154" y="98"/>
                  </a:cubicBezTo>
                  <a:cubicBezTo>
                    <a:pt x="140" y="90"/>
                    <a:pt x="140" y="90"/>
                    <a:pt x="140" y="90"/>
                  </a:cubicBezTo>
                  <a:cubicBezTo>
                    <a:pt x="140" y="90"/>
                    <a:pt x="140" y="90"/>
                    <a:pt x="140" y="90"/>
                  </a:cubicBezTo>
                  <a:cubicBezTo>
                    <a:pt x="141" y="87"/>
                    <a:pt x="141" y="83"/>
                    <a:pt x="141" y="80"/>
                  </a:cubicBezTo>
                  <a:cubicBezTo>
                    <a:pt x="142" y="80"/>
                    <a:pt x="142" y="80"/>
                    <a:pt x="142" y="80"/>
                  </a:cubicBezTo>
                  <a:cubicBezTo>
                    <a:pt x="157" y="75"/>
                    <a:pt x="157" y="75"/>
                    <a:pt x="157" y="75"/>
                  </a:cubicBezTo>
                  <a:cubicBezTo>
                    <a:pt x="154" y="60"/>
                    <a:pt x="154" y="60"/>
                    <a:pt x="154" y="60"/>
                  </a:cubicBezTo>
                  <a:cubicBezTo>
                    <a:pt x="139" y="59"/>
                    <a:pt x="139" y="59"/>
                    <a:pt x="139" y="59"/>
                  </a:cubicBezTo>
                  <a:cubicBezTo>
                    <a:pt x="138" y="58"/>
                    <a:pt x="138" y="58"/>
                    <a:pt x="138" y="58"/>
                  </a:cubicBezTo>
                  <a:cubicBezTo>
                    <a:pt x="137" y="55"/>
                    <a:pt x="136" y="52"/>
                    <a:pt x="133" y="48"/>
                  </a:cubicBezTo>
                  <a:cubicBezTo>
                    <a:pt x="134" y="47"/>
                    <a:pt x="134" y="47"/>
                    <a:pt x="134" y="47"/>
                  </a:cubicBezTo>
                  <a:cubicBezTo>
                    <a:pt x="144" y="39"/>
                    <a:pt x="144" y="39"/>
                    <a:pt x="144" y="39"/>
                  </a:cubicBezTo>
                  <a:cubicBezTo>
                    <a:pt x="135" y="26"/>
                    <a:pt x="135" y="26"/>
                    <a:pt x="135" y="26"/>
                  </a:cubicBezTo>
                  <a:cubicBezTo>
                    <a:pt x="121" y="33"/>
                    <a:pt x="121" y="33"/>
                    <a:pt x="121" y="33"/>
                  </a:cubicBezTo>
                  <a:cubicBezTo>
                    <a:pt x="121" y="32"/>
                    <a:pt x="121" y="32"/>
                    <a:pt x="121" y="32"/>
                  </a:cubicBezTo>
                  <a:cubicBezTo>
                    <a:pt x="118" y="29"/>
                    <a:pt x="115" y="27"/>
                    <a:pt x="111" y="24"/>
                  </a:cubicBezTo>
                  <a:cubicBezTo>
                    <a:pt x="111" y="24"/>
                    <a:pt x="111" y="24"/>
                    <a:pt x="111" y="24"/>
                  </a:cubicBezTo>
                  <a:cubicBezTo>
                    <a:pt x="115" y="9"/>
                    <a:pt x="115" y="9"/>
                    <a:pt x="115" y="9"/>
                  </a:cubicBezTo>
                  <a:cubicBezTo>
                    <a:pt x="100" y="3"/>
                    <a:pt x="100" y="3"/>
                    <a:pt x="100" y="3"/>
                  </a:cubicBezTo>
                  <a:cubicBezTo>
                    <a:pt x="91" y="16"/>
                    <a:pt x="91" y="16"/>
                    <a:pt x="91" y="16"/>
                  </a:cubicBezTo>
                  <a:cubicBezTo>
                    <a:pt x="91" y="16"/>
                    <a:pt x="91" y="16"/>
                    <a:pt x="91" y="16"/>
                  </a:cubicBezTo>
                  <a:cubicBezTo>
                    <a:pt x="86" y="15"/>
                    <a:pt x="81" y="15"/>
                    <a:pt x="76" y="15"/>
                  </a:cubicBezTo>
                  <a:cubicBezTo>
                    <a:pt x="76" y="14"/>
                    <a:pt x="76" y="14"/>
                    <a:pt x="76" y="14"/>
                  </a:cubicBezTo>
                  <a:cubicBezTo>
                    <a:pt x="70" y="0"/>
                    <a:pt x="70" y="0"/>
                    <a:pt x="70" y="0"/>
                  </a:cubicBezTo>
                  <a:cubicBezTo>
                    <a:pt x="55" y="3"/>
                    <a:pt x="55" y="3"/>
                    <a:pt x="55" y="3"/>
                  </a:cubicBezTo>
                  <a:cubicBezTo>
                    <a:pt x="55" y="19"/>
                    <a:pt x="55" y="19"/>
                    <a:pt x="55" y="19"/>
                  </a:cubicBezTo>
                  <a:close/>
                  <a:moveTo>
                    <a:pt x="120" y="47"/>
                  </a:moveTo>
                  <a:cubicBezTo>
                    <a:pt x="138" y="70"/>
                    <a:pt x="133" y="103"/>
                    <a:pt x="109" y="120"/>
                  </a:cubicBezTo>
                  <a:cubicBezTo>
                    <a:pt x="86" y="137"/>
                    <a:pt x="53" y="133"/>
                    <a:pt x="36" y="109"/>
                  </a:cubicBezTo>
                  <a:cubicBezTo>
                    <a:pt x="19" y="86"/>
                    <a:pt x="23" y="53"/>
                    <a:pt x="47" y="36"/>
                  </a:cubicBezTo>
                  <a:cubicBezTo>
                    <a:pt x="70" y="19"/>
                    <a:pt x="103" y="23"/>
                    <a:pt x="120" y="47"/>
                  </a:cubicBezTo>
                  <a:close/>
                </a:path>
              </a:pathLst>
            </a:custGeom>
            <a:grpFill/>
            <a:ln>
              <a:noFill/>
            </a:ln>
            <a:effectLst/>
          </p:spPr>
          <p:txBody>
            <a:bodyPr vert="horz" wrap="square" lIns="65024" tIns="32512" rIns="65024" bIns="32512" numCol="1" anchor="t" anchorCtr="0" compatLnSpc="1"/>
            <a:lstStyle/>
            <a:p>
              <a:endParaRPr lang="zh-CN" altLang="en-US" sz="1280"/>
            </a:p>
          </p:txBody>
        </p:sp>
        <p:sp>
          <p:nvSpPr>
            <p:cNvPr id="35" name="Freeform 9"/>
            <p:cNvSpPr/>
            <p:nvPr/>
          </p:nvSpPr>
          <p:spPr bwMode="auto">
            <a:xfrm>
              <a:off x="2361701" y="2993118"/>
              <a:ext cx="180422" cy="183703"/>
            </a:xfrm>
            <a:custGeom>
              <a:avLst/>
              <a:gdLst>
                <a:gd name="T0" fmla="*/ 36 w 71"/>
                <a:gd name="T1" fmla="*/ 0 h 72"/>
                <a:gd name="T2" fmla="*/ 0 w 71"/>
                <a:gd name="T3" fmla="*/ 36 h 72"/>
                <a:gd name="T4" fmla="*/ 36 w 71"/>
                <a:gd name="T5" fmla="*/ 72 h 72"/>
                <a:gd name="T6" fmla="*/ 71 w 71"/>
                <a:gd name="T7" fmla="*/ 36 h 72"/>
                <a:gd name="T8" fmla="*/ 36 w 71"/>
                <a:gd name="T9" fmla="*/ 0 h 72"/>
              </a:gdLst>
              <a:ahLst/>
              <a:cxnLst>
                <a:cxn ang="0">
                  <a:pos x="T0" y="T1"/>
                </a:cxn>
                <a:cxn ang="0">
                  <a:pos x="T2" y="T3"/>
                </a:cxn>
                <a:cxn ang="0">
                  <a:pos x="T4" y="T5"/>
                </a:cxn>
                <a:cxn ang="0">
                  <a:pos x="T6" y="T7"/>
                </a:cxn>
                <a:cxn ang="0">
                  <a:pos x="T8" y="T9"/>
                </a:cxn>
              </a:cxnLst>
              <a:rect l="0" t="0" r="r" b="b"/>
              <a:pathLst>
                <a:path w="71" h="72">
                  <a:moveTo>
                    <a:pt x="36" y="0"/>
                  </a:moveTo>
                  <a:cubicBezTo>
                    <a:pt x="16" y="0"/>
                    <a:pt x="0" y="17"/>
                    <a:pt x="0" y="36"/>
                  </a:cubicBezTo>
                  <a:cubicBezTo>
                    <a:pt x="0" y="56"/>
                    <a:pt x="16" y="72"/>
                    <a:pt x="36" y="72"/>
                  </a:cubicBezTo>
                  <a:cubicBezTo>
                    <a:pt x="55" y="72"/>
                    <a:pt x="71" y="56"/>
                    <a:pt x="71" y="36"/>
                  </a:cubicBezTo>
                  <a:cubicBezTo>
                    <a:pt x="71" y="16"/>
                    <a:pt x="55" y="0"/>
                    <a:pt x="36" y="0"/>
                  </a:cubicBezTo>
                  <a:close/>
                </a:path>
              </a:pathLst>
            </a:custGeom>
            <a:grpFill/>
            <a:ln>
              <a:noFill/>
            </a:ln>
            <a:effectLst/>
          </p:spPr>
          <p:txBody>
            <a:bodyPr vert="horz" wrap="square" lIns="65024" tIns="32512" rIns="65024" bIns="32512" numCol="1" anchor="t" anchorCtr="0" compatLnSpc="1"/>
            <a:lstStyle/>
            <a:p>
              <a:endParaRPr lang="zh-CN" altLang="en-US" sz="1280"/>
            </a:p>
          </p:txBody>
        </p:sp>
        <p:sp>
          <p:nvSpPr>
            <p:cNvPr id="36" name="Freeform 10"/>
            <p:cNvSpPr>
              <a:spLocks noEditPoints="1"/>
            </p:cNvSpPr>
            <p:nvPr/>
          </p:nvSpPr>
          <p:spPr bwMode="auto">
            <a:xfrm>
              <a:off x="2297733" y="2930791"/>
              <a:ext cx="305077" cy="308358"/>
            </a:xfrm>
            <a:custGeom>
              <a:avLst/>
              <a:gdLst>
                <a:gd name="T0" fmla="*/ 66 w 120"/>
                <a:gd name="T1" fmla="*/ 12 h 122"/>
                <a:gd name="T2" fmla="*/ 63 w 120"/>
                <a:gd name="T3" fmla="*/ 0 h 122"/>
                <a:gd name="T4" fmla="*/ 49 w 120"/>
                <a:gd name="T5" fmla="*/ 13 h 122"/>
                <a:gd name="T6" fmla="*/ 41 w 120"/>
                <a:gd name="T7" fmla="*/ 16 h 122"/>
                <a:gd name="T8" fmla="*/ 23 w 120"/>
                <a:gd name="T9" fmla="*/ 13 h 122"/>
                <a:gd name="T10" fmla="*/ 22 w 120"/>
                <a:gd name="T11" fmla="*/ 31 h 122"/>
                <a:gd name="T12" fmla="*/ 10 w 120"/>
                <a:gd name="T13" fmla="*/ 27 h 122"/>
                <a:gd name="T14" fmla="*/ 14 w 120"/>
                <a:gd name="T15" fmla="*/ 45 h 122"/>
                <a:gd name="T16" fmla="*/ 12 w 120"/>
                <a:gd name="T17" fmla="*/ 53 h 122"/>
                <a:gd name="T18" fmla="*/ 0 w 120"/>
                <a:gd name="T19" fmla="*/ 67 h 122"/>
                <a:gd name="T20" fmla="*/ 15 w 120"/>
                <a:gd name="T21" fmla="*/ 80 h 122"/>
                <a:gd name="T22" fmla="*/ 6 w 120"/>
                <a:gd name="T23" fmla="*/ 88 h 122"/>
                <a:gd name="T24" fmla="*/ 24 w 120"/>
                <a:gd name="T25" fmla="*/ 94 h 122"/>
                <a:gd name="T26" fmla="*/ 32 w 120"/>
                <a:gd name="T27" fmla="*/ 102 h 122"/>
                <a:gd name="T28" fmla="*/ 40 w 120"/>
                <a:gd name="T29" fmla="*/ 119 h 122"/>
                <a:gd name="T30" fmla="*/ 48 w 120"/>
                <a:gd name="T31" fmla="*/ 109 h 122"/>
                <a:gd name="T32" fmla="*/ 56 w 120"/>
                <a:gd name="T33" fmla="*/ 111 h 122"/>
                <a:gd name="T34" fmla="*/ 71 w 120"/>
                <a:gd name="T35" fmla="*/ 122 h 122"/>
                <a:gd name="T36" fmla="*/ 72 w 120"/>
                <a:gd name="T37" fmla="*/ 109 h 122"/>
                <a:gd name="T38" fmla="*/ 80 w 120"/>
                <a:gd name="T39" fmla="*/ 107 h 122"/>
                <a:gd name="T40" fmla="*/ 98 w 120"/>
                <a:gd name="T41" fmla="*/ 109 h 122"/>
                <a:gd name="T42" fmla="*/ 94 w 120"/>
                <a:gd name="T43" fmla="*/ 98 h 122"/>
                <a:gd name="T44" fmla="*/ 100 w 120"/>
                <a:gd name="T45" fmla="*/ 92 h 122"/>
                <a:gd name="T46" fmla="*/ 117 w 120"/>
                <a:gd name="T47" fmla="*/ 85 h 122"/>
                <a:gd name="T48" fmla="*/ 107 w 120"/>
                <a:gd name="T49" fmla="*/ 77 h 122"/>
                <a:gd name="T50" fmla="*/ 110 w 120"/>
                <a:gd name="T51" fmla="*/ 68 h 122"/>
                <a:gd name="T52" fmla="*/ 120 w 120"/>
                <a:gd name="T53" fmla="*/ 55 h 122"/>
                <a:gd name="T54" fmla="*/ 109 w 120"/>
                <a:gd name="T55" fmla="*/ 53 h 122"/>
                <a:gd name="T56" fmla="*/ 107 w 120"/>
                <a:gd name="T57" fmla="*/ 43 h 122"/>
                <a:gd name="T58" fmla="*/ 109 w 120"/>
                <a:gd name="T59" fmla="*/ 24 h 122"/>
                <a:gd name="T60" fmla="*/ 98 w 120"/>
                <a:gd name="T61" fmla="*/ 29 h 122"/>
                <a:gd name="T62" fmla="*/ 89 w 120"/>
                <a:gd name="T63" fmla="*/ 20 h 122"/>
                <a:gd name="T64" fmla="*/ 81 w 120"/>
                <a:gd name="T65" fmla="*/ 4 h 122"/>
                <a:gd name="T66" fmla="*/ 101 w 120"/>
                <a:gd name="T67" fmla="*/ 61 h 122"/>
                <a:gd name="T68" fmla="*/ 20 w 120"/>
                <a:gd name="T69" fmla="*/ 61 h 122"/>
                <a:gd name="T70" fmla="*/ 101 w 120"/>
                <a:gd name="T71" fmla="*/ 6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0" h="122">
                  <a:moveTo>
                    <a:pt x="74" y="14"/>
                  </a:moveTo>
                  <a:cubicBezTo>
                    <a:pt x="71" y="13"/>
                    <a:pt x="68" y="12"/>
                    <a:pt x="66" y="12"/>
                  </a:cubicBezTo>
                  <a:cubicBezTo>
                    <a:pt x="66" y="12"/>
                    <a:pt x="66" y="12"/>
                    <a:pt x="66" y="12"/>
                  </a:cubicBezTo>
                  <a:cubicBezTo>
                    <a:pt x="63" y="0"/>
                    <a:pt x="63" y="0"/>
                    <a:pt x="63" y="0"/>
                  </a:cubicBezTo>
                  <a:cubicBezTo>
                    <a:pt x="51" y="1"/>
                    <a:pt x="51" y="1"/>
                    <a:pt x="51" y="1"/>
                  </a:cubicBezTo>
                  <a:cubicBezTo>
                    <a:pt x="49" y="13"/>
                    <a:pt x="49" y="13"/>
                    <a:pt x="49" y="13"/>
                  </a:cubicBezTo>
                  <a:cubicBezTo>
                    <a:pt x="47" y="14"/>
                    <a:pt x="44" y="15"/>
                    <a:pt x="42" y="16"/>
                  </a:cubicBezTo>
                  <a:cubicBezTo>
                    <a:pt x="41" y="16"/>
                    <a:pt x="41" y="16"/>
                    <a:pt x="41" y="16"/>
                  </a:cubicBezTo>
                  <a:cubicBezTo>
                    <a:pt x="33" y="7"/>
                    <a:pt x="33" y="7"/>
                    <a:pt x="33" y="7"/>
                  </a:cubicBezTo>
                  <a:cubicBezTo>
                    <a:pt x="23" y="13"/>
                    <a:pt x="23" y="13"/>
                    <a:pt x="23" y="13"/>
                  </a:cubicBezTo>
                  <a:cubicBezTo>
                    <a:pt x="27" y="25"/>
                    <a:pt x="27" y="25"/>
                    <a:pt x="27" y="25"/>
                  </a:cubicBezTo>
                  <a:cubicBezTo>
                    <a:pt x="25" y="27"/>
                    <a:pt x="24" y="28"/>
                    <a:pt x="22" y="31"/>
                  </a:cubicBezTo>
                  <a:cubicBezTo>
                    <a:pt x="22" y="30"/>
                    <a:pt x="22" y="30"/>
                    <a:pt x="22" y="30"/>
                  </a:cubicBezTo>
                  <a:cubicBezTo>
                    <a:pt x="10" y="27"/>
                    <a:pt x="10" y="27"/>
                    <a:pt x="10" y="27"/>
                  </a:cubicBezTo>
                  <a:cubicBezTo>
                    <a:pt x="5" y="37"/>
                    <a:pt x="5" y="37"/>
                    <a:pt x="5" y="37"/>
                  </a:cubicBezTo>
                  <a:cubicBezTo>
                    <a:pt x="14" y="45"/>
                    <a:pt x="14" y="45"/>
                    <a:pt x="14" y="45"/>
                  </a:cubicBezTo>
                  <a:cubicBezTo>
                    <a:pt x="13" y="48"/>
                    <a:pt x="12" y="49"/>
                    <a:pt x="12" y="53"/>
                  </a:cubicBezTo>
                  <a:cubicBezTo>
                    <a:pt x="12" y="53"/>
                    <a:pt x="12" y="53"/>
                    <a:pt x="12" y="53"/>
                  </a:cubicBezTo>
                  <a:cubicBezTo>
                    <a:pt x="0" y="55"/>
                    <a:pt x="0" y="55"/>
                    <a:pt x="0" y="55"/>
                  </a:cubicBezTo>
                  <a:cubicBezTo>
                    <a:pt x="0" y="67"/>
                    <a:pt x="0" y="67"/>
                    <a:pt x="0" y="67"/>
                  </a:cubicBezTo>
                  <a:cubicBezTo>
                    <a:pt x="12" y="70"/>
                    <a:pt x="12" y="70"/>
                    <a:pt x="12" y="70"/>
                  </a:cubicBezTo>
                  <a:cubicBezTo>
                    <a:pt x="13" y="73"/>
                    <a:pt x="13" y="76"/>
                    <a:pt x="15" y="80"/>
                  </a:cubicBezTo>
                  <a:cubicBezTo>
                    <a:pt x="15" y="80"/>
                    <a:pt x="15" y="80"/>
                    <a:pt x="15" y="80"/>
                  </a:cubicBezTo>
                  <a:cubicBezTo>
                    <a:pt x="6" y="88"/>
                    <a:pt x="6" y="88"/>
                    <a:pt x="6" y="88"/>
                  </a:cubicBezTo>
                  <a:cubicBezTo>
                    <a:pt x="12" y="98"/>
                    <a:pt x="12" y="98"/>
                    <a:pt x="12" y="98"/>
                  </a:cubicBezTo>
                  <a:cubicBezTo>
                    <a:pt x="24" y="94"/>
                    <a:pt x="24" y="94"/>
                    <a:pt x="24" y="94"/>
                  </a:cubicBezTo>
                  <a:cubicBezTo>
                    <a:pt x="26" y="97"/>
                    <a:pt x="29" y="100"/>
                    <a:pt x="33" y="102"/>
                  </a:cubicBezTo>
                  <a:cubicBezTo>
                    <a:pt x="32" y="102"/>
                    <a:pt x="32" y="102"/>
                    <a:pt x="32" y="102"/>
                  </a:cubicBezTo>
                  <a:cubicBezTo>
                    <a:pt x="29" y="114"/>
                    <a:pt x="29" y="114"/>
                    <a:pt x="29" y="114"/>
                  </a:cubicBezTo>
                  <a:cubicBezTo>
                    <a:pt x="40" y="119"/>
                    <a:pt x="40" y="119"/>
                    <a:pt x="40" y="119"/>
                  </a:cubicBezTo>
                  <a:cubicBezTo>
                    <a:pt x="48" y="109"/>
                    <a:pt x="48" y="109"/>
                    <a:pt x="48" y="109"/>
                  </a:cubicBezTo>
                  <a:cubicBezTo>
                    <a:pt x="48" y="109"/>
                    <a:pt x="48" y="109"/>
                    <a:pt x="48" y="109"/>
                  </a:cubicBezTo>
                  <a:cubicBezTo>
                    <a:pt x="50" y="110"/>
                    <a:pt x="53" y="110"/>
                    <a:pt x="56" y="110"/>
                  </a:cubicBezTo>
                  <a:cubicBezTo>
                    <a:pt x="56" y="111"/>
                    <a:pt x="56" y="111"/>
                    <a:pt x="56" y="111"/>
                  </a:cubicBezTo>
                  <a:cubicBezTo>
                    <a:pt x="58" y="122"/>
                    <a:pt x="58" y="122"/>
                    <a:pt x="58" y="122"/>
                  </a:cubicBezTo>
                  <a:cubicBezTo>
                    <a:pt x="71" y="122"/>
                    <a:pt x="71" y="122"/>
                    <a:pt x="71" y="122"/>
                  </a:cubicBezTo>
                  <a:cubicBezTo>
                    <a:pt x="72" y="109"/>
                    <a:pt x="72" y="109"/>
                    <a:pt x="72" y="109"/>
                  </a:cubicBezTo>
                  <a:cubicBezTo>
                    <a:pt x="72" y="109"/>
                    <a:pt x="72" y="109"/>
                    <a:pt x="72" y="109"/>
                  </a:cubicBezTo>
                  <a:cubicBezTo>
                    <a:pt x="75" y="109"/>
                    <a:pt x="77" y="108"/>
                    <a:pt x="80" y="107"/>
                  </a:cubicBezTo>
                  <a:cubicBezTo>
                    <a:pt x="80" y="107"/>
                    <a:pt x="80" y="107"/>
                    <a:pt x="80" y="107"/>
                  </a:cubicBezTo>
                  <a:cubicBezTo>
                    <a:pt x="88" y="116"/>
                    <a:pt x="88" y="116"/>
                    <a:pt x="88" y="116"/>
                  </a:cubicBezTo>
                  <a:cubicBezTo>
                    <a:pt x="98" y="109"/>
                    <a:pt x="98" y="109"/>
                    <a:pt x="98" y="109"/>
                  </a:cubicBezTo>
                  <a:cubicBezTo>
                    <a:pt x="94" y="98"/>
                    <a:pt x="94" y="98"/>
                    <a:pt x="94" y="98"/>
                  </a:cubicBezTo>
                  <a:cubicBezTo>
                    <a:pt x="94" y="98"/>
                    <a:pt x="94" y="98"/>
                    <a:pt x="94" y="98"/>
                  </a:cubicBezTo>
                  <a:cubicBezTo>
                    <a:pt x="96" y="96"/>
                    <a:pt x="98" y="94"/>
                    <a:pt x="99" y="92"/>
                  </a:cubicBezTo>
                  <a:cubicBezTo>
                    <a:pt x="100" y="92"/>
                    <a:pt x="100" y="92"/>
                    <a:pt x="100" y="92"/>
                  </a:cubicBezTo>
                  <a:cubicBezTo>
                    <a:pt x="111" y="96"/>
                    <a:pt x="111" y="96"/>
                    <a:pt x="111" y="96"/>
                  </a:cubicBezTo>
                  <a:cubicBezTo>
                    <a:pt x="117" y="85"/>
                    <a:pt x="117" y="85"/>
                    <a:pt x="117" y="85"/>
                  </a:cubicBezTo>
                  <a:cubicBezTo>
                    <a:pt x="107" y="77"/>
                    <a:pt x="107" y="77"/>
                    <a:pt x="107" y="77"/>
                  </a:cubicBezTo>
                  <a:cubicBezTo>
                    <a:pt x="107" y="77"/>
                    <a:pt x="107" y="77"/>
                    <a:pt x="107" y="77"/>
                  </a:cubicBezTo>
                  <a:cubicBezTo>
                    <a:pt x="108" y="74"/>
                    <a:pt x="109" y="72"/>
                    <a:pt x="109" y="68"/>
                  </a:cubicBezTo>
                  <a:cubicBezTo>
                    <a:pt x="110" y="68"/>
                    <a:pt x="110" y="68"/>
                    <a:pt x="110" y="68"/>
                  </a:cubicBezTo>
                  <a:cubicBezTo>
                    <a:pt x="120" y="68"/>
                    <a:pt x="120" y="68"/>
                    <a:pt x="120" y="68"/>
                  </a:cubicBezTo>
                  <a:cubicBezTo>
                    <a:pt x="120" y="55"/>
                    <a:pt x="120" y="55"/>
                    <a:pt x="120" y="55"/>
                  </a:cubicBezTo>
                  <a:cubicBezTo>
                    <a:pt x="109" y="53"/>
                    <a:pt x="109" y="53"/>
                    <a:pt x="109" y="53"/>
                  </a:cubicBezTo>
                  <a:cubicBezTo>
                    <a:pt x="109" y="53"/>
                    <a:pt x="109" y="53"/>
                    <a:pt x="109" y="53"/>
                  </a:cubicBezTo>
                  <a:cubicBezTo>
                    <a:pt x="108" y="49"/>
                    <a:pt x="107" y="46"/>
                    <a:pt x="106" y="43"/>
                  </a:cubicBezTo>
                  <a:cubicBezTo>
                    <a:pt x="107" y="43"/>
                    <a:pt x="107" y="43"/>
                    <a:pt x="107" y="43"/>
                  </a:cubicBezTo>
                  <a:cubicBezTo>
                    <a:pt x="116" y="35"/>
                    <a:pt x="116" y="35"/>
                    <a:pt x="116" y="35"/>
                  </a:cubicBezTo>
                  <a:cubicBezTo>
                    <a:pt x="109" y="24"/>
                    <a:pt x="109" y="24"/>
                    <a:pt x="109" y="24"/>
                  </a:cubicBezTo>
                  <a:cubicBezTo>
                    <a:pt x="98" y="29"/>
                    <a:pt x="98" y="29"/>
                    <a:pt x="98" y="29"/>
                  </a:cubicBezTo>
                  <a:cubicBezTo>
                    <a:pt x="98" y="29"/>
                    <a:pt x="98" y="29"/>
                    <a:pt x="98" y="29"/>
                  </a:cubicBezTo>
                  <a:cubicBezTo>
                    <a:pt x="95" y="26"/>
                    <a:pt x="92" y="23"/>
                    <a:pt x="89" y="21"/>
                  </a:cubicBezTo>
                  <a:cubicBezTo>
                    <a:pt x="89" y="20"/>
                    <a:pt x="89" y="20"/>
                    <a:pt x="89" y="20"/>
                  </a:cubicBezTo>
                  <a:cubicBezTo>
                    <a:pt x="92" y="9"/>
                    <a:pt x="92" y="9"/>
                    <a:pt x="92" y="9"/>
                  </a:cubicBezTo>
                  <a:cubicBezTo>
                    <a:pt x="81" y="4"/>
                    <a:pt x="81" y="4"/>
                    <a:pt x="81" y="4"/>
                  </a:cubicBezTo>
                  <a:cubicBezTo>
                    <a:pt x="74" y="14"/>
                    <a:pt x="74" y="14"/>
                    <a:pt x="74" y="14"/>
                  </a:cubicBezTo>
                  <a:close/>
                  <a:moveTo>
                    <a:pt x="101" y="61"/>
                  </a:moveTo>
                  <a:cubicBezTo>
                    <a:pt x="101" y="84"/>
                    <a:pt x="83" y="102"/>
                    <a:pt x="61" y="102"/>
                  </a:cubicBezTo>
                  <a:cubicBezTo>
                    <a:pt x="38" y="102"/>
                    <a:pt x="20" y="84"/>
                    <a:pt x="20" y="61"/>
                  </a:cubicBezTo>
                  <a:cubicBezTo>
                    <a:pt x="20" y="39"/>
                    <a:pt x="38" y="20"/>
                    <a:pt x="61" y="20"/>
                  </a:cubicBezTo>
                  <a:cubicBezTo>
                    <a:pt x="83" y="20"/>
                    <a:pt x="101" y="39"/>
                    <a:pt x="101" y="61"/>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37" name="Oval 11"/>
            <p:cNvSpPr>
              <a:spLocks noChangeArrowheads="1"/>
            </p:cNvSpPr>
            <p:nvPr/>
          </p:nvSpPr>
          <p:spPr bwMode="auto">
            <a:xfrm>
              <a:off x="3327779" y="3211265"/>
              <a:ext cx="116454" cy="119734"/>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38" name="Freeform 12"/>
            <p:cNvSpPr>
              <a:spLocks noEditPoints="1"/>
            </p:cNvSpPr>
            <p:nvPr/>
          </p:nvSpPr>
          <p:spPr bwMode="auto">
            <a:xfrm>
              <a:off x="3285135" y="3171900"/>
              <a:ext cx="196824" cy="200104"/>
            </a:xfrm>
            <a:custGeom>
              <a:avLst/>
              <a:gdLst>
                <a:gd name="T0" fmla="*/ 43 w 78"/>
                <a:gd name="T1" fmla="*/ 8 h 79"/>
                <a:gd name="T2" fmla="*/ 41 w 78"/>
                <a:gd name="T3" fmla="*/ 0 h 79"/>
                <a:gd name="T4" fmla="*/ 32 w 78"/>
                <a:gd name="T5" fmla="*/ 8 h 79"/>
                <a:gd name="T6" fmla="*/ 27 w 78"/>
                <a:gd name="T7" fmla="*/ 10 h 79"/>
                <a:gd name="T8" fmla="*/ 15 w 78"/>
                <a:gd name="T9" fmla="*/ 8 h 79"/>
                <a:gd name="T10" fmla="*/ 15 w 78"/>
                <a:gd name="T11" fmla="*/ 20 h 79"/>
                <a:gd name="T12" fmla="*/ 7 w 78"/>
                <a:gd name="T13" fmla="*/ 17 h 79"/>
                <a:gd name="T14" fmla="*/ 9 w 78"/>
                <a:gd name="T15" fmla="*/ 29 h 79"/>
                <a:gd name="T16" fmla="*/ 8 w 78"/>
                <a:gd name="T17" fmla="*/ 34 h 79"/>
                <a:gd name="T18" fmla="*/ 0 w 78"/>
                <a:gd name="T19" fmla="*/ 43 h 79"/>
                <a:gd name="T20" fmla="*/ 10 w 78"/>
                <a:gd name="T21" fmla="*/ 51 h 79"/>
                <a:gd name="T22" fmla="*/ 4 w 78"/>
                <a:gd name="T23" fmla="*/ 57 h 79"/>
                <a:gd name="T24" fmla="*/ 16 w 78"/>
                <a:gd name="T25" fmla="*/ 61 h 79"/>
                <a:gd name="T26" fmla="*/ 21 w 78"/>
                <a:gd name="T27" fmla="*/ 66 h 79"/>
                <a:gd name="T28" fmla="*/ 27 w 78"/>
                <a:gd name="T29" fmla="*/ 77 h 79"/>
                <a:gd name="T30" fmla="*/ 31 w 78"/>
                <a:gd name="T31" fmla="*/ 70 h 79"/>
                <a:gd name="T32" fmla="*/ 36 w 78"/>
                <a:gd name="T33" fmla="*/ 71 h 79"/>
                <a:gd name="T34" fmla="*/ 46 w 78"/>
                <a:gd name="T35" fmla="*/ 78 h 79"/>
                <a:gd name="T36" fmla="*/ 47 w 78"/>
                <a:gd name="T37" fmla="*/ 70 h 79"/>
                <a:gd name="T38" fmla="*/ 52 w 78"/>
                <a:gd name="T39" fmla="*/ 69 h 79"/>
                <a:gd name="T40" fmla="*/ 64 w 78"/>
                <a:gd name="T41" fmla="*/ 71 h 79"/>
                <a:gd name="T42" fmla="*/ 61 w 78"/>
                <a:gd name="T43" fmla="*/ 63 h 79"/>
                <a:gd name="T44" fmla="*/ 65 w 78"/>
                <a:gd name="T45" fmla="*/ 59 h 79"/>
                <a:gd name="T46" fmla="*/ 76 w 78"/>
                <a:gd name="T47" fmla="*/ 55 h 79"/>
                <a:gd name="T48" fmla="*/ 70 w 78"/>
                <a:gd name="T49" fmla="*/ 49 h 79"/>
                <a:gd name="T50" fmla="*/ 71 w 78"/>
                <a:gd name="T51" fmla="*/ 44 h 79"/>
                <a:gd name="T52" fmla="*/ 78 w 78"/>
                <a:gd name="T53" fmla="*/ 36 h 79"/>
                <a:gd name="T54" fmla="*/ 71 w 78"/>
                <a:gd name="T55" fmla="*/ 34 h 79"/>
                <a:gd name="T56" fmla="*/ 69 w 78"/>
                <a:gd name="T57" fmla="*/ 28 h 79"/>
                <a:gd name="T58" fmla="*/ 71 w 78"/>
                <a:gd name="T59" fmla="*/ 16 h 79"/>
                <a:gd name="T60" fmla="*/ 64 w 78"/>
                <a:gd name="T61" fmla="*/ 18 h 79"/>
                <a:gd name="T62" fmla="*/ 58 w 78"/>
                <a:gd name="T63" fmla="*/ 13 h 79"/>
                <a:gd name="T64" fmla="*/ 53 w 78"/>
                <a:gd name="T65" fmla="*/ 2 h 79"/>
                <a:gd name="T66" fmla="*/ 66 w 78"/>
                <a:gd name="T67" fmla="*/ 39 h 79"/>
                <a:gd name="T68" fmla="*/ 13 w 78"/>
                <a:gd name="T69" fmla="*/ 39 h 79"/>
                <a:gd name="T70" fmla="*/ 66 w 78"/>
                <a:gd name="T71" fmla="*/ 3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8" h="79">
                  <a:moveTo>
                    <a:pt x="48" y="9"/>
                  </a:moveTo>
                  <a:cubicBezTo>
                    <a:pt x="46" y="8"/>
                    <a:pt x="45" y="8"/>
                    <a:pt x="43" y="8"/>
                  </a:cubicBezTo>
                  <a:cubicBezTo>
                    <a:pt x="43" y="8"/>
                    <a:pt x="43" y="8"/>
                    <a:pt x="43" y="8"/>
                  </a:cubicBezTo>
                  <a:cubicBezTo>
                    <a:pt x="41" y="0"/>
                    <a:pt x="41" y="0"/>
                    <a:pt x="41" y="0"/>
                  </a:cubicBezTo>
                  <a:cubicBezTo>
                    <a:pt x="33" y="1"/>
                    <a:pt x="33" y="1"/>
                    <a:pt x="33" y="1"/>
                  </a:cubicBezTo>
                  <a:cubicBezTo>
                    <a:pt x="32" y="8"/>
                    <a:pt x="32" y="8"/>
                    <a:pt x="32" y="8"/>
                  </a:cubicBezTo>
                  <a:cubicBezTo>
                    <a:pt x="31" y="9"/>
                    <a:pt x="29" y="9"/>
                    <a:pt x="27" y="10"/>
                  </a:cubicBezTo>
                  <a:cubicBezTo>
                    <a:pt x="27" y="10"/>
                    <a:pt x="27" y="10"/>
                    <a:pt x="27" y="10"/>
                  </a:cubicBezTo>
                  <a:cubicBezTo>
                    <a:pt x="22" y="4"/>
                    <a:pt x="22" y="4"/>
                    <a:pt x="22" y="4"/>
                  </a:cubicBezTo>
                  <a:cubicBezTo>
                    <a:pt x="15" y="8"/>
                    <a:pt x="15" y="8"/>
                    <a:pt x="15" y="8"/>
                  </a:cubicBezTo>
                  <a:cubicBezTo>
                    <a:pt x="18" y="16"/>
                    <a:pt x="18" y="16"/>
                    <a:pt x="18" y="16"/>
                  </a:cubicBezTo>
                  <a:cubicBezTo>
                    <a:pt x="17" y="17"/>
                    <a:pt x="16" y="18"/>
                    <a:pt x="15" y="20"/>
                  </a:cubicBezTo>
                  <a:cubicBezTo>
                    <a:pt x="15" y="20"/>
                    <a:pt x="15" y="20"/>
                    <a:pt x="15" y="20"/>
                  </a:cubicBezTo>
                  <a:cubicBezTo>
                    <a:pt x="7" y="17"/>
                    <a:pt x="7" y="17"/>
                    <a:pt x="7" y="17"/>
                  </a:cubicBezTo>
                  <a:cubicBezTo>
                    <a:pt x="3" y="24"/>
                    <a:pt x="3" y="24"/>
                    <a:pt x="3" y="24"/>
                  </a:cubicBezTo>
                  <a:cubicBezTo>
                    <a:pt x="9" y="29"/>
                    <a:pt x="9" y="29"/>
                    <a:pt x="9" y="29"/>
                  </a:cubicBezTo>
                  <a:cubicBezTo>
                    <a:pt x="9" y="31"/>
                    <a:pt x="9" y="32"/>
                    <a:pt x="8" y="34"/>
                  </a:cubicBezTo>
                  <a:cubicBezTo>
                    <a:pt x="8" y="34"/>
                    <a:pt x="8" y="34"/>
                    <a:pt x="8" y="34"/>
                  </a:cubicBezTo>
                  <a:cubicBezTo>
                    <a:pt x="0" y="35"/>
                    <a:pt x="0" y="35"/>
                    <a:pt x="0" y="35"/>
                  </a:cubicBezTo>
                  <a:cubicBezTo>
                    <a:pt x="0" y="43"/>
                    <a:pt x="0" y="43"/>
                    <a:pt x="0" y="43"/>
                  </a:cubicBezTo>
                  <a:cubicBezTo>
                    <a:pt x="8" y="45"/>
                    <a:pt x="8" y="45"/>
                    <a:pt x="8" y="45"/>
                  </a:cubicBezTo>
                  <a:cubicBezTo>
                    <a:pt x="9" y="47"/>
                    <a:pt x="9" y="49"/>
                    <a:pt x="10" y="51"/>
                  </a:cubicBezTo>
                  <a:cubicBezTo>
                    <a:pt x="10" y="51"/>
                    <a:pt x="10" y="51"/>
                    <a:pt x="10" y="51"/>
                  </a:cubicBezTo>
                  <a:cubicBezTo>
                    <a:pt x="4" y="57"/>
                    <a:pt x="4" y="57"/>
                    <a:pt x="4" y="57"/>
                  </a:cubicBezTo>
                  <a:cubicBezTo>
                    <a:pt x="8" y="63"/>
                    <a:pt x="8" y="63"/>
                    <a:pt x="8" y="63"/>
                  </a:cubicBezTo>
                  <a:cubicBezTo>
                    <a:pt x="16" y="61"/>
                    <a:pt x="16" y="61"/>
                    <a:pt x="16" y="61"/>
                  </a:cubicBezTo>
                  <a:cubicBezTo>
                    <a:pt x="17" y="63"/>
                    <a:pt x="19" y="64"/>
                    <a:pt x="22" y="66"/>
                  </a:cubicBezTo>
                  <a:cubicBezTo>
                    <a:pt x="21" y="66"/>
                    <a:pt x="21" y="66"/>
                    <a:pt x="21" y="66"/>
                  </a:cubicBezTo>
                  <a:cubicBezTo>
                    <a:pt x="19" y="73"/>
                    <a:pt x="19" y="73"/>
                    <a:pt x="19" y="73"/>
                  </a:cubicBezTo>
                  <a:cubicBezTo>
                    <a:pt x="27" y="77"/>
                    <a:pt x="27" y="77"/>
                    <a:pt x="27" y="77"/>
                  </a:cubicBezTo>
                  <a:cubicBezTo>
                    <a:pt x="31" y="70"/>
                    <a:pt x="31" y="70"/>
                    <a:pt x="31" y="70"/>
                  </a:cubicBezTo>
                  <a:cubicBezTo>
                    <a:pt x="31" y="70"/>
                    <a:pt x="31" y="70"/>
                    <a:pt x="31" y="70"/>
                  </a:cubicBezTo>
                  <a:cubicBezTo>
                    <a:pt x="33" y="71"/>
                    <a:pt x="35" y="71"/>
                    <a:pt x="36" y="71"/>
                  </a:cubicBezTo>
                  <a:cubicBezTo>
                    <a:pt x="36" y="71"/>
                    <a:pt x="36" y="71"/>
                    <a:pt x="36" y="71"/>
                  </a:cubicBezTo>
                  <a:cubicBezTo>
                    <a:pt x="38" y="79"/>
                    <a:pt x="38" y="79"/>
                    <a:pt x="38" y="79"/>
                  </a:cubicBezTo>
                  <a:cubicBezTo>
                    <a:pt x="46" y="78"/>
                    <a:pt x="46" y="78"/>
                    <a:pt x="46" y="78"/>
                  </a:cubicBezTo>
                  <a:cubicBezTo>
                    <a:pt x="47" y="71"/>
                    <a:pt x="47" y="71"/>
                    <a:pt x="47" y="71"/>
                  </a:cubicBezTo>
                  <a:cubicBezTo>
                    <a:pt x="47" y="70"/>
                    <a:pt x="47" y="70"/>
                    <a:pt x="47" y="70"/>
                  </a:cubicBezTo>
                  <a:cubicBezTo>
                    <a:pt x="49" y="70"/>
                    <a:pt x="51" y="70"/>
                    <a:pt x="52" y="69"/>
                  </a:cubicBezTo>
                  <a:cubicBezTo>
                    <a:pt x="52" y="69"/>
                    <a:pt x="52" y="69"/>
                    <a:pt x="52" y="69"/>
                  </a:cubicBezTo>
                  <a:cubicBezTo>
                    <a:pt x="57" y="75"/>
                    <a:pt x="57" y="75"/>
                    <a:pt x="57" y="75"/>
                  </a:cubicBezTo>
                  <a:cubicBezTo>
                    <a:pt x="64" y="71"/>
                    <a:pt x="64" y="71"/>
                    <a:pt x="64" y="71"/>
                  </a:cubicBezTo>
                  <a:cubicBezTo>
                    <a:pt x="61" y="63"/>
                    <a:pt x="61" y="63"/>
                    <a:pt x="61" y="63"/>
                  </a:cubicBezTo>
                  <a:cubicBezTo>
                    <a:pt x="61" y="63"/>
                    <a:pt x="61" y="63"/>
                    <a:pt x="61" y="63"/>
                  </a:cubicBezTo>
                  <a:cubicBezTo>
                    <a:pt x="62" y="62"/>
                    <a:pt x="64" y="61"/>
                    <a:pt x="65" y="59"/>
                  </a:cubicBezTo>
                  <a:cubicBezTo>
                    <a:pt x="65" y="59"/>
                    <a:pt x="65" y="59"/>
                    <a:pt x="65" y="59"/>
                  </a:cubicBezTo>
                  <a:cubicBezTo>
                    <a:pt x="72" y="62"/>
                    <a:pt x="72" y="62"/>
                    <a:pt x="72" y="62"/>
                  </a:cubicBezTo>
                  <a:cubicBezTo>
                    <a:pt x="76" y="55"/>
                    <a:pt x="76" y="55"/>
                    <a:pt x="76" y="55"/>
                  </a:cubicBezTo>
                  <a:cubicBezTo>
                    <a:pt x="70" y="50"/>
                    <a:pt x="70" y="50"/>
                    <a:pt x="70" y="50"/>
                  </a:cubicBezTo>
                  <a:cubicBezTo>
                    <a:pt x="70" y="49"/>
                    <a:pt x="70" y="49"/>
                    <a:pt x="70" y="49"/>
                  </a:cubicBezTo>
                  <a:cubicBezTo>
                    <a:pt x="70" y="48"/>
                    <a:pt x="71" y="46"/>
                    <a:pt x="71" y="44"/>
                  </a:cubicBezTo>
                  <a:cubicBezTo>
                    <a:pt x="71" y="44"/>
                    <a:pt x="71" y="44"/>
                    <a:pt x="71" y="44"/>
                  </a:cubicBezTo>
                  <a:cubicBezTo>
                    <a:pt x="78" y="44"/>
                    <a:pt x="78" y="44"/>
                    <a:pt x="78" y="44"/>
                  </a:cubicBezTo>
                  <a:cubicBezTo>
                    <a:pt x="78" y="36"/>
                    <a:pt x="78" y="36"/>
                    <a:pt x="78" y="36"/>
                  </a:cubicBezTo>
                  <a:cubicBezTo>
                    <a:pt x="71" y="34"/>
                    <a:pt x="71" y="34"/>
                    <a:pt x="71" y="34"/>
                  </a:cubicBezTo>
                  <a:cubicBezTo>
                    <a:pt x="71" y="34"/>
                    <a:pt x="71" y="34"/>
                    <a:pt x="71" y="34"/>
                  </a:cubicBezTo>
                  <a:cubicBezTo>
                    <a:pt x="70" y="32"/>
                    <a:pt x="70" y="30"/>
                    <a:pt x="69" y="28"/>
                  </a:cubicBezTo>
                  <a:cubicBezTo>
                    <a:pt x="69" y="28"/>
                    <a:pt x="69" y="28"/>
                    <a:pt x="69" y="28"/>
                  </a:cubicBezTo>
                  <a:cubicBezTo>
                    <a:pt x="75" y="22"/>
                    <a:pt x="75" y="22"/>
                    <a:pt x="75" y="22"/>
                  </a:cubicBezTo>
                  <a:cubicBezTo>
                    <a:pt x="71" y="16"/>
                    <a:pt x="71" y="16"/>
                    <a:pt x="71" y="16"/>
                  </a:cubicBezTo>
                  <a:cubicBezTo>
                    <a:pt x="64" y="18"/>
                    <a:pt x="64" y="18"/>
                    <a:pt x="64" y="18"/>
                  </a:cubicBezTo>
                  <a:cubicBezTo>
                    <a:pt x="64" y="18"/>
                    <a:pt x="64" y="18"/>
                    <a:pt x="64" y="18"/>
                  </a:cubicBezTo>
                  <a:cubicBezTo>
                    <a:pt x="62" y="17"/>
                    <a:pt x="60" y="15"/>
                    <a:pt x="58" y="13"/>
                  </a:cubicBezTo>
                  <a:cubicBezTo>
                    <a:pt x="58" y="13"/>
                    <a:pt x="58" y="13"/>
                    <a:pt x="58" y="13"/>
                  </a:cubicBezTo>
                  <a:cubicBezTo>
                    <a:pt x="60" y="6"/>
                    <a:pt x="60" y="6"/>
                    <a:pt x="60" y="6"/>
                  </a:cubicBezTo>
                  <a:cubicBezTo>
                    <a:pt x="53" y="2"/>
                    <a:pt x="53" y="2"/>
                    <a:pt x="53" y="2"/>
                  </a:cubicBezTo>
                  <a:cubicBezTo>
                    <a:pt x="48" y="9"/>
                    <a:pt x="48" y="9"/>
                    <a:pt x="48" y="9"/>
                  </a:cubicBezTo>
                  <a:close/>
                  <a:moveTo>
                    <a:pt x="66" y="39"/>
                  </a:moveTo>
                  <a:cubicBezTo>
                    <a:pt x="66" y="54"/>
                    <a:pt x="54" y="66"/>
                    <a:pt x="40" y="66"/>
                  </a:cubicBezTo>
                  <a:cubicBezTo>
                    <a:pt x="25" y="66"/>
                    <a:pt x="13" y="54"/>
                    <a:pt x="13" y="39"/>
                  </a:cubicBezTo>
                  <a:cubicBezTo>
                    <a:pt x="13" y="25"/>
                    <a:pt x="25" y="13"/>
                    <a:pt x="40" y="13"/>
                  </a:cubicBezTo>
                  <a:cubicBezTo>
                    <a:pt x="54" y="13"/>
                    <a:pt x="66" y="25"/>
                    <a:pt x="66" y="39"/>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39" name="Freeform 13"/>
            <p:cNvSpPr>
              <a:spLocks noEditPoints="1"/>
            </p:cNvSpPr>
            <p:nvPr/>
          </p:nvSpPr>
          <p:spPr bwMode="auto">
            <a:xfrm>
              <a:off x="3463916" y="2948833"/>
              <a:ext cx="157460" cy="154179"/>
            </a:xfrm>
            <a:custGeom>
              <a:avLst/>
              <a:gdLst>
                <a:gd name="T0" fmla="*/ 31 w 62"/>
                <a:gd name="T1" fmla="*/ 7 h 61"/>
                <a:gd name="T2" fmla="*/ 55 w 62"/>
                <a:gd name="T3" fmla="*/ 31 h 61"/>
                <a:gd name="T4" fmla="*/ 31 w 62"/>
                <a:gd name="T5" fmla="*/ 54 h 61"/>
                <a:gd name="T6" fmla="*/ 8 w 62"/>
                <a:gd name="T7" fmla="*/ 31 h 61"/>
                <a:gd name="T8" fmla="*/ 31 w 62"/>
                <a:gd name="T9" fmla="*/ 7 h 61"/>
                <a:gd name="T10" fmla="*/ 31 w 62"/>
                <a:gd name="T11" fmla="*/ 7 h 61"/>
                <a:gd name="T12" fmla="*/ 31 w 62"/>
                <a:gd name="T13" fmla="*/ 0 h 61"/>
                <a:gd name="T14" fmla="*/ 31 w 62"/>
                <a:gd name="T15" fmla="*/ 0 h 61"/>
                <a:gd name="T16" fmla="*/ 0 w 62"/>
                <a:gd name="T17" fmla="*/ 31 h 61"/>
                <a:gd name="T18" fmla="*/ 31 w 62"/>
                <a:gd name="T19" fmla="*/ 61 h 61"/>
                <a:gd name="T20" fmla="*/ 31 w 62"/>
                <a:gd name="T21" fmla="*/ 61 h 61"/>
                <a:gd name="T22" fmla="*/ 62 w 62"/>
                <a:gd name="T23" fmla="*/ 31 h 61"/>
                <a:gd name="T24" fmla="*/ 31 w 62"/>
                <a:gd name="T2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1">
                  <a:moveTo>
                    <a:pt x="31" y="7"/>
                  </a:moveTo>
                  <a:cubicBezTo>
                    <a:pt x="44" y="7"/>
                    <a:pt x="55" y="18"/>
                    <a:pt x="55" y="31"/>
                  </a:cubicBezTo>
                  <a:cubicBezTo>
                    <a:pt x="55" y="43"/>
                    <a:pt x="44" y="54"/>
                    <a:pt x="31" y="54"/>
                  </a:cubicBezTo>
                  <a:cubicBezTo>
                    <a:pt x="18" y="54"/>
                    <a:pt x="8" y="43"/>
                    <a:pt x="8" y="31"/>
                  </a:cubicBezTo>
                  <a:cubicBezTo>
                    <a:pt x="8" y="18"/>
                    <a:pt x="18" y="7"/>
                    <a:pt x="31" y="7"/>
                  </a:cubicBezTo>
                  <a:cubicBezTo>
                    <a:pt x="31" y="7"/>
                    <a:pt x="31" y="7"/>
                    <a:pt x="31" y="7"/>
                  </a:cubicBezTo>
                  <a:moveTo>
                    <a:pt x="31" y="0"/>
                  </a:moveTo>
                  <a:cubicBezTo>
                    <a:pt x="31" y="0"/>
                    <a:pt x="31" y="0"/>
                    <a:pt x="31" y="0"/>
                  </a:cubicBezTo>
                  <a:cubicBezTo>
                    <a:pt x="14" y="0"/>
                    <a:pt x="0" y="13"/>
                    <a:pt x="0" y="31"/>
                  </a:cubicBezTo>
                  <a:cubicBezTo>
                    <a:pt x="0" y="48"/>
                    <a:pt x="14" y="61"/>
                    <a:pt x="31" y="61"/>
                  </a:cubicBezTo>
                  <a:cubicBezTo>
                    <a:pt x="31" y="61"/>
                    <a:pt x="31" y="61"/>
                    <a:pt x="31" y="61"/>
                  </a:cubicBezTo>
                  <a:cubicBezTo>
                    <a:pt x="48" y="61"/>
                    <a:pt x="62" y="48"/>
                    <a:pt x="62" y="31"/>
                  </a:cubicBezTo>
                  <a:cubicBezTo>
                    <a:pt x="62" y="13"/>
                    <a:pt x="48" y="0"/>
                    <a:pt x="31"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40" name="Freeform 14"/>
            <p:cNvSpPr>
              <a:spLocks noEditPoints="1"/>
            </p:cNvSpPr>
            <p:nvPr/>
          </p:nvSpPr>
          <p:spPr bwMode="auto">
            <a:xfrm>
              <a:off x="3411430" y="2893066"/>
              <a:ext cx="264072" cy="265712"/>
            </a:xfrm>
            <a:custGeom>
              <a:avLst/>
              <a:gdLst>
                <a:gd name="T0" fmla="*/ 57 w 104"/>
                <a:gd name="T1" fmla="*/ 10 h 105"/>
                <a:gd name="T2" fmla="*/ 54 w 104"/>
                <a:gd name="T3" fmla="*/ 0 h 105"/>
                <a:gd name="T4" fmla="*/ 42 w 104"/>
                <a:gd name="T5" fmla="*/ 11 h 105"/>
                <a:gd name="T6" fmla="*/ 36 w 104"/>
                <a:gd name="T7" fmla="*/ 13 h 105"/>
                <a:gd name="T8" fmla="*/ 20 w 104"/>
                <a:gd name="T9" fmla="*/ 11 h 105"/>
                <a:gd name="T10" fmla="*/ 19 w 104"/>
                <a:gd name="T11" fmla="*/ 26 h 105"/>
                <a:gd name="T12" fmla="*/ 9 w 104"/>
                <a:gd name="T13" fmla="*/ 22 h 105"/>
                <a:gd name="T14" fmla="*/ 12 w 104"/>
                <a:gd name="T15" fmla="*/ 39 h 105"/>
                <a:gd name="T16" fmla="*/ 10 w 104"/>
                <a:gd name="T17" fmla="*/ 45 h 105"/>
                <a:gd name="T18" fmla="*/ 0 w 104"/>
                <a:gd name="T19" fmla="*/ 58 h 105"/>
                <a:gd name="T20" fmla="*/ 13 w 104"/>
                <a:gd name="T21" fmla="*/ 68 h 105"/>
                <a:gd name="T22" fmla="*/ 5 w 104"/>
                <a:gd name="T23" fmla="*/ 75 h 105"/>
                <a:gd name="T24" fmla="*/ 20 w 104"/>
                <a:gd name="T25" fmla="*/ 81 h 105"/>
                <a:gd name="T26" fmla="*/ 28 w 104"/>
                <a:gd name="T27" fmla="*/ 88 h 105"/>
                <a:gd name="T28" fmla="*/ 35 w 104"/>
                <a:gd name="T29" fmla="*/ 102 h 105"/>
                <a:gd name="T30" fmla="*/ 41 w 104"/>
                <a:gd name="T31" fmla="*/ 94 h 105"/>
                <a:gd name="T32" fmla="*/ 48 w 104"/>
                <a:gd name="T33" fmla="*/ 95 h 105"/>
                <a:gd name="T34" fmla="*/ 61 w 104"/>
                <a:gd name="T35" fmla="*/ 105 h 105"/>
                <a:gd name="T36" fmla="*/ 62 w 104"/>
                <a:gd name="T37" fmla="*/ 94 h 105"/>
                <a:gd name="T38" fmla="*/ 69 w 104"/>
                <a:gd name="T39" fmla="*/ 92 h 105"/>
                <a:gd name="T40" fmla="*/ 85 w 104"/>
                <a:gd name="T41" fmla="*/ 94 h 105"/>
                <a:gd name="T42" fmla="*/ 81 w 104"/>
                <a:gd name="T43" fmla="*/ 84 h 105"/>
                <a:gd name="T44" fmla="*/ 86 w 104"/>
                <a:gd name="T45" fmla="*/ 79 h 105"/>
                <a:gd name="T46" fmla="*/ 101 w 104"/>
                <a:gd name="T47" fmla="*/ 73 h 105"/>
                <a:gd name="T48" fmla="*/ 93 w 104"/>
                <a:gd name="T49" fmla="*/ 66 h 105"/>
                <a:gd name="T50" fmla="*/ 95 w 104"/>
                <a:gd name="T51" fmla="*/ 59 h 105"/>
                <a:gd name="T52" fmla="*/ 104 w 104"/>
                <a:gd name="T53" fmla="*/ 47 h 105"/>
                <a:gd name="T54" fmla="*/ 94 w 104"/>
                <a:gd name="T55" fmla="*/ 45 h 105"/>
                <a:gd name="T56" fmla="*/ 92 w 104"/>
                <a:gd name="T57" fmla="*/ 37 h 105"/>
                <a:gd name="T58" fmla="*/ 94 w 104"/>
                <a:gd name="T59" fmla="*/ 21 h 105"/>
                <a:gd name="T60" fmla="*/ 84 w 104"/>
                <a:gd name="T61" fmla="*/ 24 h 105"/>
                <a:gd name="T62" fmla="*/ 77 w 104"/>
                <a:gd name="T63" fmla="*/ 17 h 105"/>
                <a:gd name="T64" fmla="*/ 70 w 104"/>
                <a:gd name="T65" fmla="*/ 3 h 105"/>
                <a:gd name="T66" fmla="*/ 88 w 104"/>
                <a:gd name="T67" fmla="*/ 53 h 105"/>
                <a:gd name="T68" fmla="*/ 17 w 104"/>
                <a:gd name="T69" fmla="*/ 53 h 105"/>
                <a:gd name="T70" fmla="*/ 88 w 104"/>
                <a:gd name="T71" fmla="*/ 5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4" h="105">
                  <a:moveTo>
                    <a:pt x="63" y="11"/>
                  </a:moveTo>
                  <a:cubicBezTo>
                    <a:pt x="61" y="11"/>
                    <a:pt x="59" y="10"/>
                    <a:pt x="57" y="10"/>
                  </a:cubicBezTo>
                  <a:cubicBezTo>
                    <a:pt x="57" y="10"/>
                    <a:pt x="57" y="10"/>
                    <a:pt x="57" y="10"/>
                  </a:cubicBezTo>
                  <a:cubicBezTo>
                    <a:pt x="54" y="0"/>
                    <a:pt x="54" y="0"/>
                    <a:pt x="54" y="0"/>
                  </a:cubicBezTo>
                  <a:cubicBezTo>
                    <a:pt x="44" y="0"/>
                    <a:pt x="44" y="0"/>
                    <a:pt x="44" y="0"/>
                  </a:cubicBezTo>
                  <a:cubicBezTo>
                    <a:pt x="42" y="11"/>
                    <a:pt x="42" y="11"/>
                    <a:pt x="42" y="11"/>
                  </a:cubicBezTo>
                  <a:cubicBezTo>
                    <a:pt x="40" y="12"/>
                    <a:pt x="38" y="12"/>
                    <a:pt x="36" y="13"/>
                  </a:cubicBezTo>
                  <a:cubicBezTo>
                    <a:pt x="36" y="13"/>
                    <a:pt x="36" y="13"/>
                    <a:pt x="36" y="13"/>
                  </a:cubicBezTo>
                  <a:cubicBezTo>
                    <a:pt x="29" y="5"/>
                    <a:pt x="29" y="5"/>
                    <a:pt x="29" y="5"/>
                  </a:cubicBezTo>
                  <a:cubicBezTo>
                    <a:pt x="20" y="11"/>
                    <a:pt x="20" y="11"/>
                    <a:pt x="20" y="11"/>
                  </a:cubicBezTo>
                  <a:cubicBezTo>
                    <a:pt x="24" y="21"/>
                    <a:pt x="24" y="21"/>
                    <a:pt x="24" y="21"/>
                  </a:cubicBezTo>
                  <a:cubicBezTo>
                    <a:pt x="22" y="22"/>
                    <a:pt x="20" y="24"/>
                    <a:pt x="19" y="26"/>
                  </a:cubicBezTo>
                  <a:cubicBezTo>
                    <a:pt x="19" y="26"/>
                    <a:pt x="19" y="26"/>
                    <a:pt x="19" y="26"/>
                  </a:cubicBezTo>
                  <a:cubicBezTo>
                    <a:pt x="9" y="22"/>
                    <a:pt x="9" y="22"/>
                    <a:pt x="9" y="22"/>
                  </a:cubicBezTo>
                  <a:cubicBezTo>
                    <a:pt x="4" y="32"/>
                    <a:pt x="4" y="32"/>
                    <a:pt x="4" y="32"/>
                  </a:cubicBezTo>
                  <a:cubicBezTo>
                    <a:pt x="12" y="39"/>
                    <a:pt x="12" y="39"/>
                    <a:pt x="12" y="39"/>
                  </a:cubicBezTo>
                  <a:cubicBezTo>
                    <a:pt x="11" y="41"/>
                    <a:pt x="10" y="42"/>
                    <a:pt x="10" y="45"/>
                  </a:cubicBezTo>
                  <a:cubicBezTo>
                    <a:pt x="10" y="45"/>
                    <a:pt x="10" y="45"/>
                    <a:pt x="10" y="45"/>
                  </a:cubicBezTo>
                  <a:cubicBezTo>
                    <a:pt x="0" y="47"/>
                    <a:pt x="0" y="47"/>
                    <a:pt x="0" y="47"/>
                  </a:cubicBezTo>
                  <a:cubicBezTo>
                    <a:pt x="0" y="58"/>
                    <a:pt x="0" y="58"/>
                    <a:pt x="0" y="58"/>
                  </a:cubicBezTo>
                  <a:cubicBezTo>
                    <a:pt x="10" y="60"/>
                    <a:pt x="10" y="60"/>
                    <a:pt x="10" y="60"/>
                  </a:cubicBezTo>
                  <a:cubicBezTo>
                    <a:pt x="11" y="63"/>
                    <a:pt x="11" y="66"/>
                    <a:pt x="13" y="68"/>
                  </a:cubicBezTo>
                  <a:cubicBezTo>
                    <a:pt x="12" y="69"/>
                    <a:pt x="12" y="69"/>
                    <a:pt x="12" y="69"/>
                  </a:cubicBezTo>
                  <a:cubicBezTo>
                    <a:pt x="5" y="75"/>
                    <a:pt x="5" y="75"/>
                    <a:pt x="5" y="75"/>
                  </a:cubicBezTo>
                  <a:cubicBezTo>
                    <a:pt x="10" y="85"/>
                    <a:pt x="10" y="85"/>
                    <a:pt x="10" y="85"/>
                  </a:cubicBezTo>
                  <a:cubicBezTo>
                    <a:pt x="20" y="81"/>
                    <a:pt x="20" y="81"/>
                    <a:pt x="20" y="81"/>
                  </a:cubicBezTo>
                  <a:cubicBezTo>
                    <a:pt x="22" y="83"/>
                    <a:pt x="25" y="86"/>
                    <a:pt x="28" y="88"/>
                  </a:cubicBezTo>
                  <a:cubicBezTo>
                    <a:pt x="28" y="88"/>
                    <a:pt x="28" y="88"/>
                    <a:pt x="28" y="88"/>
                  </a:cubicBezTo>
                  <a:cubicBezTo>
                    <a:pt x="25" y="98"/>
                    <a:pt x="25" y="98"/>
                    <a:pt x="25" y="98"/>
                  </a:cubicBezTo>
                  <a:cubicBezTo>
                    <a:pt x="35" y="102"/>
                    <a:pt x="35" y="102"/>
                    <a:pt x="35" y="102"/>
                  </a:cubicBezTo>
                  <a:cubicBezTo>
                    <a:pt x="41" y="94"/>
                    <a:pt x="41" y="94"/>
                    <a:pt x="41" y="94"/>
                  </a:cubicBezTo>
                  <a:cubicBezTo>
                    <a:pt x="41" y="94"/>
                    <a:pt x="41" y="94"/>
                    <a:pt x="41" y="94"/>
                  </a:cubicBezTo>
                  <a:cubicBezTo>
                    <a:pt x="43" y="94"/>
                    <a:pt x="46" y="95"/>
                    <a:pt x="48" y="95"/>
                  </a:cubicBezTo>
                  <a:cubicBezTo>
                    <a:pt x="48" y="95"/>
                    <a:pt x="48" y="95"/>
                    <a:pt x="48" y="95"/>
                  </a:cubicBezTo>
                  <a:cubicBezTo>
                    <a:pt x="50" y="105"/>
                    <a:pt x="50" y="105"/>
                    <a:pt x="50" y="105"/>
                  </a:cubicBezTo>
                  <a:cubicBezTo>
                    <a:pt x="61" y="105"/>
                    <a:pt x="61" y="105"/>
                    <a:pt x="61" y="105"/>
                  </a:cubicBezTo>
                  <a:cubicBezTo>
                    <a:pt x="62" y="94"/>
                    <a:pt x="62" y="94"/>
                    <a:pt x="62" y="94"/>
                  </a:cubicBezTo>
                  <a:cubicBezTo>
                    <a:pt x="62" y="94"/>
                    <a:pt x="62" y="94"/>
                    <a:pt x="62" y="94"/>
                  </a:cubicBezTo>
                  <a:cubicBezTo>
                    <a:pt x="65" y="93"/>
                    <a:pt x="67" y="93"/>
                    <a:pt x="69" y="92"/>
                  </a:cubicBezTo>
                  <a:cubicBezTo>
                    <a:pt x="69" y="92"/>
                    <a:pt x="69" y="92"/>
                    <a:pt x="69" y="92"/>
                  </a:cubicBezTo>
                  <a:cubicBezTo>
                    <a:pt x="76" y="100"/>
                    <a:pt x="76" y="100"/>
                    <a:pt x="76" y="100"/>
                  </a:cubicBezTo>
                  <a:cubicBezTo>
                    <a:pt x="85" y="94"/>
                    <a:pt x="85" y="94"/>
                    <a:pt x="85" y="94"/>
                  </a:cubicBezTo>
                  <a:cubicBezTo>
                    <a:pt x="81" y="84"/>
                    <a:pt x="81" y="84"/>
                    <a:pt x="81" y="84"/>
                  </a:cubicBezTo>
                  <a:cubicBezTo>
                    <a:pt x="81" y="84"/>
                    <a:pt x="81" y="84"/>
                    <a:pt x="81" y="84"/>
                  </a:cubicBezTo>
                  <a:cubicBezTo>
                    <a:pt x="83" y="83"/>
                    <a:pt x="84" y="81"/>
                    <a:pt x="86" y="79"/>
                  </a:cubicBezTo>
                  <a:cubicBezTo>
                    <a:pt x="86" y="79"/>
                    <a:pt x="86" y="79"/>
                    <a:pt x="86" y="79"/>
                  </a:cubicBezTo>
                  <a:cubicBezTo>
                    <a:pt x="96" y="83"/>
                    <a:pt x="96" y="83"/>
                    <a:pt x="96" y="83"/>
                  </a:cubicBezTo>
                  <a:cubicBezTo>
                    <a:pt x="101" y="73"/>
                    <a:pt x="101" y="73"/>
                    <a:pt x="101" y="73"/>
                  </a:cubicBezTo>
                  <a:cubicBezTo>
                    <a:pt x="93" y="66"/>
                    <a:pt x="93" y="66"/>
                    <a:pt x="93" y="66"/>
                  </a:cubicBezTo>
                  <a:cubicBezTo>
                    <a:pt x="93" y="66"/>
                    <a:pt x="93" y="66"/>
                    <a:pt x="93" y="66"/>
                  </a:cubicBezTo>
                  <a:cubicBezTo>
                    <a:pt x="93" y="64"/>
                    <a:pt x="94" y="62"/>
                    <a:pt x="94" y="59"/>
                  </a:cubicBezTo>
                  <a:cubicBezTo>
                    <a:pt x="95" y="59"/>
                    <a:pt x="95" y="59"/>
                    <a:pt x="95" y="59"/>
                  </a:cubicBezTo>
                  <a:cubicBezTo>
                    <a:pt x="104" y="58"/>
                    <a:pt x="104" y="58"/>
                    <a:pt x="104" y="58"/>
                  </a:cubicBezTo>
                  <a:cubicBezTo>
                    <a:pt x="104" y="47"/>
                    <a:pt x="104" y="47"/>
                    <a:pt x="104" y="47"/>
                  </a:cubicBezTo>
                  <a:cubicBezTo>
                    <a:pt x="94" y="45"/>
                    <a:pt x="94" y="45"/>
                    <a:pt x="94" y="45"/>
                  </a:cubicBezTo>
                  <a:cubicBezTo>
                    <a:pt x="94" y="45"/>
                    <a:pt x="94" y="45"/>
                    <a:pt x="94" y="45"/>
                  </a:cubicBezTo>
                  <a:cubicBezTo>
                    <a:pt x="93" y="42"/>
                    <a:pt x="93" y="39"/>
                    <a:pt x="92" y="37"/>
                  </a:cubicBezTo>
                  <a:cubicBezTo>
                    <a:pt x="92" y="37"/>
                    <a:pt x="92" y="37"/>
                    <a:pt x="92" y="37"/>
                  </a:cubicBezTo>
                  <a:cubicBezTo>
                    <a:pt x="100" y="30"/>
                    <a:pt x="100" y="30"/>
                    <a:pt x="100" y="30"/>
                  </a:cubicBezTo>
                  <a:cubicBezTo>
                    <a:pt x="94" y="21"/>
                    <a:pt x="94" y="21"/>
                    <a:pt x="94" y="21"/>
                  </a:cubicBezTo>
                  <a:cubicBezTo>
                    <a:pt x="84" y="24"/>
                    <a:pt x="84" y="24"/>
                    <a:pt x="84" y="24"/>
                  </a:cubicBezTo>
                  <a:cubicBezTo>
                    <a:pt x="84" y="24"/>
                    <a:pt x="84" y="24"/>
                    <a:pt x="84" y="24"/>
                  </a:cubicBezTo>
                  <a:cubicBezTo>
                    <a:pt x="82" y="22"/>
                    <a:pt x="79" y="19"/>
                    <a:pt x="77" y="18"/>
                  </a:cubicBezTo>
                  <a:cubicBezTo>
                    <a:pt x="77" y="17"/>
                    <a:pt x="77" y="17"/>
                    <a:pt x="77" y="17"/>
                  </a:cubicBezTo>
                  <a:cubicBezTo>
                    <a:pt x="79" y="7"/>
                    <a:pt x="79" y="7"/>
                    <a:pt x="79" y="7"/>
                  </a:cubicBezTo>
                  <a:cubicBezTo>
                    <a:pt x="70" y="3"/>
                    <a:pt x="70" y="3"/>
                    <a:pt x="70" y="3"/>
                  </a:cubicBezTo>
                  <a:cubicBezTo>
                    <a:pt x="63" y="11"/>
                    <a:pt x="63" y="11"/>
                    <a:pt x="63" y="11"/>
                  </a:cubicBezTo>
                  <a:close/>
                  <a:moveTo>
                    <a:pt x="88" y="53"/>
                  </a:moveTo>
                  <a:cubicBezTo>
                    <a:pt x="88" y="72"/>
                    <a:pt x="72" y="88"/>
                    <a:pt x="52" y="88"/>
                  </a:cubicBezTo>
                  <a:cubicBezTo>
                    <a:pt x="33" y="88"/>
                    <a:pt x="17" y="72"/>
                    <a:pt x="17" y="53"/>
                  </a:cubicBezTo>
                  <a:cubicBezTo>
                    <a:pt x="17" y="33"/>
                    <a:pt x="33" y="17"/>
                    <a:pt x="52" y="17"/>
                  </a:cubicBezTo>
                  <a:cubicBezTo>
                    <a:pt x="72" y="17"/>
                    <a:pt x="88" y="33"/>
                    <a:pt x="88" y="53"/>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41" name="Freeform 15"/>
            <p:cNvSpPr>
              <a:spLocks noEditPoints="1"/>
            </p:cNvSpPr>
            <p:nvPr/>
          </p:nvSpPr>
          <p:spPr bwMode="auto">
            <a:xfrm>
              <a:off x="2962015" y="3055446"/>
              <a:ext cx="109894" cy="108254"/>
            </a:xfrm>
            <a:custGeom>
              <a:avLst/>
              <a:gdLst>
                <a:gd name="T0" fmla="*/ 22 w 43"/>
                <a:gd name="T1" fmla="*/ 7 h 43"/>
                <a:gd name="T2" fmla="*/ 36 w 43"/>
                <a:gd name="T3" fmla="*/ 21 h 43"/>
                <a:gd name="T4" fmla="*/ 22 w 43"/>
                <a:gd name="T5" fmla="*/ 36 h 43"/>
                <a:gd name="T6" fmla="*/ 7 w 43"/>
                <a:gd name="T7" fmla="*/ 21 h 43"/>
                <a:gd name="T8" fmla="*/ 22 w 43"/>
                <a:gd name="T9" fmla="*/ 7 h 43"/>
                <a:gd name="T10" fmla="*/ 22 w 43"/>
                <a:gd name="T11" fmla="*/ 7 h 43"/>
                <a:gd name="T12" fmla="*/ 22 w 43"/>
                <a:gd name="T13" fmla="*/ 0 h 43"/>
                <a:gd name="T14" fmla="*/ 22 w 43"/>
                <a:gd name="T15" fmla="*/ 0 h 43"/>
                <a:gd name="T16" fmla="*/ 0 w 43"/>
                <a:gd name="T17" fmla="*/ 21 h 43"/>
                <a:gd name="T18" fmla="*/ 22 w 43"/>
                <a:gd name="T19" fmla="*/ 43 h 43"/>
                <a:gd name="T20" fmla="*/ 22 w 43"/>
                <a:gd name="T21" fmla="*/ 43 h 43"/>
                <a:gd name="T22" fmla="*/ 43 w 43"/>
                <a:gd name="T23" fmla="*/ 21 h 43"/>
                <a:gd name="T24" fmla="*/ 22 w 43"/>
                <a:gd name="T2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22" y="7"/>
                  </a:moveTo>
                  <a:cubicBezTo>
                    <a:pt x="30" y="7"/>
                    <a:pt x="36" y="13"/>
                    <a:pt x="36" y="21"/>
                  </a:cubicBezTo>
                  <a:cubicBezTo>
                    <a:pt x="36" y="29"/>
                    <a:pt x="30" y="36"/>
                    <a:pt x="22" y="36"/>
                  </a:cubicBezTo>
                  <a:cubicBezTo>
                    <a:pt x="14" y="36"/>
                    <a:pt x="7" y="29"/>
                    <a:pt x="7" y="21"/>
                  </a:cubicBezTo>
                  <a:cubicBezTo>
                    <a:pt x="7" y="13"/>
                    <a:pt x="14" y="7"/>
                    <a:pt x="22" y="7"/>
                  </a:cubicBezTo>
                  <a:cubicBezTo>
                    <a:pt x="22" y="7"/>
                    <a:pt x="22" y="7"/>
                    <a:pt x="22" y="7"/>
                  </a:cubicBezTo>
                  <a:moveTo>
                    <a:pt x="22" y="0"/>
                  </a:moveTo>
                  <a:cubicBezTo>
                    <a:pt x="22" y="0"/>
                    <a:pt x="22" y="0"/>
                    <a:pt x="22" y="0"/>
                  </a:cubicBezTo>
                  <a:cubicBezTo>
                    <a:pt x="10" y="0"/>
                    <a:pt x="0" y="9"/>
                    <a:pt x="0" y="21"/>
                  </a:cubicBezTo>
                  <a:cubicBezTo>
                    <a:pt x="0" y="33"/>
                    <a:pt x="10" y="43"/>
                    <a:pt x="22" y="43"/>
                  </a:cubicBezTo>
                  <a:cubicBezTo>
                    <a:pt x="22" y="43"/>
                    <a:pt x="22" y="43"/>
                    <a:pt x="22" y="43"/>
                  </a:cubicBezTo>
                  <a:cubicBezTo>
                    <a:pt x="33" y="43"/>
                    <a:pt x="43" y="33"/>
                    <a:pt x="43" y="21"/>
                  </a:cubicBezTo>
                  <a:cubicBezTo>
                    <a:pt x="43" y="9"/>
                    <a:pt x="33" y="0"/>
                    <a:pt x="2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42" name="Freeform 16"/>
            <p:cNvSpPr>
              <a:spLocks noEditPoints="1"/>
            </p:cNvSpPr>
            <p:nvPr/>
          </p:nvSpPr>
          <p:spPr bwMode="auto">
            <a:xfrm>
              <a:off x="2924291" y="3016081"/>
              <a:ext cx="182062" cy="185343"/>
            </a:xfrm>
            <a:custGeom>
              <a:avLst/>
              <a:gdLst>
                <a:gd name="T0" fmla="*/ 40 w 72"/>
                <a:gd name="T1" fmla="*/ 7 h 73"/>
                <a:gd name="T2" fmla="*/ 38 w 72"/>
                <a:gd name="T3" fmla="*/ 0 h 73"/>
                <a:gd name="T4" fmla="*/ 30 w 72"/>
                <a:gd name="T5" fmla="*/ 8 h 73"/>
                <a:gd name="T6" fmla="*/ 25 w 72"/>
                <a:gd name="T7" fmla="*/ 9 h 73"/>
                <a:gd name="T8" fmla="*/ 14 w 72"/>
                <a:gd name="T9" fmla="*/ 8 h 73"/>
                <a:gd name="T10" fmla="*/ 14 w 72"/>
                <a:gd name="T11" fmla="*/ 18 h 73"/>
                <a:gd name="T12" fmla="*/ 7 w 72"/>
                <a:gd name="T13" fmla="*/ 15 h 73"/>
                <a:gd name="T14" fmla="*/ 9 w 72"/>
                <a:gd name="T15" fmla="*/ 27 h 73"/>
                <a:gd name="T16" fmla="*/ 8 w 72"/>
                <a:gd name="T17" fmla="*/ 31 h 73"/>
                <a:gd name="T18" fmla="*/ 0 w 72"/>
                <a:gd name="T19" fmla="*/ 40 h 73"/>
                <a:gd name="T20" fmla="*/ 9 w 72"/>
                <a:gd name="T21" fmla="*/ 47 h 73"/>
                <a:gd name="T22" fmla="*/ 4 w 72"/>
                <a:gd name="T23" fmla="*/ 52 h 73"/>
                <a:gd name="T24" fmla="*/ 15 w 72"/>
                <a:gd name="T25" fmla="*/ 56 h 73"/>
                <a:gd name="T26" fmla="*/ 20 w 72"/>
                <a:gd name="T27" fmla="*/ 61 h 73"/>
                <a:gd name="T28" fmla="*/ 25 w 72"/>
                <a:gd name="T29" fmla="*/ 71 h 73"/>
                <a:gd name="T30" fmla="*/ 29 w 72"/>
                <a:gd name="T31" fmla="*/ 65 h 73"/>
                <a:gd name="T32" fmla="*/ 34 w 72"/>
                <a:gd name="T33" fmla="*/ 66 h 73"/>
                <a:gd name="T34" fmla="*/ 43 w 72"/>
                <a:gd name="T35" fmla="*/ 72 h 73"/>
                <a:gd name="T36" fmla="*/ 44 w 72"/>
                <a:gd name="T37" fmla="*/ 65 h 73"/>
                <a:gd name="T38" fmla="*/ 48 w 72"/>
                <a:gd name="T39" fmla="*/ 64 h 73"/>
                <a:gd name="T40" fmla="*/ 59 w 72"/>
                <a:gd name="T41" fmla="*/ 65 h 73"/>
                <a:gd name="T42" fmla="*/ 57 w 72"/>
                <a:gd name="T43" fmla="*/ 58 h 73"/>
                <a:gd name="T44" fmla="*/ 60 w 72"/>
                <a:gd name="T45" fmla="*/ 55 h 73"/>
                <a:gd name="T46" fmla="*/ 70 w 72"/>
                <a:gd name="T47" fmla="*/ 51 h 73"/>
                <a:gd name="T48" fmla="*/ 65 w 72"/>
                <a:gd name="T49" fmla="*/ 45 h 73"/>
                <a:gd name="T50" fmla="*/ 66 w 72"/>
                <a:gd name="T51" fmla="*/ 40 h 73"/>
                <a:gd name="T52" fmla="*/ 72 w 72"/>
                <a:gd name="T53" fmla="*/ 33 h 73"/>
                <a:gd name="T54" fmla="*/ 65 w 72"/>
                <a:gd name="T55" fmla="*/ 31 h 73"/>
                <a:gd name="T56" fmla="*/ 64 w 72"/>
                <a:gd name="T57" fmla="*/ 25 h 73"/>
                <a:gd name="T58" fmla="*/ 66 w 72"/>
                <a:gd name="T59" fmla="*/ 14 h 73"/>
                <a:gd name="T60" fmla="*/ 59 w 72"/>
                <a:gd name="T61" fmla="*/ 17 h 73"/>
                <a:gd name="T62" fmla="*/ 54 w 72"/>
                <a:gd name="T63" fmla="*/ 12 h 73"/>
                <a:gd name="T64" fmla="*/ 49 w 72"/>
                <a:gd name="T65" fmla="*/ 2 h 73"/>
                <a:gd name="T66" fmla="*/ 61 w 72"/>
                <a:gd name="T67" fmla="*/ 36 h 73"/>
                <a:gd name="T68" fmla="*/ 12 w 72"/>
                <a:gd name="T69" fmla="*/ 36 h 73"/>
                <a:gd name="T70" fmla="*/ 61 w 72"/>
                <a:gd name="T71" fmla="*/ 3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73">
                  <a:moveTo>
                    <a:pt x="44" y="8"/>
                  </a:moveTo>
                  <a:cubicBezTo>
                    <a:pt x="43" y="7"/>
                    <a:pt x="41" y="7"/>
                    <a:pt x="40" y="7"/>
                  </a:cubicBezTo>
                  <a:cubicBezTo>
                    <a:pt x="40" y="7"/>
                    <a:pt x="40" y="7"/>
                    <a:pt x="40" y="7"/>
                  </a:cubicBezTo>
                  <a:cubicBezTo>
                    <a:pt x="38" y="0"/>
                    <a:pt x="38" y="0"/>
                    <a:pt x="38" y="0"/>
                  </a:cubicBezTo>
                  <a:cubicBezTo>
                    <a:pt x="31" y="0"/>
                    <a:pt x="31" y="0"/>
                    <a:pt x="31" y="0"/>
                  </a:cubicBezTo>
                  <a:cubicBezTo>
                    <a:pt x="30" y="8"/>
                    <a:pt x="30" y="8"/>
                    <a:pt x="30" y="8"/>
                  </a:cubicBezTo>
                  <a:cubicBezTo>
                    <a:pt x="28" y="8"/>
                    <a:pt x="27" y="8"/>
                    <a:pt x="25" y="9"/>
                  </a:cubicBezTo>
                  <a:cubicBezTo>
                    <a:pt x="25" y="9"/>
                    <a:pt x="25" y="9"/>
                    <a:pt x="25" y="9"/>
                  </a:cubicBezTo>
                  <a:cubicBezTo>
                    <a:pt x="20" y="4"/>
                    <a:pt x="20" y="4"/>
                    <a:pt x="20" y="4"/>
                  </a:cubicBezTo>
                  <a:cubicBezTo>
                    <a:pt x="14" y="8"/>
                    <a:pt x="14" y="8"/>
                    <a:pt x="14" y="8"/>
                  </a:cubicBezTo>
                  <a:cubicBezTo>
                    <a:pt x="17" y="14"/>
                    <a:pt x="17" y="14"/>
                    <a:pt x="17" y="14"/>
                  </a:cubicBezTo>
                  <a:cubicBezTo>
                    <a:pt x="16" y="15"/>
                    <a:pt x="15" y="17"/>
                    <a:pt x="14" y="18"/>
                  </a:cubicBezTo>
                  <a:cubicBezTo>
                    <a:pt x="14" y="18"/>
                    <a:pt x="14" y="18"/>
                    <a:pt x="14" y="18"/>
                  </a:cubicBezTo>
                  <a:cubicBezTo>
                    <a:pt x="7" y="15"/>
                    <a:pt x="7" y="15"/>
                    <a:pt x="7" y="15"/>
                  </a:cubicBezTo>
                  <a:cubicBezTo>
                    <a:pt x="3" y="22"/>
                    <a:pt x="3" y="22"/>
                    <a:pt x="3" y="22"/>
                  </a:cubicBezTo>
                  <a:cubicBezTo>
                    <a:pt x="9" y="27"/>
                    <a:pt x="9" y="27"/>
                    <a:pt x="9" y="27"/>
                  </a:cubicBezTo>
                  <a:cubicBezTo>
                    <a:pt x="8" y="28"/>
                    <a:pt x="8" y="29"/>
                    <a:pt x="8" y="31"/>
                  </a:cubicBezTo>
                  <a:cubicBezTo>
                    <a:pt x="8" y="31"/>
                    <a:pt x="8" y="31"/>
                    <a:pt x="8" y="31"/>
                  </a:cubicBezTo>
                  <a:cubicBezTo>
                    <a:pt x="0" y="32"/>
                    <a:pt x="0" y="32"/>
                    <a:pt x="0" y="32"/>
                  </a:cubicBezTo>
                  <a:cubicBezTo>
                    <a:pt x="0" y="40"/>
                    <a:pt x="0" y="40"/>
                    <a:pt x="0" y="40"/>
                  </a:cubicBezTo>
                  <a:cubicBezTo>
                    <a:pt x="8" y="41"/>
                    <a:pt x="8" y="41"/>
                    <a:pt x="8" y="41"/>
                  </a:cubicBezTo>
                  <a:cubicBezTo>
                    <a:pt x="8" y="43"/>
                    <a:pt x="9" y="45"/>
                    <a:pt x="9" y="47"/>
                  </a:cubicBezTo>
                  <a:cubicBezTo>
                    <a:pt x="9" y="47"/>
                    <a:pt x="9" y="47"/>
                    <a:pt x="9" y="47"/>
                  </a:cubicBezTo>
                  <a:cubicBezTo>
                    <a:pt x="4" y="52"/>
                    <a:pt x="4" y="52"/>
                    <a:pt x="4" y="52"/>
                  </a:cubicBezTo>
                  <a:cubicBezTo>
                    <a:pt x="8" y="58"/>
                    <a:pt x="8" y="58"/>
                    <a:pt x="8" y="58"/>
                  </a:cubicBezTo>
                  <a:cubicBezTo>
                    <a:pt x="15" y="56"/>
                    <a:pt x="15" y="56"/>
                    <a:pt x="15" y="56"/>
                  </a:cubicBezTo>
                  <a:cubicBezTo>
                    <a:pt x="16" y="58"/>
                    <a:pt x="18" y="59"/>
                    <a:pt x="20" y="60"/>
                  </a:cubicBezTo>
                  <a:cubicBezTo>
                    <a:pt x="20" y="61"/>
                    <a:pt x="20" y="61"/>
                    <a:pt x="20" y="61"/>
                  </a:cubicBezTo>
                  <a:cubicBezTo>
                    <a:pt x="18" y="68"/>
                    <a:pt x="18" y="68"/>
                    <a:pt x="18" y="68"/>
                  </a:cubicBezTo>
                  <a:cubicBezTo>
                    <a:pt x="25" y="71"/>
                    <a:pt x="25" y="71"/>
                    <a:pt x="25" y="71"/>
                  </a:cubicBezTo>
                  <a:cubicBezTo>
                    <a:pt x="29" y="65"/>
                    <a:pt x="29" y="65"/>
                    <a:pt x="29" y="65"/>
                  </a:cubicBezTo>
                  <a:cubicBezTo>
                    <a:pt x="29" y="65"/>
                    <a:pt x="29" y="65"/>
                    <a:pt x="29" y="65"/>
                  </a:cubicBezTo>
                  <a:cubicBezTo>
                    <a:pt x="31" y="65"/>
                    <a:pt x="32" y="65"/>
                    <a:pt x="34" y="66"/>
                  </a:cubicBezTo>
                  <a:cubicBezTo>
                    <a:pt x="34" y="66"/>
                    <a:pt x="34" y="66"/>
                    <a:pt x="34" y="66"/>
                  </a:cubicBezTo>
                  <a:cubicBezTo>
                    <a:pt x="35" y="73"/>
                    <a:pt x="35" y="73"/>
                    <a:pt x="35" y="73"/>
                  </a:cubicBezTo>
                  <a:cubicBezTo>
                    <a:pt x="43" y="72"/>
                    <a:pt x="43" y="72"/>
                    <a:pt x="43" y="72"/>
                  </a:cubicBezTo>
                  <a:cubicBezTo>
                    <a:pt x="44" y="65"/>
                    <a:pt x="44" y="65"/>
                    <a:pt x="44" y="65"/>
                  </a:cubicBezTo>
                  <a:cubicBezTo>
                    <a:pt x="44" y="65"/>
                    <a:pt x="44" y="65"/>
                    <a:pt x="44" y="65"/>
                  </a:cubicBezTo>
                  <a:cubicBezTo>
                    <a:pt x="45" y="64"/>
                    <a:pt x="47" y="64"/>
                    <a:pt x="48" y="63"/>
                  </a:cubicBezTo>
                  <a:cubicBezTo>
                    <a:pt x="48" y="64"/>
                    <a:pt x="48" y="64"/>
                    <a:pt x="48" y="64"/>
                  </a:cubicBezTo>
                  <a:cubicBezTo>
                    <a:pt x="53" y="69"/>
                    <a:pt x="53" y="69"/>
                    <a:pt x="53" y="69"/>
                  </a:cubicBezTo>
                  <a:cubicBezTo>
                    <a:pt x="59" y="65"/>
                    <a:pt x="59" y="65"/>
                    <a:pt x="59" y="65"/>
                  </a:cubicBezTo>
                  <a:cubicBezTo>
                    <a:pt x="57" y="58"/>
                    <a:pt x="57" y="58"/>
                    <a:pt x="57" y="58"/>
                  </a:cubicBezTo>
                  <a:cubicBezTo>
                    <a:pt x="57" y="58"/>
                    <a:pt x="57" y="58"/>
                    <a:pt x="57" y="58"/>
                  </a:cubicBezTo>
                  <a:cubicBezTo>
                    <a:pt x="58" y="57"/>
                    <a:pt x="59" y="56"/>
                    <a:pt x="60" y="55"/>
                  </a:cubicBezTo>
                  <a:cubicBezTo>
                    <a:pt x="60" y="55"/>
                    <a:pt x="60" y="55"/>
                    <a:pt x="60" y="55"/>
                  </a:cubicBezTo>
                  <a:cubicBezTo>
                    <a:pt x="67" y="57"/>
                    <a:pt x="67" y="57"/>
                    <a:pt x="67" y="57"/>
                  </a:cubicBezTo>
                  <a:cubicBezTo>
                    <a:pt x="70" y="51"/>
                    <a:pt x="70" y="51"/>
                    <a:pt x="70" y="51"/>
                  </a:cubicBezTo>
                  <a:cubicBezTo>
                    <a:pt x="65" y="46"/>
                    <a:pt x="65" y="46"/>
                    <a:pt x="65" y="46"/>
                  </a:cubicBezTo>
                  <a:cubicBezTo>
                    <a:pt x="65" y="45"/>
                    <a:pt x="65" y="45"/>
                    <a:pt x="65" y="45"/>
                  </a:cubicBezTo>
                  <a:cubicBezTo>
                    <a:pt x="65" y="44"/>
                    <a:pt x="65" y="43"/>
                    <a:pt x="66" y="40"/>
                  </a:cubicBezTo>
                  <a:cubicBezTo>
                    <a:pt x="66" y="40"/>
                    <a:pt x="66" y="40"/>
                    <a:pt x="66" y="40"/>
                  </a:cubicBezTo>
                  <a:cubicBezTo>
                    <a:pt x="72" y="40"/>
                    <a:pt x="72" y="40"/>
                    <a:pt x="72" y="40"/>
                  </a:cubicBezTo>
                  <a:cubicBezTo>
                    <a:pt x="72" y="33"/>
                    <a:pt x="72" y="33"/>
                    <a:pt x="72" y="33"/>
                  </a:cubicBezTo>
                  <a:cubicBezTo>
                    <a:pt x="65" y="31"/>
                    <a:pt x="65" y="31"/>
                    <a:pt x="65" y="31"/>
                  </a:cubicBezTo>
                  <a:cubicBezTo>
                    <a:pt x="65" y="31"/>
                    <a:pt x="65" y="31"/>
                    <a:pt x="65" y="31"/>
                  </a:cubicBezTo>
                  <a:cubicBezTo>
                    <a:pt x="65" y="29"/>
                    <a:pt x="65" y="27"/>
                    <a:pt x="64" y="25"/>
                  </a:cubicBezTo>
                  <a:cubicBezTo>
                    <a:pt x="64" y="25"/>
                    <a:pt x="64" y="25"/>
                    <a:pt x="64" y="25"/>
                  </a:cubicBezTo>
                  <a:cubicBezTo>
                    <a:pt x="70" y="20"/>
                    <a:pt x="70" y="20"/>
                    <a:pt x="70" y="20"/>
                  </a:cubicBezTo>
                  <a:cubicBezTo>
                    <a:pt x="66" y="14"/>
                    <a:pt x="66" y="14"/>
                    <a:pt x="66" y="14"/>
                  </a:cubicBezTo>
                  <a:cubicBezTo>
                    <a:pt x="59" y="17"/>
                    <a:pt x="59" y="17"/>
                    <a:pt x="59" y="17"/>
                  </a:cubicBezTo>
                  <a:cubicBezTo>
                    <a:pt x="59" y="17"/>
                    <a:pt x="59" y="17"/>
                    <a:pt x="59" y="17"/>
                  </a:cubicBezTo>
                  <a:cubicBezTo>
                    <a:pt x="57" y="15"/>
                    <a:pt x="55" y="13"/>
                    <a:pt x="54" y="12"/>
                  </a:cubicBezTo>
                  <a:cubicBezTo>
                    <a:pt x="54" y="12"/>
                    <a:pt x="54" y="12"/>
                    <a:pt x="54" y="12"/>
                  </a:cubicBezTo>
                  <a:cubicBezTo>
                    <a:pt x="55" y="5"/>
                    <a:pt x="55" y="5"/>
                    <a:pt x="55" y="5"/>
                  </a:cubicBezTo>
                  <a:cubicBezTo>
                    <a:pt x="49" y="2"/>
                    <a:pt x="49" y="2"/>
                    <a:pt x="49" y="2"/>
                  </a:cubicBezTo>
                  <a:cubicBezTo>
                    <a:pt x="44" y="8"/>
                    <a:pt x="44" y="8"/>
                    <a:pt x="44" y="8"/>
                  </a:cubicBezTo>
                  <a:close/>
                  <a:moveTo>
                    <a:pt x="61" y="36"/>
                  </a:moveTo>
                  <a:cubicBezTo>
                    <a:pt x="61" y="50"/>
                    <a:pt x="50" y="61"/>
                    <a:pt x="37" y="61"/>
                  </a:cubicBezTo>
                  <a:cubicBezTo>
                    <a:pt x="23" y="61"/>
                    <a:pt x="12" y="50"/>
                    <a:pt x="12" y="36"/>
                  </a:cubicBezTo>
                  <a:cubicBezTo>
                    <a:pt x="12" y="23"/>
                    <a:pt x="23" y="12"/>
                    <a:pt x="37" y="12"/>
                  </a:cubicBezTo>
                  <a:cubicBezTo>
                    <a:pt x="50" y="12"/>
                    <a:pt x="61" y="23"/>
                    <a:pt x="61" y="36"/>
                  </a:cubicBezTo>
                  <a:close/>
                </a:path>
              </a:pathLst>
            </a:custGeom>
            <a:grpFill/>
            <a:ln>
              <a:noFill/>
            </a:ln>
            <a:effectLst/>
          </p:spPr>
          <p:txBody>
            <a:bodyPr vert="horz" wrap="square" lIns="65024" tIns="32512" rIns="65024" bIns="32512" numCol="1" anchor="t" anchorCtr="0" compatLnSpc="1"/>
            <a:lstStyle/>
            <a:p>
              <a:endParaRPr lang="zh-CN" altLang="en-US" sz="1280"/>
            </a:p>
          </p:txBody>
        </p:sp>
        <p:sp>
          <p:nvSpPr>
            <p:cNvPr id="43" name="Freeform 17"/>
            <p:cNvSpPr>
              <a:spLocks noEditPoints="1"/>
            </p:cNvSpPr>
            <p:nvPr/>
          </p:nvSpPr>
          <p:spPr bwMode="auto">
            <a:xfrm>
              <a:off x="2983337" y="3303117"/>
              <a:ext cx="223068" cy="200104"/>
            </a:xfrm>
            <a:custGeom>
              <a:avLst/>
              <a:gdLst>
                <a:gd name="T0" fmla="*/ 44 w 88"/>
                <a:gd name="T1" fmla="*/ 5 h 79"/>
                <a:gd name="T2" fmla="*/ 78 w 88"/>
                <a:gd name="T3" fmla="*/ 31 h 79"/>
                <a:gd name="T4" fmla="*/ 53 w 88"/>
                <a:gd name="T5" fmla="*/ 73 h 79"/>
                <a:gd name="T6" fmla="*/ 44 w 88"/>
                <a:gd name="T7" fmla="*/ 74 h 79"/>
                <a:gd name="T8" fmla="*/ 11 w 88"/>
                <a:gd name="T9" fmla="*/ 48 h 79"/>
                <a:gd name="T10" fmla="*/ 14 w 88"/>
                <a:gd name="T11" fmla="*/ 22 h 79"/>
                <a:gd name="T12" fmla="*/ 35 w 88"/>
                <a:gd name="T13" fmla="*/ 6 h 79"/>
                <a:gd name="T14" fmla="*/ 44 w 88"/>
                <a:gd name="T15" fmla="*/ 5 h 79"/>
                <a:gd name="T16" fmla="*/ 44 w 88"/>
                <a:gd name="T17" fmla="*/ 0 h 79"/>
                <a:gd name="T18" fmla="*/ 34 w 88"/>
                <a:gd name="T19" fmla="*/ 1 h 79"/>
                <a:gd name="T20" fmla="*/ 6 w 88"/>
                <a:gd name="T21" fmla="*/ 50 h 79"/>
                <a:gd name="T22" fmla="*/ 44 w 88"/>
                <a:gd name="T23" fmla="*/ 79 h 79"/>
                <a:gd name="T24" fmla="*/ 54 w 88"/>
                <a:gd name="T25" fmla="*/ 78 h 79"/>
                <a:gd name="T26" fmla="*/ 82 w 88"/>
                <a:gd name="T27" fmla="*/ 30 h 79"/>
                <a:gd name="T28" fmla="*/ 44 w 88"/>
                <a:gd name="T29"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79">
                  <a:moveTo>
                    <a:pt x="44" y="5"/>
                  </a:moveTo>
                  <a:cubicBezTo>
                    <a:pt x="60" y="5"/>
                    <a:pt x="74" y="16"/>
                    <a:pt x="78" y="31"/>
                  </a:cubicBezTo>
                  <a:cubicBezTo>
                    <a:pt x="83" y="49"/>
                    <a:pt x="71" y="68"/>
                    <a:pt x="53" y="73"/>
                  </a:cubicBezTo>
                  <a:cubicBezTo>
                    <a:pt x="50" y="74"/>
                    <a:pt x="47" y="74"/>
                    <a:pt x="44" y="74"/>
                  </a:cubicBezTo>
                  <a:cubicBezTo>
                    <a:pt x="28" y="74"/>
                    <a:pt x="15" y="64"/>
                    <a:pt x="11" y="48"/>
                  </a:cubicBezTo>
                  <a:cubicBezTo>
                    <a:pt x="8" y="39"/>
                    <a:pt x="10" y="30"/>
                    <a:pt x="14" y="22"/>
                  </a:cubicBezTo>
                  <a:cubicBezTo>
                    <a:pt x="19" y="14"/>
                    <a:pt x="27" y="8"/>
                    <a:pt x="35" y="6"/>
                  </a:cubicBezTo>
                  <a:cubicBezTo>
                    <a:pt x="38" y="5"/>
                    <a:pt x="41" y="5"/>
                    <a:pt x="44" y="5"/>
                  </a:cubicBezTo>
                  <a:moveTo>
                    <a:pt x="44" y="0"/>
                  </a:moveTo>
                  <a:cubicBezTo>
                    <a:pt x="41" y="0"/>
                    <a:pt x="38" y="1"/>
                    <a:pt x="34" y="1"/>
                  </a:cubicBezTo>
                  <a:cubicBezTo>
                    <a:pt x="13" y="7"/>
                    <a:pt x="0" y="28"/>
                    <a:pt x="6" y="50"/>
                  </a:cubicBezTo>
                  <a:cubicBezTo>
                    <a:pt x="11" y="67"/>
                    <a:pt x="27" y="79"/>
                    <a:pt x="44" y="79"/>
                  </a:cubicBezTo>
                  <a:cubicBezTo>
                    <a:pt x="47" y="79"/>
                    <a:pt x="51" y="79"/>
                    <a:pt x="54" y="78"/>
                  </a:cubicBezTo>
                  <a:cubicBezTo>
                    <a:pt x="75" y="72"/>
                    <a:pt x="88" y="51"/>
                    <a:pt x="82" y="30"/>
                  </a:cubicBezTo>
                  <a:cubicBezTo>
                    <a:pt x="78" y="12"/>
                    <a:pt x="62" y="0"/>
                    <a:pt x="44"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44" name="Freeform 18"/>
            <p:cNvSpPr>
              <a:spLocks noEditPoints="1"/>
            </p:cNvSpPr>
            <p:nvPr/>
          </p:nvSpPr>
          <p:spPr bwMode="auto">
            <a:xfrm>
              <a:off x="2927570" y="3232588"/>
              <a:ext cx="336241" cy="341162"/>
            </a:xfrm>
            <a:custGeom>
              <a:avLst/>
              <a:gdLst>
                <a:gd name="T0" fmla="*/ 58 w 133"/>
                <a:gd name="T1" fmla="*/ 14 h 135"/>
                <a:gd name="T2" fmla="*/ 52 w 133"/>
                <a:gd name="T3" fmla="*/ 2 h 135"/>
                <a:gd name="T4" fmla="*/ 41 w 133"/>
                <a:gd name="T5" fmla="*/ 20 h 135"/>
                <a:gd name="T6" fmla="*/ 33 w 133"/>
                <a:gd name="T7" fmla="*/ 24 h 135"/>
                <a:gd name="T8" fmla="*/ 13 w 133"/>
                <a:gd name="T9" fmla="*/ 27 h 135"/>
                <a:gd name="T10" fmla="*/ 16 w 133"/>
                <a:gd name="T11" fmla="*/ 45 h 135"/>
                <a:gd name="T12" fmla="*/ 3 w 133"/>
                <a:gd name="T13" fmla="*/ 44 h 135"/>
                <a:gd name="T14" fmla="*/ 12 w 133"/>
                <a:gd name="T15" fmla="*/ 63 h 135"/>
                <a:gd name="T16" fmla="*/ 12 w 133"/>
                <a:gd name="T17" fmla="*/ 72 h 135"/>
                <a:gd name="T18" fmla="*/ 3 w 133"/>
                <a:gd name="T19" fmla="*/ 91 h 135"/>
                <a:gd name="T20" fmla="*/ 22 w 133"/>
                <a:gd name="T21" fmla="*/ 100 h 135"/>
                <a:gd name="T22" fmla="*/ 15 w 133"/>
                <a:gd name="T23" fmla="*/ 111 h 135"/>
                <a:gd name="T24" fmla="*/ 36 w 133"/>
                <a:gd name="T25" fmla="*/ 113 h 135"/>
                <a:gd name="T26" fmla="*/ 47 w 133"/>
                <a:gd name="T27" fmla="*/ 119 h 135"/>
                <a:gd name="T28" fmla="*/ 61 w 133"/>
                <a:gd name="T29" fmla="*/ 135 h 135"/>
                <a:gd name="T30" fmla="*/ 66 w 133"/>
                <a:gd name="T31" fmla="*/ 122 h 135"/>
                <a:gd name="T32" fmla="*/ 75 w 133"/>
                <a:gd name="T33" fmla="*/ 122 h 135"/>
                <a:gd name="T34" fmla="*/ 94 w 133"/>
                <a:gd name="T35" fmla="*/ 129 h 135"/>
                <a:gd name="T36" fmla="*/ 92 w 133"/>
                <a:gd name="T37" fmla="*/ 116 h 135"/>
                <a:gd name="T38" fmla="*/ 100 w 133"/>
                <a:gd name="T39" fmla="*/ 111 h 135"/>
                <a:gd name="T40" fmla="*/ 120 w 133"/>
                <a:gd name="T41" fmla="*/ 109 h 135"/>
                <a:gd name="T42" fmla="*/ 112 w 133"/>
                <a:gd name="T43" fmla="*/ 97 h 135"/>
                <a:gd name="T44" fmla="*/ 116 w 133"/>
                <a:gd name="T45" fmla="*/ 90 h 135"/>
                <a:gd name="T46" fmla="*/ 133 w 133"/>
                <a:gd name="T47" fmla="*/ 78 h 135"/>
                <a:gd name="T48" fmla="*/ 120 w 133"/>
                <a:gd name="T49" fmla="*/ 71 h 135"/>
                <a:gd name="T50" fmla="*/ 121 w 133"/>
                <a:gd name="T51" fmla="*/ 61 h 135"/>
                <a:gd name="T52" fmla="*/ 128 w 133"/>
                <a:gd name="T53" fmla="*/ 45 h 135"/>
                <a:gd name="T54" fmla="*/ 115 w 133"/>
                <a:gd name="T55" fmla="*/ 45 h 135"/>
                <a:gd name="T56" fmla="*/ 110 w 133"/>
                <a:gd name="T57" fmla="*/ 35 h 135"/>
                <a:gd name="T58" fmla="*/ 108 w 133"/>
                <a:gd name="T59" fmla="*/ 15 h 135"/>
                <a:gd name="T60" fmla="*/ 97 w 133"/>
                <a:gd name="T61" fmla="*/ 23 h 135"/>
                <a:gd name="T62" fmla="*/ 85 w 133"/>
                <a:gd name="T63" fmla="*/ 16 h 135"/>
                <a:gd name="T64" fmla="*/ 72 w 133"/>
                <a:gd name="T65" fmla="*/ 0 h 135"/>
                <a:gd name="T66" fmla="*/ 110 w 133"/>
                <a:gd name="T67" fmla="*/ 56 h 135"/>
                <a:gd name="T68" fmla="*/ 22 w 133"/>
                <a:gd name="T69" fmla="*/ 79 h 135"/>
                <a:gd name="T70" fmla="*/ 110 w 133"/>
                <a:gd name="T71" fmla="*/ 5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3" h="135">
                  <a:moveTo>
                    <a:pt x="67" y="13"/>
                  </a:moveTo>
                  <a:cubicBezTo>
                    <a:pt x="64" y="13"/>
                    <a:pt x="61" y="13"/>
                    <a:pt x="58" y="14"/>
                  </a:cubicBezTo>
                  <a:cubicBezTo>
                    <a:pt x="58" y="13"/>
                    <a:pt x="58" y="13"/>
                    <a:pt x="58" y="13"/>
                  </a:cubicBezTo>
                  <a:cubicBezTo>
                    <a:pt x="52" y="2"/>
                    <a:pt x="52" y="2"/>
                    <a:pt x="52" y="2"/>
                  </a:cubicBezTo>
                  <a:cubicBezTo>
                    <a:pt x="39" y="6"/>
                    <a:pt x="39" y="6"/>
                    <a:pt x="39" y="6"/>
                  </a:cubicBezTo>
                  <a:cubicBezTo>
                    <a:pt x="41" y="20"/>
                    <a:pt x="41" y="20"/>
                    <a:pt x="41" y="20"/>
                  </a:cubicBezTo>
                  <a:cubicBezTo>
                    <a:pt x="38" y="21"/>
                    <a:pt x="36" y="22"/>
                    <a:pt x="33" y="24"/>
                  </a:cubicBezTo>
                  <a:cubicBezTo>
                    <a:pt x="33" y="24"/>
                    <a:pt x="33" y="24"/>
                    <a:pt x="33" y="24"/>
                  </a:cubicBezTo>
                  <a:cubicBezTo>
                    <a:pt x="22" y="17"/>
                    <a:pt x="22" y="17"/>
                    <a:pt x="22" y="17"/>
                  </a:cubicBezTo>
                  <a:cubicBezTo>
                    <a:pt x="13" y="27"/>
                    <a:pt x="13" y="27"/>
                    <a:pt x="13" y="27"/>
                  </a:cubicBezTo>
                  <a:cubicBezTo>
                    <a:pt x="21" y="38"/>
                    <a:pt x="21" y="38"/>
                    <a:pt x="21" y="38"/>
                  </a:cubicBezTo>
                  <a:cubicBezTo>
                    <a:pt x="19" y="40"/>
                    <a:pt x="18" y="43"/>
                    <a:pt x="16" y="45"/>
                  </a:cubicBezTo>
                  <a:cubicBezTo>
                    <a:pt x="16" y="45"/>
                    <a:pt x="16" y="45"/>
                    <a:pt x="16" y="45"/>
                  </a:cubicBezTo>
                  <a:cubicBezTo>
                    <a:pt x="3" y="44"/>
                    <a:pt x="3" y="44"/>
                    <a:pt x="3" y="44"/>
                  </a:cubicBezTo>
                  <a:cubicBezTo>
                    <a:pt x="0" y="58"/>
                    <a:pt x="0" y="58"/>
                    <a:pt x="0" y="58"/>
                  </a:cubicBezTo>
                  <a:cubicBezTo>
                    <a:pt x="12" y="63"/>
                    <a:pt x="12" y="63"/>
                    <a:pt x="12" y="63"/>
                  </a:cubicBezTo>
                  <a:cubicBezTo>
                    <a:pt x="12" y="66"/>
                    <a:pt x="11" y="68"/>
                    <a:pt x="12" y="72"/>
                  </a:cubicBezTo>
                  <a:cubicBezTo>
                    <a:pt x="12" y="72"/>
                    <a:pt x="12" y="72"/>
                    <a:pt x="12" y="72"/>
                  </a:cubicBezTo>
                  <a:cubicBezTo>
                    <a:pt x="0" y="78"/>
                    <a:pt x="0" y="78"/>
                    <a:pt x="0" y="78"/>
                  </a:cubicBezTo>
                  <a:cubicBezTo>
                    <a:pt x="3" y="91"/>
                    <a:pt x="3" y="91"/>
                    <a:pt x="3" y="91"/>
                  </a:cubicBezTo>
                  <a:cubicBezTo>
                    <a:pt x="17" y="90"/>
                    <a:pt x="17" y="90"/>
                    <a:pt x="17" y="90"/>
                  </a:cubicBezTo>
                  <a:cubicBezTo>
                    <a:pt x="18" y="94"/>
                    <a:pt x="20" y="97"/>
                    <a:pt x="22" y="100"/>
                  </a:cubicBezTo>
                  <a:cubicBezTo>
                    <a:pt x="22" y="100"/>
                    <a:pt x="22" y="100"/>
                    <a:pt x="22" y="100"/>
                  </a:cubicBezTo>
                  <a:cubicBezTo>
                    <a:pt x="15" y="111"/>
                    <a:pt x="15" y="111"/>
                    <a:pt x="15" y="111"/>
                  </a:cubicBezTo>
                  <a:cubicBezTo>
                    <a:pt x="25" y="121"/>
                    <a:pt x="25" y="121"/>
                    <a:pt x="25" y="121"/>
                  </a:cubicBezTo>
                  <a:cubicBezTo>
                    <a:pt x="36" y="113"/>
                    <a:pt x="36" y="113"/>
                    <a:pt x="36" y="113"/>
                  </a:cubicBezTo>
                  <a:cubicBezTo>
                    <a:pt x="39" y="115"/>
                    <a:pt x="43" y="117"/>
                    <a:pt x="48" y="119"/>
                  </a:cubicBezTo>
                  <a:cubicBezTo>
                    <a:pt x="47" y="119"/>
                    <a:pt x="47" y="119"/>
                    <a:pt x="47" y="119"/>
                  </a:cubicBezTo>
                  <a:cubicBezTo>
                    <a:pt x="47" y="132"/>
                    <a:pt x="47" y="132"/>
                    <a:pt x="47" y="132"/>
                  </a:cubicBezTo>
                  <a:cubicBezTo>
                    <a:pt x="61" y="135"/>
                    <a:pt x="61" y="135"/>
                    <a:pt x="61" y="135"/>
                  </a:cubicBezTo>
                  <a:cubicBezTo>
                    <a:pt x="66" y="122"/>
                    <a:pt x="66" y="122"/>
                    <a:pt x="66" y="122"/>
                  </a:cubicBezTo>
                  <a:cubicBezTo>
                    <a:pt x="66" y="122"/>
                    <a:pt x="66" y="122"/>
                    <a:pt x="66" y="122"/>
                  </a:cubicBezTo>
                  <a:cubicBezTo>
                    <a:pt x="69" y="122"/>
                    <a:pt x="72" y="122"/>
                    <a:pt x="74" y="122"/>
                  </a:cubicBezTo>
                  <a:cubicBezTo>
                    <a:pt x="75" y="122"/>
                    <a:pt x="75" y="122"/>
                    <a:pt x="75" y="122"/>
                  </a:cubicBezTo>
                  <a:cubicBezTo>
                    <a:pt x="81" y="134"/>
                    <a:pt x="81" y="134"/>
                    <a:pt x="81" y="134"/>
                  </a:cubicBezTo>
                  <a:cubicBezTo>
                    <a:pt x="94" y="129"/>
                    <a:pt x="94" y="129"/>
                    <a:pt x="94" y="129"/>
                  </a:cubicBezTo>
                  <a:cubicBezTo>
                    <a:pt x="92" y="116"/>
                    <a:pt x="92" y="116"/>
                    <a:pt x="92" y="116"/>
                  </a:cubicBezTo>
                  <a:cubicBezTo>
                    <a:pt x="92" y="116"/>
                    <a:pt x="92" y="116"/>
                    <a:pt x="92" y="116"/>
                  </a:cubicBezTo>
                  <a:cubicBezTo>
                    <a:pt x="95" y="114"/>
                    <a:pt x="97" y="113"/>
                    <a:pt x="99" y="111"/>
                  </a:cubicBezTo>
                  <a:cubicBezTo>
                    <a:pt x="100" y="111"/>
                    <a:pt x="100" y="111"/>
                    <a:pt x="100" y="111"/>
                  </a:cubicBezTo>
                  <a:cubicBezTo>
                    <a:pt x="111" y="118"/>
                    <a:pt x="111" y="118"/>
                    <a:pt x="111" y="118"/>
                  </a:cubicBezTo>
                  <a:cubicBezTo>
                    <a:pt x="120" y="109"/>
                    <a:pt x="120" y="109"/>
                    <a:pt x="120" y="109"/>
                  </a:cubicBezTo>
                  <a:cubicBezTo>
                    <a:pt x="112" y="97"/>
                    <a:pt x="112" y="97"/>
                    <a:pt x="112" y="97"/>
                  </a:cubicBezTo>
                  <a:cubicBezTo>
                    <a:pt x="112" y="97"/>
                    <a:pt x="112" y="97"/>
                    <a:pt x="112" y="97"/>
                  </a:cubicBezTo>
                  <a:cubicBezTo>
                    <a:pt x="113" y="95"/>
                    <a:pt x="115" y="92"/>
                    <a:pt x="116" y="90"/>
                  </a:cubicBezTo>
                  <a:cubicBezTo>
                    <a:pt x="116" y="90"/>
                    <a:pt x="116" y="90"/>
                    <a:pt x="116" y="90"/>
                  </a:cubicBezTo>
                  <a:cubicBezTo>
                    <a:pt x="130" y="91"/>
                    <a:pt x="130" y="91"/>
                    <a:pt x="130" y="91"/>
                  </a:cubicBezTo>
                  <a:cubicBezTo>
                    <a:pt x="133" y="78"/>
                    <a:pt x="133" y="78"/>
                    <a:pt x="133" y="78"/>
                  </a:cubicBezTo>
                  <a:cubicBezTo>
                    <a:pt x="121" y="72"/>
                    <a:pt x="121" y="72"/>
                    <a:pt x="121" y="72"/>
                  </a:cubicBezTo>
                  <a:cubicBezTo>
                    <a:pt x="120" y="71"/>
                    <a:pt x="120" y="71"/>
                    <a:pt x="120" y="71"/>
                  </a:cubicBezTo>
                  <a:cubicBezTo>
                    <a:pt x="120" y="68"/>
                    <a:pt x="121" y="66"/>
                    <a:pt x="120" y="61"/>
                  </a:cubicBezTo>
                  <a:cubicBezTo>
                    <a:pt x="121" y="61"/>
                    <a:pt x="121" y="61"/>
                    <a:pt x="121" y="61"/>
                  </a:cubicBezTo>
                  <a:cubicBezTo>
                    <a:pt x="131" y="58"/>
                    <a:pt x="131" y="58"/>
                    <a:pt x="131" y="58"/>
                  </a:cubicBezTo>
                  <a:cubicBezTo>
                    <a:pt x="128" y="45"/>
                    <a:pt x="128" y="45"/>
                    <a:pt x="128" y="45"/>
                  </a:cubicBezTo>
                  <a:cubicBezTo>
                    <a:pt x="115" y="45"/>
                    <a:pt x="115" y="45"/>
                    <a:pt x="115" y="45"/>
                  </a:cubicBezTo>
                  <a:cubicBezTo>
                    <a:pt x="115" y="45"/>
                    <a:pt x="115" y="45"/>
                    <a:pt x="115" y="45"/>
                  </a:cubicBezTo>
                  <a:cubicBezTo>
                    <a:pt x="114" y="42"/>
                    <a:pt x="112" y="39"/>
                    <a:pt x="110" y="35"/>
                  </a:cubicBezTo>
                  <a:cubicBezTo>
                    <a:pt x="110" y="35"/>
                    <a:pt x="110" y="35"/>
                    <a:pt x="110" y="35"/>
                  </a:cubicBezTo>
                  <a:cubicBezTo>
                    <a:pt x="118" y="24"/>
                    <a:pt x="118" y="24"/>
                    <a:pt x="118" y="24"/>
                  </a:cubicBezTo>
                  <a:cubicBezTo>
                    <a:pt x="108" y="15"/>
                    <a:pt x="108" y="15"/>
                    <a:pt x="108" y="15"/>
                  </a:cubicBezTo>
                  <a:cubicBezTo>
                    <a:pt x="97" y="23"/>
                    <a:pt x="97" y="23"/>
                    <a:pt x="97" y="23"/>
                  </a:cubicBezTo>
                  <a:cubicBezTo>
                    <a:pt x="97" y="23"/>
                    <a:pt x="97" y="23"/>
                    <a:pt x="97" y="23"/>
                  </a:cubicBezTo>
                  <a:cubicBezTo>
                    <a:pt x="93" y="20"/>
                    <a:pt x="89" y="18"/>
                    <a:pt x="85" y="17"/>
                  </a:cubicBezTo>
                  <a:cubicBezTo>
                    <a:pt x="85" y="16"/>
                    <a:pt x="85" y="16"/>
                    <a:pt x="85" y="16"/>
                  </a:cubicBezTo>
                  <a:cubicBezTo>
                    <a:pt x="85" y="3"/>
                    <a:pt x="85" y="3"/>
                    <a:pt x="85" y="3"/>
                  </a:cubicBezTo>
                  <a:cubicBezTo>
                    <a:pt x="72" y="0"/>
                    <a:pt x="72" y="0"/>
                    <a:pt x="72" y="0"/>
                  </a:cubicBezTo>
                  <a:cubicBezTo>
                    <a:pt x="67" y="13"/>
                    <a:pt x="67" y="13"/>
                    <a:pt x="67" y="13"/>
                  </a:cubicBezTo>
                  <a:close/>
                  <a:moveTo>
                    <a:pt x="110" y="56"/>
                  </a:moveTo>
                  <a:cubicBezTo>
                    <a:pt x="116" y="80"/>
                    <a:pt x="102" y="105"/>
                    <a:pt x="78" y="111"/>
                  </a:cubicBezTo>
                  <a:cubicBezTo>
                    <a:pt x="53" y="118"/>
                    <a:pt x="29" y="103"/>
                    <a:pt x="22" y="79"/>
                  </a:cubicBezTo>
                  <a:cubicBezTo>
                    <a:pt x="16" y="55"/>
                    <a:pt x="31" y="30"/>
                    <a:pt x="55" y="24"/>
                  </a:cubicBezTo>
                  <a:cubicBezTo>
                    <a:pt x="79" y="18"/>
                    <a:pt x="104" y="32"/>
                    <a:pt x="110" y="56"/>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grpSp>
        <p:nvGrpSpPr>
          <p:cNvPr id="3" name="组合 44"/>
          <p:cNvGrpSpPr/>
          <p:nvPr/>
        </p:nvGrpSpPr>
        <p:grpSpPr>
          <a:xfrm>
            <a:off x="4499994" y="977668"/>
            <a:ext cx="448019" cy="444308"/>
            <a:chOff x="5293839" y="1738470"/>
            <a:chExt cx="398569" cy="395289"/>
          </a:xfrm>
          <a:solidFill>
            <a:schemeClr val="accent4"/>
          </a:solidFill>
        </p:grpSpPr>
        <p:sp>
          <p:nvSpPr>
            <p:cNvPr id="46" name="Freeform 5"/>
            <p:cNvSpPr/>
            <p:nvPr/>
          </p:nvSpPr>
          <p:spPr bwMode="auto">
            <a:xfrm>
              <a:off x="5359448" y="1804078"/>
              <a:ext cx="264072" cy="264072"/>
            </a:xfrm>
            <a:custGeom>
              <a:avLst/>
              <a:gdLst>
                <a:gd name="T0" fmla="*/ 25 w 104"/>
                <a:gd name="T1" fmla="*/ 15 h 104"/>
                <a:gd name="T2" fmla="*/ 15 w 104"/>
                <a:gd name="T3" fmla="*/ 79 h 104"/>
                <a:gd name="T4" fmla="*/ 80 w 104"/>
                <a:gd name="T5" fmla="*/ 89 h 104"/>
                <a:gd name="T6" fmla="*/ 89 w 104"/>
                <a:gd name="T7" fmla="*/ 25 h 104"/>
                <a:gd name="T8" fmla="*/ 25 w 104"/>
                <a:gd name="T9" fmla="*/ 15 h 104"/>
              </a:gdLst>
              <a:ahLst/>
              <a:cxnLst>
                <a:cxn ang="0">
                  <a:pos x="T0" y="T1"/>
                </a:cxn>
                <a:cxn ang="0">
                  <a:pos x="T2" y="T3"/>
                </a:cxn>
                <a:cxn ang="0">
                  <a:pos x="T4" y="T5"/>
                </a:cxn>
                <a:cxn ang="0">
                  <a:pos x="T6" y="T7"/>
                </a:cxn>
                <a:cxn ang="0">
                  <a:pos x="T8" y="T9"/>
                </a:cxn>
              </a:cxnLst>
              <a:rect l="0" t="0" r="r" b="b"/>
              <a:pathLst>
                <a:path w="104" h="104">
                  <a:moveTo>
                    <a:pt x="25" y="15"/>
                  </a:moveTo>
                  <a:cubicBezTo>
                    <a:pt x="4" y="30"/>
                    <a:pt x="0" y="59"/>
                    <a:pt x="15" y="79"/>
                  </a:cubicBezTo>
                  <a:cubicBezTo>
                    <a:pt x="30" y="100"/>
                    <a:pt x="59" y="104"/>
                    <a:pt x="80" y="89"/>
                  </a:cubicBezTo>
                  <a:cubicBezTo>
                    <a:pt x="100" y="74"/>
                    <a:pt x="104" y="45"/>
                    <a:pt x="89" y="25"/>
                  </a:cubicBezTo>
                  <a:cubicBezTo>
                    <a:pt x="74" y="4"/>
                    <a:pt x="45" y="0"/>
                    <a:pt x="25" y="15"/>
                  </a:cubicBezTo>
                  <a:close/>
                </a:path>
              </a:pathLst>
            </a:custGeom>
            <a:grpFill/>
            <a:ln>
              <a:noFill/>
            </a:ln>
          </p:spPr>
          <p:txBody>
            <a:bodyPr vert="horz" wrap="square" lIns="65024" tIns="32512" rIns="65024" bIns="32512" numCol="1" anchor="t" anchorCtr="0" compatLnSpc="1"/>
            <a:lstStyle/>
            <a:p>
              <a:endParaRPr lang="zh-CN" altLang="en-US" sz="1778" dirty="0">
                <a:latin typeface="Impact" pitchFamily="34" charset="0"/>
              </a:endParaRPr>
            </a:p>
          </p:txBody>
        </p:sp>
        <p:sp>
          <p:nvSpPr>
            <p:cNvPr id="47" name="Freeform 7"/>
            <p:cNvSpPr/>
            <p:nvPr/>
          </p:nvSpPr>
          <p:spPr bwMode="auto">
            <a:xfrm>
              <a:off x="5359445" y="1804078"/>
              <a:ext cx="264072" cy="264072"/>
            </a:xfrm>
            <a:custGeom>
              <a:avLst/>
              <a:gdLst>
                <a:gd name="T0" fmla="*/ 25 w 104"/>
                <a:gd name="T1" fmla="*/ 15 h 104"/>
                <a:gd name="T2" fmla="*/ 15 w 104"/>
                <a:gd name="T3" fmla="*/ 79 h 104"/>
                <a:gd name="T4" fmla="*/ 80 w 104"/>
                <a:gd name="T5" fmla="*/ 89 h 104"/>
                <a:gd name="T6" fmla="*/ 89 w 104"/>
                <a:gd name="T7" fmla="*/ 25 h 104"/>
                <a:gd name="T8" fmla="*/ 25 w 104"/>
                <a:gd name="T9" fmla="*/ 15 h 104"/>
              </a:gdLst>
              <a:ahLst/>
              <a:cxnLst>
                <a:cxn ang="0">
                  <a:pos x="T0" y="T1"/>
                </a:cxn>
                <a:cxn ang="0">
                  <a:pos x="T2" y="T3"/>
                </a:cxn>
                <a:cxn ang="0">
                  <a:pos x="T4" y="T5"/>
                </a:cxn>
                <a:cxn ang="0">
                  <a:pos x="T6" y="T7"/>
                </a:cxn>
                <a:cxn ang="0">
                  <a:pos x="T8" y="T9"/>
                </a:cxn>
              </a:cxnLst>
              <a:rect l="0" t="0" r="r" b="b"/>
              <a:pathLst>
                <a:path w="104" h="104">
                  <a:moveTo>
                    <a:pt x="25" y="15"/>
                  </a:moveTo>
                  <a:cubicBezTo>
                    <a:pt x="4" y="30"/>
                    <a:pt x="0" y="59"/>
                    <a:pt x="15" y="79"/>
                  </a:cubicBezTo>
                  <a:cubicBezTo>
                    <a:pt x="30" y="100"/>
                    <a:pt x="59" y="104"/>
                    <a:pt x="80" y="89"/>
                  </a:cubicBezTo>
                  <a:cubicBezTo>
                    <a:pt x="100" y="74"/>
                    <a:pt x="104" y="45"/>
                    <a:pt x="89" y="25"/>
                  </a:cubicBezTo>
                  <a:cubicBezTo>
                    <a:pt x="74" y="4"/>
                    <a:pt x="45" y="0"/>
                    <a:pt x="25" y="1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78" dirty="0">
                  <a:solidFill>
                    <a:prstClr val="white"/>
                  </a:solidFill>
                  <a:latin typeface="Impact" pitchFamily="34" charset="0"/>
                </a:rPr>
                <a:t>1</a:t>
              </a:r>
              <a:endParaRPr lang="zh-CN" altLang="en-US" sz="1778" dirty="0">
                <a:solidFill>
                  <a:prstClr val="white"/>
                </a:solidFill>
                <a:latin typeface="Impact" pitchFamily="34" charset="0"/>
              </a:endParaRPr>
            </a:p>
          </p:txBody>
        </p:sp>
        <p:sp>
          <p:nvSpPr>
            <p:cNvPr id="48" name="Freeform 8"/>
            <p:cNvSpPr>
              <a:spLocks noEditPoints="1"/>
            </p:cNvSpPr>
            <p:nvPr/>
          </p:nvSpPr>
          <p:spPr bwMode="auto">
            <a:xfrm>
              <a:off x="5293839" y="1738470"/>
              <a:ext cx="398569" cy="395289"/>
            </a:xfrm>
            <a:custGeom>
              <a:avLst/>
              <a:gdLst>
                <a:gd name="T0" fmla="*/ 46 w 157"/>
                <a:gd name="T1" fmla="*/ 23 h 156"/>
                <a:gd name="T2" fmla="*/ 34 w 157"/>
                <a:gd name="T3" fmla="*/ 13 h 156"/>
                <a:gd name="T4" fmla="*/ 30 w 157"/>
                <a:gd name="T5" fmla="*/ 37 h 156"/>
                <a:gd name="T6" fmla="*/ 23 w 157"/>
                <a:gd name="T7" fmla="*/ 46 h 156"/>
                <a:gd name="T8" fmla="*/ 3 w 157"/>
                <a:gd name="T9" fmla="*/ 57 h 156"/>
                <a:gd name="T10" fmla="*/ 15 w 157"/>
                <a:gd name="T11" fmla="*/ 76 h 156"/>
                <a:gd name="T12" fmla="*/ 0 w 157"/>
                <a:gd name="T13" fmla="*/ 81 h 156"/>
                <a:gd name="T14" fmla="*/ 18 w 157"/>
                <a:gd name="T15" fmla="*/ 97 h 156"/>
                <a:gd name="T16" fmla="*/ 22 w 157"/>
                <a:gd name="T17" fmla="*/ 107 h 156"/>
                <a:gd name="T18" fmla="*/ 21 w 157"/>
                <a:gd name="T19" fmla="*/ 130 h 156"/>
                <a:gd name="T20" fmla="*/ 45 w 157"/>
                <a:gd name="T21" fmla="*/ 132 h 156"/>
                <a:gd name="T22" fmla="*/ 42 w 157"/>
                <a:gd name="T23" fmla="*/ 147 h 156"/>
                <a:gd name="T24" fmla="*/ 65 w 157"/>
                <a:gd name="T25" fmla="*/ 140 h 156"/>
                <a:gd name="T26" fmla="*/ 80 w 157"/>
                <a:gd name="T27" fmla="*/ 142 h 156"/>
                <a:gd name="T28" fmla="*/ 102 w 157"/>
                <a:gd name="T29" fmla="*/ 153 h 156"/>
                <a:gd name="T30" fmla="*/ 101 w 157"/>
                <a:gd name="T31" fmla="*/ 137 h 156"/>
                <a:gd name="T32" fmla="*/ 111 w 157"/>
                <a:gd name="T33" fmla="*/ 133 h 156"/>
                <a:gd name="T34" fmla="*/ 135 w 157"/>
                <a:gd name="T35" fmla="*/ 132 h 156"/>
                <a:gd name="T36" fmla="*/ 127 w 157"/>
                <a:gd name="T37" fmla="*/ 118 h 156"/>
                <a:gd name="T38" fmla="*/ 133 w 157"/>
                <a:gd name="T39" fmla="*/ 110 h 156"/>
                <a:gd name="T40" fmla="*/ 154 w 157"/>
                <a:gd name="T41" fmla="*/ 98 h 156"/>
                <a:gd name="T42" fmla="*/ 140 w 157"/>
                <a:gd name="T43" fmla="*/ 90 h 156"/>
                <a:gd name="T44" fmla="*/ 142 w 157"/>
                <a:gd name="T45" fmla="*/ 80 h 156"/>
                <a:gd name="T46" fmla="*/ 154 w 157"/>
                <a:gd name="T47" fmla="*/ 60 h 156"/>
                <a:gd name="T48" fmla="*/ 138 w 157"/>
                <a:gd name="T49" fmla="*/ 58 h 156"/>
                <a:gd name="T50" fmla="*/ 134 w 157"/>
                <a:gd name="T51" fmla="*/ 47 h 156"/>
                <a:gd name="T52" fmla="*/ 135 w 157"/>
                <a:gd name="T53" fmla="*/ 26 h 156"/>
                <a:gd name="T54" fmla="*/ 121 w 157"/>
                <a:gd name="T55" fmla="*/ 32 h 156"/>
                <a:gd name="T56" fmla="*/ 111 w 157"/>
                <a:gd name="T57" fmla="*/ 24 h 156"/>
                <a:gd name="T58" fmla="*/ 100 w 157"/>
                <a:gd name="T59" fmla="*/ 3 h 156"/>
                <a:gd name="T60" fmla="*/ 91 w 157"/>
                <a:gd name="T61" fmla="*/ 16 h 156"/>
                <a:gd name="T62" fmla="*/ 76 w 157"/>
                <a:gd name="T63" fmla="*/ 14 h 156"/>
                <a:gd name="T64" fmla="*/ 55 w 157"/>
                <a:gd name="T65" fmla="*/ 3 h 156"/>
                <a:gd name="T66" fmla="*/ 120 w 157"/>
                <a:gd name="T67" fmla="*/ 47 h 156"/>
                <a:gd name="T68" fmla="*/ 36 w 157"/>
                <a:gd name="T69" fmla="*/ 109 h 156"/>
                <a:gd name="T70" fmla="*/ 120 w 157"/>
                <a:gd name="T71" fmla="*/ 4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7" h="156">
                  <a:moveTo>
                    <a:pt x="55" y="19"/>
                  </a:moveTo>
                  <a:cubicBezTo>
                    <a:pt x="52" y="20"/>
                    <a:pt x="49" y="22"/>
                    <a:pt x="46" y="23"/>
                  </a:cubicBezTo>
                  <a:cubicBezTo>
                    <a:pt x="46" y="23"/>
                    <a:pt x="46" y="23"/>
                    <a:pt x="46" y="23"/>
                  </a:cubicBezTo>
                  <a:cubicBezTo>
                    <a:pt x="34" y="13"/>
                    <a:pt x="34" y="13"/>
                    <a:pt x="34" y="13"/>
                  </a:cubicBezTo>
                  <a:cubicBezTo>
                    <a:pt x="22" y="24"/>
                    <a:pt x="22" y="24"/>
                    <a:pt x="22" y="24"/>
                  </a:cubicBezTo>
                  <a:cubicBezTo>
                    <a:pt x="30" y="37"/>
                    <a:pt x="30" y="37"/>
                    <a:pt x="30" y="37"/>
                  </a:cubicBezTo>
                  <a:cubicBezTo>
                    <a:pt x="27" y="40"/>
                    <a:pt x="25" y="43"/>
                    <a:pt x="24" y="46"/>
                  </a:cubicBezTo>
                  <a:cubicBezTo>
                    <a:pt x="23" y="46"/>
                    <a:pt x="23" y="46"/>
                    <a:pt x="23" y="46"/>
                  </a:cubicBezTo>
                  <a:cubicBezTo>
                    <a:pt x="8" y="43"/>
                    <a:pt x="8" y="43"/>
                    <a:pt x="8" y="43"/>
                  </a:cubicBezTo>
                  <a:cubicBezTo>
                    <a:pt x="3" y="57"/>
                    <a:pt x="3" y="57"/>
                    <a:pt x="3" y="57"/>
                  </a:cubicBezTo>
                  <a:cubicBezTo>
                    <a:pt x="16" y="66"/>
                    <a:pt x="16" y="66"/>
                    <a:pt x="16" y="66"/>
                  </a:cubicBezTo>
                  <a:cubicBezTo>
                    <a:pt x="15" y="69"/>
                    <a:pt x="15" y="72"/>
                    <a:pt x="15" y="76"/>
                  </a:cubicBezTo>
                  <a:cubicBezTo>
                    <a:pt x="15" y="76"/>
                    <a:pt x="15" y="76"/>
                    <a:pt x="15" y="76"/>
                  </a:cubicBezTo>
                  <a:cubicBezTo>
                    <a:pt x="0" y="81"/>
                    <a:pt x="0" y="81"/>
                    <a:pt x="0" y="81"/>
                  </a:cubicBezTo>
                  <a:cubicBezTo>
                    <a:pt x="2" y="96"/>
                    <a:pt x="2" y="96"/>
                    <a:pt x="2" y="96"/>
                  </a:cubicBezTo>
                  <a:cubicBezTo>
                    <a:pt x="18" y="97"/>
                    <a:pt x="18" y="97"/>
                    <a:pt x="18" y="97"/>
                  </a:cubicBezTo>
                  <a:cubicBezTo>
                    <a:pt x="19" y="101"/>
                    <a:pt x="19" y="102"/>
                    <a:pt x="22" y="107"/>
                  </a:cubicBezTo>
                  <a:cubicBezTo>
                    <a:pt x="22" y="107"/>
                    <a:pt x="22" y="107"/>
                    <a:pt x="22" y="107"/>
                  </a:cubicBezTo>
                  <a:cubicBezTo>
                    <a:pt x="11" y="118"/>
                    <a:pt x="11" y="118"/>
                    <a:pt x="11" y="118"/>
                  </a:cubicBezTo>
                  <a:cubicBezTo>
                    <a:pt x="21" y="130"/>
                    <a:pt x="21" y="130"/>
                    <a:pt x="21" y="130"/>
                  </a:cubicBezTo>
                  <a:cubicBezTo>
                    <a:pt x="35" y="124"/>
                    <a:pt x="35" y="124"/>
                    <a:pt x="35" y="124"/>
                  </a:cubicBezTo>
                  <a:cubicBezTo>
                    <a:pt x="38" y="127"/>
                    <a:pt x="41" y="130"/>
                    <a:pt x="45" y="132"/>
                  </a:cubicBezTo>
                  <a:cubicBezTo>
                    <a:pt x="45" y="132"/>
                    <a:pt x="45" y="132"/>
                    <a:pt x="45" y="132"/>
                  </a:cubicBezTo>
                  <a:cubicBezTo>
                    <a:pt x="42" y="147"/>
                    <a:pt x="42" y="147"/>
                    <a:pt x="42" y="147"/>
                  </a:cubicBezTo>
                  <a:cubicBezTo>
                    <a:pt x="57" y="153"/>
                    <a:pt x="57" y="153"/>
                    <a:pt x="57" y="153"/>
                  </a:cubicBezTo>
                  <a:cubicBezTo>
                    <a:pt x="65" y="140"/>
                    <a:pt x="65" y="140"/>
                    <a:pt x="65" y="140"/>
                  </a:cubicBezTo>
                  <a:cubicBezTo>
                    <a:pt x="70" y="141"/>
                    <a:pt x="75" y="141"/>
                    <a:pt x="80" y="141"/>
                  </a:cubicBezTo>
                  <a:cubicBezTo>
                    <a:pt x="80" y="142"/>
                    <a:pt x="80" y="142"/>
                    <a:pt x="80" y="142"/>
                  </a:cubicBezTo>
                  <a:cubicBezTo>
                    <a:pt x="86" y="156"/>
                    <a:pt x="86" y="156"/>
                    <a:pt x="86" y="156"/>
                  </a:cubicBezTo>
                  <a:cubicBezTo>
                    <a:pt x="102" y="153"/>
                    <a:pt x="102" y="153"/>
                    <a:pt x="102" y="153"/>
                  </a:cubicBezTo>
                  <a:cubicBezTo>
                    <a:pt x="101" y="137"/>
                    <a:pt x="101" y="137"/>
                    <a:pt x="101" y="137"/>
                  </a:cubicBezTo>
                  <a:cubicBezTo>
                    <a:pt x="101" y="137"/>
                    <a:pt x="101" y="137"/>
                    <a:pt x="101" y="137"/>
                  </a:cubicBezTo>
                  <a:cubicBezTo>
                    <a:pt x="105" y="136"/>
                    <a:pt x="108" y="134"/>
                    <a:pt x="111" y="132"/>
                  </a:cubicBezTo>
                  <a:cubicBezTo>
                    <a:pt x="111" y="133"/>
                    <a:pt x="111" y="133"/>
                    <a:pt x="111" y="133"/>
                  </a:cubicBezTo>
                  <a:cubicBezTo>
                    <a:pt x="123" y="143"/>
                    <a:pt x="123" y="143"/>
                    <a:pt x="123" y="143"/>
                  </a:cubicBezTo>
                  <a:cubicBezTo>
                    <a:pt x="135" y="132"/>
                    <a:pt x="135" y="132"/>
                    <a:pt x="135" y="132"/>
                  </a:cubicBezTo>
                  <a:cubicBezTo>
                    <a:pt x="127" y="118"/>
                    <a:pt x="127" y="118"/>
                    <a:pt x="127" y="118"/>
                  </a:cubicBezTo>
                  <a:cubicBezTo>
                    <a:pt x="127" y="118"/>
                    <a:pt x="127" y="118"/>
                    <a:pt x="127" y="118"/>
                  </a:cubicBezTo>
                  <a:cubicBezTo>
                    <a:pt x="129" y="116"/>
                    <a:pt x="131" y="113"/>
                    <a:pt x="133" y="110"/>
                  </a:cubicBezTo>
                  <a:cubicBezTo>
                    <a:pt x="133" y="110"/>
                    <a:pt x="133" y="110"/>
                    <a:pt x="133" y="110"/>
                  </a:cubicBezTo>
                  <a:cubicBezTo>
                    <a:pt x="148" y="113"/>
                    <a:pt x="148" y="113"/>
                    <a:pt x="148" y="113"/>
                  </a:cubicBezTo>
                  <a:cubicBezTo>
                    <a:pt x="154" y="98"/>
                    <a:pt x="154" y="98"/>
                    <a:pt x="154" y="98"/>
                  </a:cubicBezTo>
                  <a:cubicBezTo>
                    <a:pt x="140" y="90"/>
                    <a:pt x="140" y="90"/>
                    <a:pt x="140" y="90"/>
                  </a:cubicBezTo>
                  <a:cubicBezTo>
                    <a:pt x="140" y="90"/>
                    <a:pt x="140" y="90"/>
                    <a:pt x="140" y="90"/>
                  </a:cubicBezTo>
                  <a:cubicBezTo>
                    <a:pt x="141" y="87"/>
                    <a:pt x="141" y="83"/>
                    <a:pt x="141" y="80"/>
                  </a:cubicBezTo>
                  <a:cubicBezTo>
                    <a:pt x="142" y="80"/>
                    <a:pt x="142" y="80"/>
                    <a:pt x="142" y="80"/>
                  </a:cubicBezTo>
                  <a:cubicBezTo>
                    <a:pt x="157" y="75"/>
                    <a:pt x="157" y="75"/>
                    <a:pt x="157" y="75"/>
                  </a:cubicBezTo>
                  <a:cubicBezTo>
                    <a:pt x="154" y="60"/>
                    <a:pt x="154" y="60"/>
                    <a:pt x="154" y="60"/>
                  </a:cubicBezTo>
                  <a:cubicBezTo>
                    <a:pt x="139" y="59"/>
                    <a:pt x="139" y="59"/>
                    <a:pt x="139" y="59"/>
                  </a:cubicBezTo>
                  <a:cubicBezTo>
                    <a:pt x="138" y="58"/>
                    <a:pt x="138" y="58"/>
                    <a:pt x="138" y="58"/>
                  </a:cubicBezTo>
                  <a:cubicBezTo>
                    <a:pt x="137" y="55"/>
                    <a:pt x="136" y="52"/>
                    <a:pt x="133" y="48"/>
                  </a:cubicBezTo>
                  <a:cubicBezTo>
                    <a:pt x="134" y="47"/>
                    <a:pt x="134" y="47"/>
                    <a:pt x="134" y="47"/>
                  </a:cubicBezTo>
                  <a:cubicBezTo>
                    <a:pt x="144" y="39"/>
                    <a:pt x="144" y="39"/>
                    <a:pt x="144" y="39"/>
                  </a:cubicBezTo>
                  <a:cubicBezTo>
                    <a:pt x="135" y="26"/>
                    <a:pt x="135" y="26"/>
                    <a:pt x="135" y="26"/>
                  </a:cubicBezTo>
                  <a:cubicBezTo>
                    <a:pt x="121" y="33"/>
                    <a:pt x="121" y="33"/>
                    <a:pt x="121" y="33"/>
                  </a:cubicBezTo>
                  <a:cubicBezTo>
                    <a:pt x="121" y="32"/>
                    <a:pt x="121" y="32"/>
                    <a:pt x="121" y="32"/>
                  </a:cubicBezTo>
                  <a:cubicBezTo>
                    <a:pt x="118" y="29"/>
                    <a:pt x="115" y="27"/>
                    <a:pt x="111" y="24"/>
                  </a:cubicBezTo>
                  <a:cubicBezTo>
                    <a:pt x="111" y="24"/>
                    <a:pt x="111" y="24"/>
                    <a:pt x="111" y="24"/>
                  </a:cubicBezTo>
                  <a:cubicBezTo>
                    <a:pt x="115" y="9"/>
                    <a:pt x="115" y="9"/>
                    <a:pt x="115" y="9"/>
                  </a:cubicBezTo>
                  <a:cubicBezTo>
                    <a:pt x="100" y="3"/>
                    <a:pt x="100" y="3"/>
                    <a:pt x="100" y="3"/>
                  </a:cubicBezTo>
                  <a:cubicBezTo>
                    <a:pt x="91" y="16"/>
                    <a:pt x="91" y="16"/>
                    <a:pt x="91" y="16"/>
                  </a:cubicBezTo>
                  <a:cubicBezTo>
                    <a:pt x="91" y="16"/>
                    <a:pt x="91" y="16"/>
                    <a:pt x="91" y="16"/>
                  </a:cubicBezTo>
                  <a:cubicBezTo>
                    <a:pt x="86" y="15"/>
                    <a:pt x="81" y="15"/>
                    <a:pt x="76" y="15"/>
                  </a:cubicBezTo>
                  <a:cubicBezTo>
                    <a:pt x="76" y="14"/>
                    <a:pt x="76" y="14"/>
                    <a:pt x="76" y="14"/>
                  </a:cubicBezTo>
                  <a:cubicBezTo>
                    <a:pt x="70" y="0"/>
                    <a:pt x="70" y="0"/>
                    <a:pt x="70" y="0"/>
                  </a:cubicBezTo>
                  <a:cubicBezTo>
                    <a:pt x="55" y="3"/>
                    <a:pt x="55" y="3"/>
                    <a:pt x="55" y="3"/>
                  </a:cubicBezTo>
                  <a:cubicBezTo>
                    <a:pt x="55" y="19"/>
                    <a:pt x="55" y="19"/>
                    <a:pt x="55" y="19"/>
                  </a:cubicBezTo>
                  <a:close/>
                  <a:moveTo>
                    <a:pt x="120" y="47"/>
                  </a:moveTo>
                  <a:cubicBezTo>
                    <a:pt x="138" y="70"/>
                    <a:pt x="133" y="103"/>
                    <a:pt x="109" y="120"/>
                  </a:cubicBezTo>
                  <a:cubicBezTo>
                    <a:pt x="86" y="137"/>
                    <a:pt x="53" y="133"/>
                    <a:pt x="36" y="109"/>
                  </a:cubicBezTo>
                  <a:cubicBezTo>
                    <a:pt x="19" y="86"/>
                    <a:pt x="23" y="53"/>
                    <a:pt x="47" y="36"/>
                  </a:cubicBezTo>
                  <a:cubicBezTo>
                    <a:pt x="70" y="19"/>
                    <a:pt x="103" y="23"/>
                    <a:pt x="120" y="47"/>
                  </a:cubicBezTo>
                  <a:close/>
                </a:path>
              </a:pathLst>
            </a:custGeom>
            <a:grpFill/>
            <a:ln>
              <a:noFill/>
            </a:ln>
          </p:spPr>
          <p:txBody>
            <a:bodyPr vert="horz" wrap="square" lIns="65024" tIns="32512" rIns="65024" bIns="32512" numCol="1" anchor="t" anchorCtr="0" compatLnSpc="1"/>
            <a:lstStyle/>
            <a:p>
              <a:endParaRPr lang="zh-CN" altLang="en-US" sz="1778" dirty="0">
                <a:latin typeface="Impact" pitchFamily="34" charset="0"/>
              </a:endParaRPr>
            </a:p>
          </p:txBody>
        </p:sp>
      </p:grpSp>
      <p:grpSp>
        <p:nvGrpSpPr>
          <p:cNvPr id="4" name="组合 48"/>
          <p:cNvGrpSpPr/>
          <p:nvPr/>
        </p:nvGrpSpPr>
        <p:grpSpPr>
          <a:xfrm>
            <a:off x="4499996" y="1954741"/>
            <a:ext cx="448019" cy="444308"/>
            <a:chOff x="5293841" y="1738470"/>
            <a:chExt cx="398569" cy="395289"/>
          </a:xfrm>
          <a:solidFill>
            <a:schemeClr val="accent4"/>
          </a:solidFill>
        </p:grpSpPr>
        <p:sp>
          <p:nvSpPr>
            <p:cNvPr id="50" name="Freeform 5"/>
            <p:cNvSpPr/>
            <p:nvPr/>
          </p:nvSpPr>
          <p:spPr bwMode="auto">
            <a:xfrm>
              <a:off x="5359448" y="1804078"/>
              <a:ext cx="264072" cy="264072"/>
            </a:xfrm>
            <a:custGeom>
              <a:avLst/>
              <a:gdLst>
                <a:gd name="T0" fmla="*/ 25 w 104"/>
                <a:gd name="T1" fmla="*/ 15 h 104"/>
                <a:gd name="T2" fmla="*/ 15 w 104"/>
                <a:gd name="T3" fmla="*/ 79 h 104"/>
                <a:gd name="T4" fmla="*/ 80 w 104"/>
                <a:gd name="T5" fmla="*/ 89 h 104"/>
                <a:gd name="T6" fmla="*/ 89 w 104"/>
                <a:gd name="T7" fmla="*/ 25 h 104"/>
                <a:gd name="T8" fmla="*/ 25 w 104"/>
                <a:gd name="T9" fmla="*/ 15 h 104"/>
              </a:gdLst>
              <a:ahLst/>
              <a:cxnLst>
                <a:cxn ang="0">
                  <a:pos x="T0" y="T1"/>
                </a:cxn>
                <a:cxn ang="0">
                  <a:pos x="T2" y="T3"/>
                </a:cxn>
                <a:cxn ang="0">
                  <a:pos x="T4" y="T5"/>
                </a:cxn>
                <a:cxn ang="0">
                  <a:pos x="T6" y="T7"/>
                </a:cxn>
                <a:cxn ang="0">
                  <a:pos x="T8" y="T9"/>
                </a:cxn>
              </a:cxnLst>
              <a:rect l="0" t="0" r="r" b="b"/>
              <a:pathLst>
                <a:path w="104" h="104">
                  <a:moveTo>
                    <a:pt x="25" y="15"/>
                  </a:moveTo>
                  <a:cubicBezTo>
                    <a:pt x="4" y="30"/>
                    <a:pt x="0" y="59"/>
                    <a:pt x="15" y="79"/>
                  </a:cubicBezTo>
                  <a:cubicBezTo>
                    <a:pt x="30" y="100"/>
                    <a:pt x="59" y="104"/>
                    <a:pt x="80" y="89"/>
                  </a:cubicBezTo>
                  <a:cubicBezTo>
                    <a:pt x="100" y="74"/>
                    <a:pt x="104" y="45"/>
                    <a:pt x="89" y="25"/>
                  </a:cubicBezTo>
                  <a:cubicBezTo>
                    <a:pt x="74" y="4"/>
                    <a:pt x="45" y="0"/>
                    <a:pt x="25" y="15"/>
                  </a:cubicBezTo>
                  <a:close/>
                </a:path>
              </a:pathLst>
            </a:custGeom>
            <a:grpFill/>
            <a:ln>
              <a:noFill/>
            </a:ln>
          </p:spPr>
          <p:txBody>
            <a:bodyPr vert="horz" wrap="square" lIns="65024" tIns="32512" rIns="65024" bIns="32512" numCol="1" anchor="t" anchorCtr="0" compatLnSpc="1"/>
            <a:lstStyle/>
            <a:p>
              <a:endParaRPr lang="zh-CN" altLang="en-US" sz="1778" dirty="0">
                <a:latin typeface="Impact" pitchFamily="34" charset="0"/>
              </a:endParaRPr>
            </a:p>
          </p:txBody>
        </p:sp>
        <p:sp>
          <p:nvSpPr>
            <p:cNvPr id="51" name="Freeform 7"/>
            <p:cNvSpPr/>
            <p:nvPr/>
          </p:nvSpPr>
          <p:spPr bwMode="auto">
            <a:xfrm>
              <a:off x="5359448" y="1804078"/>
              <a:ext cx="264072" cy="264072"/>
            </a:xfrm>
            <a:custGeom>
              <a:avLst/>
              <a:gdLst>
                <a:gd name="T0" fmla="*/ 25 w 104"/>
                <a:gd name="T1" fmla="*/ 15 h 104"/>
                <a:gd name="T2" fmla="*/ 15 w 104"/>
                <a:gd name="T3" fmla="*/ 79 h 104"/>
                <a:gd name="T4" fmla="*/ 80 w 104"/>
                <a:gd name="T5" fmla="*/ 89 h 104"/>
                <a:gd name="T6" fmla="*/ 89 w 104"/>
                <a:gd name="T7" fmla="*/ 25 h 104"/>
                <a:gd name="T8" fmla="*/ 25 w 104"/>
                <a:gd name="T9" fmla="*/ 15 h 104"/>
              </a:gdLst>
              <a:ahLst/>
              <a:cxnLst>
                <a:cxn ang="0">
                  <a:pos x="T0" y="T1"/>
                </a:cxn>
                <a:cxn ang="0">
                  <a:pos x="T2" y="T3"/>
                </a:cxn>
                <a:cxn ang="0">
                  <a:pos x="T4" y="T5"/>
                </a:cxn>
                <a:cxn ang="0">
                  <a:pos x="T6" y="T7"/>
                </a:cxn>
                <a:cxn ang="0">
                  <a:pos x="T8" y="T9"/>
                </a:cxn>
              </a:cxnLst>
              <a:rect l="0" t="0" r="r" b="b"/>
              <a:pathLst>
                <a:path w="104" h="104">
                  <a:moveTo>
                    <a:pt x="25" y="15"/>
                  </a:moveTo>
                  <a:cubicBezTo>
                    <a:pt x="4" y="30"/>
                    <a:pt x="0" y="59"/>
                    <a:pt x="15" y="79"/>
                  </a:cubicBezTo>
                  <a:cubicBezTo>
                    <a:pt x="30" y="100"/>
                    <a:pt x="59" y="104"/>
                    <a:pt x="80" y="89"/>
                  </a:cubicBezTo>
                  <a:cubicBezTo>
                    <a:pt x="100" y="74"/>
                    <a:pt x="104" y="45"/>
                    <a:pt x="89" y="25"/>
                  </a:cubicBezTo>
                  <a:cubicBezTo>
                    <a:pt x="74" y="4"/>
                    <a:pt x="45" y="0"/>
                    <a:pt x="25" y="1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78" dirty="0">
                  <a:solidFill>
                    <a:prstClr val="white"/>
                  </a:solidFill>
                  <a:latin typeface="Impact" pitchFamily="34" charset="0"/>
                </a:rPr>
                <a:t>2</a:t>
              </a:r>
              <a:endParaRPr lang="zh-CN" altLang="en-US" sz="1778" dirty="0">
                <a:solidFill>
                  <a:prstClr val="white"/>
                </a:solidFill>
                <a:latin typeface="Impact" pitchFamily="34" charset="0"/>
              </a:endParaRPr>
            </a:p>
          </p:txBody>
        </p:sp>
        <p:sp>
          <p:nvSpPr>
            <p:cNvPr id="52" name="Freeform 8"/>
            <p:cNvSpPr>
              <a:spLocks noEditPoints="1"/>
            </p:cNvSpPr>
            <p:nvPr/>
          </p:nvSpPr>
          <p:spPr bwMode="auto">
            <a:xfrm>
              <a:off x="5293841" y="1738470"/>
              <a:ext cx="398569" cy="395289"/>
            </a:xfrm>
            <a:custGeom>
              <a:avLst/>
              <a:gdLst>
                <a:gd name="T0" fmla="*/ 46 w 157"/>
                <a:gd name="T1" fmla="*/ 23 h 156"/>
                <a:gd name="T2" fmla="*/ 34 w 157"/>
                <a:gd name="T3" fmla="*/ 13 h 156"/>
                <a:gd name="T4" fmla="*/ 30 w 157"/>
                <a:gd name="T5" fmla="*/ 37 h 156"/>
                <a:gd name="T6" fmla="*/ 23 w 157"/>
                <a:gd name="T7" fmla="*/ 46 h 156"/>
                <a:gd name="T8" fmla="*/ 3 w 157"/>
                <a:gd name="T9" fmla="*/ 57 h 156"/>
                <a:gd name="T10" fmla="*/ 15 w 157"/>
                <a:gd name="T11" fmla="*/ 76 h 156"/>
                <a:gd name="T12" fmla="*/ 0 w 157"/>
                <a:gd name="T13" fmla="*/ 81 h 156"/>
                <a:gd name="T14" fmla="*/ 18 w 157"/>
                <a:gd name="T15" fmla="*/ 97 h 156"/>
                <a:gd name="T16" fmla="*/ 22 w 157"/>
                <a:gd name="T17" fmla="*/ 107 h 156"/>
                <a:gd name="T18" fmla="*/ 21 w 157"/>
                <a:gd name="T19" fmla="*/ 130 h 156"/>
                <a:gd name="T20" fmla="*/ 45 w 157"/>
                <a:gd name="T21" fmla="*/ 132 h 156"/>
                <a:gd name="T22" fmla="*/ 42 w 157"/>
                <a:gd name="T23" fmla="*/ 147 h 156"/>
                <a:gd name="T24" fmla="*/ 65 w 157"/>
                <a:gd name="T25" fmla="*/ 140 h 156"/>
                <a:gd name="T26" fmla="*/ 80 w 157"/>
                <a:gd name="T27" fmla="*/ 142 h 156"/>
                <a:gd name="T28" fmla="*/ 102 w 157"/>
                <a:gd name="T29" fmla="*/ 153 h 156"/>
                <a:gd name="T30" fmla="*/ 101 w 157"/>
                <a:gd name="T31" fmla="*/ 137 h 156"/>
                <a:gd name="T32" fmla="*/ 111 w 157"/>
                <a:gd name="T33" fmla="*/ 133 h 156"/>
                <a:gd name="T34" fmla="*/ 135 w 157"/>
                <a:gd name="T35" fmla="*/ 132 h 156"/>
                <a:gd name="T36" fmla="*/ 127 w 157"/>
                <a:gd name="T37" fmla="*/ 118 h 156"/>
                <a:gd name="T38" fmla="*/ 133 w 157"/>
                <a:gd name="T39" fmla="*/ 110 h 156"/>
                <a:gd name="T40" fmla="*/ 154 w 157"/>
                <a:gd name="T41" fmla="*/ 98 h 156"/>
                <a:gd name="T42" fmla="*/ 140 w 157"/>
                <a:gd name="T43" fmla="*/ 90 h 156"/>
                <a:gd name="T44" fmla="*/ 142 w 157"/>
                <a:gd name="T45" fmla="*/ 80 h 156"/>
                <a:gd name="T46" fmla="*/ 154 w 157"/>
                <a:gd name="T47" fmla="*/ 60 h 156"/>
                <a:gd name="T48" fmla="*/ 138 w 157"/>
                <a:gd name="T49" fmla="*/ 58 h 156"/>
                <a:gd name="T50" fmla="*/ 134 w 157"/>
                <a:gd name="T51" fmla="*/ 47 h 156"/>
                <a:gd name="T52" fmla="*/ 135 w 157"/>
                <a:gd name="T53" fmla="*/ 26 h 156"/>
                <a:gd name="T54" fmla="*/ 121 w 157"/>
                <a:gd name="T55" fmla="*/ 32 h 156"/>
                <a:gd name="T56" fmla="*/ 111 w 157"/>
                <a:gd name="T57" fmla="*/ 24 h 156"/>
                <a:gd name="T58" fmla="*/ 100 w 157"/>
                <a:gd name="T59" fmla="*/ 3 h 156"/>
                <a:gd name="T60" fmla="*/ 91 w 157"/>
                <a:gd name="T61" fmla="*/ 16 h 156"/>
                <a:gd name="T62" fmla="*/ 76 w 157"/>
                <a:gd name="T63" fmla="*/ 14 h 156"/>
                <a:gd name="T64" fmla="*/ 55 w 157"/>
                <a:gd name="T65" fmla="*/ 3 h 156"/>
                <a:gd name="T66" fmla="*/ 120 w 157"/>
                <a:gd name="T67" fmla="*/ 47 h 156"/>
                <a:gd name="T68" fmla="*/ 36 w 157"/>
                <a:gd name="T69" fmla="*/ 109 h 156"/>
                <a:gd name="T70" fmla="*/ 120 w 157"/>
                <a:gd name="T71" fmla="*/ 4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7" h="156">
                  <a:moveTo>
                    <a:pt x="55" y="19"/>
                  </a:moveTo>
                  <a:cubicBezTo>
                    <a:pt x="52" y="20"/>
                    <a:pt x="49" y="22"/>
                    <a:pt x="46" y="23"/>
                  </a:cubicBezTo>
                  <a:cubicBezTo>
                    <a:pt x="46" y="23"/>
                    <a:pt x="46" y="23"/>
                    <a:pt x="46" y="23"/>
                  </a:cubicBezTo>
                  <a:cubicBezTo>
                    <a:pt x="34" y="13"/>
                    <a:pt x="34" y="13"/>
                    <a:pt x="34" y="13"/>
                  </a:cubicBezTo>
                  <a:cubicBezTo>
                    <a:pt x="22" y="24"/>
                    <a:pt x="22" y="24"/>
                    <a:pt x="22" y="24"/>
                  </a:cubicBezTo>
                  <a:cubicBezTo>
                    <a:pt x="30" y="37"/>
                    <a:pt x="30" y="37"/>
                    <a:pt x="30" y="37"/>
                  </a:cubicBezTo>
                  <a:cubicBezTo>
                    <a:pt x="27" y="40"/>
                    <a:pt x="25" y="43"/>
                    <a:pt x="24" y="46"/>
                  </a:cubicBezTo>
                  <a:cubicBezTo>
                    <a:pt x="23" y="46"/>
                    <a:pt x="23" y="46"/>
                    <a:pt x="23" y="46"/>
                  </a:cubicBezTo>
                  <a:cubicBezTo>
                    <a:pt x="8" y="43"/>
                    <a:pt x="8" y="43"/>
                    <a:pt x="8" y="43"/>
                  </a:cubicBezTo>
                  <a:cubicBezTo>
                    <a:pt x="3" y="57"/>
                    <a:pt x="3" y="57"/>
                    <a:pt x="3" y="57"/>
                  </a:cubicBezTo>
                  <a:cubicBezTo>
                    <a:pt x="16" y="66"/>
                    <a:pt x="16" y="66"/>
                    <a:pt x="16" y="66"/>
                  </a:cubicBezTo>
                  <a:cubicBezTo>
                    <a:pt x="15" y="69"/>
                    <a:pt x="15" y="72"/>
                    <a:pt x="15" y="76"/>
                  </a:cubicBezTo>
                  <a:cubicBezTo>
                    <a:pt x="15" y="76"/>
                    <a:pt x="15" y="76"/>
                    <a:pt x="15" y="76"/>
                  </a:cubicBezTo>
                  <a:cubicBezTo>
                    <a:pt x="0" y="81"/>
                    <a:pt x="0" y="81"/>
                    <a:pt x="0" y="81"/>
                  </a:cubicBezTo>
                  <a:cubicBezTo>
                    <a:pt x="2" y="96"/>
                    <a:pt x="2" y="96"/>
                    <a:pt x="2" y="96"/>
                  </a:cubicBezTo>
                  <a:cubicBezTo>
                    <a:pt x="18" y="97"/>
                    <a:pt x="18" y="97"/>
                    <a:pt x="18" y="97"/>
                  </a:cubicBezTo>
                  <a:cubicBezTo>
                    <a:pt x="19" y="101"/>
                    <a:pt x="19" y="102"/>
                    <a:pt x="22" y="107"/>
                  </a:cubicBezTo>
                  <a:cubicBezTo>
                    <a:pt x="22" y="107"/>
                    <a:pt x="22" y="107"/>
                    <a:pt x="22" y="107"/>
                  </a:cubicBezTo>
                  <a:cubicBezTo>
                    <a:pt x="11" y="118"/>
                    <a:pt x="11" y="118"/>
                    <a:pt x="11" y="118"/>
                  </a:cubicBezTo>
                  <a:cubicBezTo>
                    <a:pt x="21" y="130"/>
                    <a:pt x="21" y="130"/>
                    <a:pt x="21" y="130"/>
                  </a:cubicBezTo>
                  <a:cubicBezTo>
                    <a:pt x="35" y="124"/>
                    <a:pt x="35" y="124"/>
                    <a:pt x="35" y="124"/>
                  </a:cubicBezTo>
                  <a:cubicBezTo>
                    <a:pt x="38" y="127"/>
                    <a:pt x="41" y="130"/>
                    <a:pt x="45" y="132"/>
                  </a:cubicBezTo>
                  <a:cubicBezTo>
                    <a:pt x="45" y="132"/>
                    <a:pt x="45" y="132"/>
                    <a:pt x="45" y="132"/>
                  </a:cubicBezTo>
                  <a:cubicBezTo>
                    <a:pt x="42" y="147"/>
                    <a:pt x="42" y="147"/>
                    <a:pt x="42" y="147"/>
                  </a:cubicBezTo>
                  <a:cubicBezTo>
                    <a:pt x="57" y="153"/>
                    <a:pt x="57" y="153"/>
                    <a:pt x="57" y="153"/>
                  </a:cubicBezTo>
                  <a:cubicBezTo>
                    <a:pt x="65" y="140"/>
                    <a:pt x="65" y="140"/>
                    <a:pt x="65" y="140"/>
                  </a:cubicBezTo>
                  <a:cubicBezTo>
                    <a:pt x="70" y="141"/>
                    <a:pt x="75" y="141"/>
                    <a:pt x="80" y="141"/>
                  </a:cubicBezTo>
                  <a:cubicBezTo>
                    <a:pt x="80" y="142"/>
                    <a:pt x="80" y="142"/>
                    <a:pt x="80" y="142"/>
                  </a:cubicBezTo>
                  <a:cubicBezTo>
                    <a:pt x="86" y="156"/>
                    <a:pt x="86" y="156"/>
                    <a:pt x="86" y="156"/>
                  </a:cubicBezTo>
                  <a:cubicBezTo>
                    <a:pt x="102" y="153"/>
                    <a:pt x="102" y="153"/>
                    <a:pt x="102" y="153"/>
                  </a:cubicBezTo>
                  <a:cubicBezTo>
                    <a:pt x="101" y="137"/>
                    <a:pt x="101" y="137"/>
                    <a:pt x="101" y="137"/>
                  </a:cubicBezTo>
                  <a:cubicBezTo>
                    <a:pt x="101" y="137"/>
                    <a:pt x="101" y="137"/>
                    <a:pt x="101" y="137"/>
                  </a:cubicBezTo>
                  <a:cubicBezTo>
                    <a:pt x="105" y="136"/>
                    <a:pt x="108" y="134"/>
                    <a:pt x="111" y="132"/>
                  </a:cubicBezTo>
                  <a:cubicBezTo>
                    <a:pt x="111" y="133"/>
                    <a:pt x="111" y="133"/>
                    <a:pt x="111" y="133"/>
                  </a:cubicBezTo>
                  <a:cubicBezTo>
                    <a:pt x="123" y="143"/>
                    <a:pt x="123" y="143"/>
                    <a:pt x="123" y="143"/>
                  </a:cubicBezTo>
                  <a:cubicBezTo>
                    <a:pt x="135" y="132"/>
                    <a:pt x="135" y="132"/>
                    <a:pt x="135" y="132"/>
                  </a:cubicBezTo>
                  <a:cubicBezTo>
                    <a:pt x="127" y="118"/>
                    <a:pt x="127" y="118"/>
                    <a:pt x="127" y="118"/>
                  </a:cubicBezTo>
                  <a:cubicBezTo>
                    <a:pt x="127" y="118"/>
                    <a:pt x="127" y="118"/>
                    <a:pt x="127" y="118"/>
                  </a:cubicBezTo>
                  <a:cubicBezTo>
                    <a:pt x="129" y="116"/>
                    <a:pt x="131" y="113"/>
                    <a:pt x="133" y="110"/>
                  </a:cubicBezTo>
                  <a:cubicBezTo>
                    <a:pt x="133" y="110"/>
                    <a:pt x="133" y="110"/>
                    <a:pt x="133" y="110"/>
                  </a:cubicBezTo>
                  <a:cubicBezTo>
                    <a:pt x="148" y="113"/>
                    <a:pt x="148" y="113"/>
                    <a:pt x="148" y="113"/>
                  </a:cubicBezTo>
                  <a:cubicBezTo>
                    <a:pt x="154" y="98"/>
                    <a:pt x="154" y="98"/>
                    <a:pt x="154" y="98"/>
                  </a:cubicBezTo>
                  <a:cubicBezTo>
                    <a:pt x="140" y="90"/>
                    <a:pt x="140" y="90"/>
                    <a:pt x="140" y="90"/>
                  </a:cubicBezTo>
                  <a:cubicBezTo>
                    <a:pt x="140" y="90"/>
                    <a:pt x="140" y="90"/>
                    <a:pt x="140" y="90"/>
                  </a:cubicBezTo>
                  <a:cubicBezTo>
                    <a:pt x="141" y="87"/>
                    <a:pt x="141" y="83"/>
                    <a:pt x="141" y="80"/>
                  </a:cubicBezTo>
                  <a:cubicBezTo>
                    <a:pt x="142" y="80"/>
                    <a:pt x="142" y="80"/>
                    <a:pt x="142" y="80"/>
                  </a:cubicBezTo>
                  <a:cubicBezTo>
                    <a:pt x="157" y="75"/>
                    <a:pt x="157" y="75"/>
                    <a:pt x="157" y="75"/>
                  </a:cubicBezTo>
                  <a:cubicBezTo>
                    <a:pt x="154" y="60"/>
                    <a:pt x="154" y="60"/>
                    <a:pt x="154" y="60"/>
                  </a:cubicBezTo>
                  <a:cubicBezTo>
                    <a:pt x="139" y="59"/>
                    <a:pt x="139" y="59"/>
                    <a:pt x="139" y="59"/>
                  </a:cubicBezTo>
                  <a:cubicBezTo>
                    <a:pt x="138" y="58"/>
                    <a:pt x="138" y="58"/>
                    <a:pt x="138" y="58"/>
                  </a:cubicBezTo>
                  <a:cubicBezTo>
                    <a:pt x="137" y="55"/>
                    <a:pt x="136" y="52"/>
                    <a:pt x="133" y="48"/>
                  </a:cubicBezTo>
                  <a:cubicBezTo>
                    <a:pt x="134" y="47"/>
                    <a:pt x="134" y="47"/>
                    <a:pt x="134" y="47"/>
                  </a:cubicBezTo>
                  <a:cubicBezTo>
                    <a:pt x="144" y="39"/>
                    <a:pt x="144" y="39"/>
                    <a:pt x="144" y="39"/>
                  </a:cubicBezTo>
                  <a:cubicBezTo>
                    <a:pt x="135" y="26"/>
                    <a:pt x="135" y="26"/>
                    <a:pt x="135" y="26"/>
                  </a:cubicBezTo>
                  <a:cubicBezTo>
                    <a:pt x="121" y="33"/>
                    <a:pt x="121" y="33"/>
                    <a:pt x="121" y="33"/>
                  </a:cubicBezTo>
                  <a:cubicBezTo>
                    <a:pt x="121" y="32"/>
                    <a:pt x="121" y="32"/>
                    <a:pt x="121" y="32"/>
                  </a:cubicBezTo>
                  <a:cubicBezTo>
                    <a:pt x="118" y="29"/>
                    <a:pt x="115" y="27"/>
                    <a:pt x="111" y="24"/>
                  </a:cubicBezTo>
                  <a:cubicBezTo>
                    <a:pt x="111" y="24"/>
                    <a:pt x="111" y="24"/>
                    <a:pt x="111" y="24"/>
                  </a:cubicBezTo>
                  <a:cubicBezTo>
                    <a:pt x="115" y="9"/>
                    <a:pt x="115" y="9"/>
                    <a:pt x="115" y="9"/>
                  </a:cubicBezTo>
                  <a:cubicBezTo>
                    <a:pt x="100" y="3"/>
                    <a:pt x="100" y="3"/>
                    <a:pt x="100" y="3"/>
                  </a:cubicBezTo>
                  <a:cubicBezTo>
                    <a:pt x="91" y="16"/>
                    <a:pt x="91" y="16"/>
                    <a:pt x="91" y="16"/>
                  </a:cubicBezTo>
                  <a:cubicBezTo>
                    <a:pt x="91" y="16"/>
                    <a:pt x="91" y="16"/>
                    <a:pt x="91" y="16"/>
                  </a:cubicBezTo>
                  <a:cubicBezTo>
                    <a:pt x="86" y="15"/>
                    <a:pt x="81" y="15"/>
                    <a:pt x="76" y="15"/>
                  </a:cubicBezTo>
                  <a:cubicBezTo>
                    <a:pt x="76" y="14"/>
                    <a:pt x="76" y="14"/>
                    <a:pt x="76" y="14"/>
                  </a:cubicBezTo>
                  <a:cubicBezTo>
                    <a:pt x="70" y="0"/>
                    <a:pt x="70" y="0"/>
                    <a:pt x="70" y="0"/>
                  </a:cubicBezTo>
                  <a:cubicBezTo>
                    <a:pt x="55" y="3"/>
                    <a:pt x="55" y="3"/>
                    <a:pt x="55" y="3"/>
                  </a:cubicBezTo>
                  <a:cubicBezTo>
                    <a:pt x="55" y="19"/>
                    <a:pt x="55" y="19"/>
                    <a:pt x="55" y="19"/>
                  </a:cubicBezTo>
                  <a:close/>
                  <a:moveTo>
                    <a:pt x="120" y="47"/>
                  </a:moveTo>
                  <a:cubicBezTo>
                    <a:pt x="138" y="70"/>
                    <a:pt x="133" y="103"/>
                    <a:pt x="109" y="120"/>
                  </a:cubicBezTo>
                  <a:cubicBezTo>
                    <a:pt x="86" y="137"/>
                    <a:pt x="53" y="133"/>
                    <a:pt x="36" y="109"/>
                  </a:cubicBezTo>
                  <a:cubicBezTo>
                    <a:pt x="19" y="86"/>
                    <a:pt x="23" y="53"/>
                    <a:pt x="47" y="36"/>
                  </a:cubicBezTo>
                  <a:cubicBezTo>
                    <a:pt x="70" y="19"/>
                    <a:pt x="103" y="23"/>
                    <a:pt x="120" y="47"/>
                  </a:cubicBezTo>
                  <a:close/>
                </a:path>
              </a:pathLst>
            </a:custGeom>
            <a:grpFill/>
            <a:ln>
              <a:noFill/>
            </a:ln>
          </p:spPr>
          <p:txBody>
            <a:bodyPr vert="horz" wrap="square" lIns="65024" tIns="32512" rIns="65024" bIns="32512" numCol="1" anchor="t" anchorCtr="0" compatLnSpc="1"/>
            <a:lstStyle/>
            <a:p>
              <a:endParaRPr lang="zh-CN" altLang="en-US" sz="1778" dirty="0">
                <a:latin typeface="Impact" pitchFamily="34" charset="0"/>
              </a:endParaRPr>
            </a:p>
          </p:txBody>
        </p:sp>
      </p:grpSp>
      <p:grpSp>
        <p:nvGrpSpPr>
          <p:cNvPr id="5" name="组合 52"/>
          <p:cNvGrpSpPr/>
          <p:nvPr/>
        </p:nvGrpSpPr>
        <p:grpSpPr>
          <a:xfrm>
            <a:off x="4499994" y="2931811"/>
            <a:ext cx="448019" cy="444308"/>
            <a:chOff x="5293839" y="1738470"/>
            <a:chExt cx="398569" cy="395289"/>
          </a:xfrm>
          <a:solidFill>
            <a:schemeClr val="accent4"/>
          </a:solidFill>
        </p:grpSpPr>
        <p:sp>
          <p:nvSpPr>
            <p:cNvPr id="54" name="Freeform 5"/>
            <p:cNvSpPr/>
            <p:nvPr/>
          </p:nvSpPr>
          <p:spPr bwMode="auto">
            <a:xfrm>
              <a:off x="5359448" y="1804078"/>
              <a:ext cx="264072" cy="264072"/>
            </a:xfrm>
            <a:custGeom>
              <a:avLst/>
              <a:gdLst>
                <a:gd name="T0" fmla="*/ 25 w 104"/>
                <a:gd name="T1" fmla="*/ 15 h 104"/>
                <a:gd name="T2" fmla="*/ 15 w 104"/>
                <a:gd name="T3" fmla="*/ 79 h 104"/>
                <a:gd name="T4" fmla="*/ 80 w 104"/>
                <a:gd name="T5" fmla="*/ 89 h 104"/>
                <a:gd name="T6" fmla="*/ 89 w 104"/>
                <a:gd name="T7" fmla="*/ 25 h 104"/>
                <a:gd name="T8" fmla="*/ 25 w 104"/>
                <a:gd name="T9" fmla="*/ 15 h 104"/>
              </a:gdLst>
              <a:ahLst/>
              <a:cxnLst>
                <a:cxn ang="0">
                  <a:pos x="T0" y="T1"/>
                </a:cxn>
                <a:cxn ang="0">
                  <a:pos x="T2" y="T3"/>
                </a:cxn>
                <a:cxn ang="0">
                  <a:pos x="T4" y="T5"/>
                </a:cxn>
                <a:cxn ang="0">
                  <a:pos x="T6" y="T7"/>
                </a:cxn>
                <a:cxn ang="0">
                  <a:pos x="T8" y="T9"/>
                </a:cxn>
              </a:cxnLst>
              <a:rect l="0" t="0" r="r" b="b"/>
              <a:pathLst>
                <a:path w="104" h="104">
                  <a:moveTo>
                    <a:pt x="25" y="15"/>
                  </a:moveTo>
                  <a:cubicBezTo>
                    <a:pt x="4" y="30"/>
                    <a:pt x="0" y="59"/>
                    <a:pt x="15" y="79"/>
                  </a:cubicBezTo>
                  <a:cubicBezTo>
                    <a:pt x="30" y="100"/>
                    <a:pt x="59" y="104"/>
                    <a:pt x="80" y="89"/>
                  </a:cubicBezTo>
                  <a:cubicBezTo>
                    <a:pt x="100" y="74"/>
                    <a:pt x="104" y="45"/>
                    <a:pt x="89" y="25"/>
                  </a:cubicBezTo>
                  <a:cubicBezTo>
                    <a:pt x="74" y="4"/>
                    <a:pt x="45" y="0"/>
                    <a:pt x="25" y="15"/>
                  </a:cubicBezTo>
                  <a:close/>
                </a:path>
              </a:pathLst>
            </a:custGeom>
            <a:grpFill/>
            <a:ln>
              <a:noFill/>
            </a:ln>
          </p:spPr>
          <p:txBody>
            <a:bodyPr vert="horz" wrap="square" lIns="65024" tIns="32512" rIns="65024" bIns="32512" numCol="1" anchor="t" anchorCtr="0" compatLnSpc="1"/>
            <a:lstStyle/>
            <a:p>
              <a:endParaRPr lang="zh-CN" altLang="en-US" sz="1778" dirty="0">
                <a:latin typeface="Impact" pitchFamily="34" charset="0"/>
              </a:endParaRPr>
            </a:p>
          </p:txBody>
        </p:sp>
        <p:sp>
          <p:nvSpPr>
            <p:cNvPr id="55" name="Freeform 7"/>
            <p:cNvSpPr/>
            <p:nvPr/>
          </p:nvSpPr>
          <p:spPr bwMode="auto">
            <a:xfrm>
              <a:off x="5359448" y="1804078"/>
              <a:ext cx="264072" cy="264072"/>
            </a:xfrm>
            <a:custGeom>
              <a:avLst/>
              <a:gdLst>
                <a:gd name="T0" fmla="*/ 25 w 104"/>
                <a:gd name="T1" fmla="*/ 15 h 104"/>
                <a:gd name="T2" fmla="*/ 15 w 104"/>
                <a:gd name="T3" fmla="*/ 79 h 104"/>
                <a:gd name="T4" fmla="*/ 80 w 104"/>
                <a:gd name="T5" fmla="*/ 89 h 104"/>
                <a:gd name="T6" fmla="*/ 89 w 104"/>
                <a:gd name="T7" fmla="*/ 25 h 104"/>
                <a:gd name="T8" fmla="*/ 25 w 104"/>
                <a:gd name="T9" fmla="*/ 15 h 104"/>
              </a:gdLst>
              <a:ahLst/>
              <a:cxnLst>
                <a:cxn ang="0">
                  <a:pos x="T0" y="T1"/>
                </a:cxn>
                <a:cxn ang="0">
                  <a:pos x="T2" y="T3"/>
                </a:cxn>
                <a:cxn ang="0">
                  <a:pos x="T4" y="T5"/>
                </a:cxn>
                <a:cxn ang="0">
                  <a:pos x="T6" y="T7"/>
                </a:cxn>
                <a:cxn ang="0">
                  <a:pos x="T8" y="T9"/>
                </a:cxn>
              </a:cxnLst>
              <a:rect l="0" t="0" r="r" b="b"/>
              <a:pathLst>
                <a:path w="104" h="104">
                  <a:moveTo>
                    <a:pt x="25" y="15"/>
                  </a:moveTo>
                  <a:cubicBezTo>
                    <a:pt x="4" y="30"/>
                    <a:pt x="0" y="59"/>
                    <a:pt x="15" y="79"/>
                  </a:cubicBezTo>
                  <a:cubicBezTo>
                    <a:pt x="30" y="100"/>
                    <a:pt x="59" y="104"/>
                    <a:pt x="80" y="89"/>
                  </a:cubicBezTo>
                  <a:cubicBezTo>
                    <a:pt x="100" y="74"/>
                    <a:pt x="104" y="45"/>
                    <a:pt x="89" y="25"/>
                  </a:cubicBezTo>
                  <a:cubicBezTo>
                    <a:pt x="74" y="4"/>
                    <a:pt x="45" y="0"/>
                    <a:pt x="25" y="1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78" dirty="0">
                  <a:solidFill>
                    <a:prstClr val="white"/>
                  </a:solidFill>
                  <a:latin typeface="Impact" pitchFamily="34" charset="0"/>
                </a:rPr>
                <a:t>3</a:t>
              </a:r>
              <a:endParaRPr lang="zh-CN" altLang="en-US" sz="1778" dirty="0">
                <a:solidFill>
                  <a:prstClr val="white"/>
                </a:solidFill>
                <a:latin typeface="Impact" pitchFamily="34" charset="0"/>
              </a:endParaRPr>
            </a:p>
          </p:txBody>
        </p:sp>
        <p:sp>
          <p:nvSpPr>
            <p:cNvPr id="56" name="Freeform 8"/>
            <p:cNvSpPr>
              <a:spLocks noEditPoints="1"/>
            </p:cNvSpPr>
            <p:nvPr/>
          </p:nvSpPr>
          <p:spPr bwMode="auto">
            <a:xfrm>
              <a:off x="5293839" y="1738470"/>
              <a:ext cx="398569" cy="395289"/>
            </a:xfrm>
            <a:custGeom>
              <a:avLst/>
              <a:gdLst>
                <a:gd name="T0" fmla="*/ 46 w 157"/>
                <a:gd name="T1" fmla="*/ 23 h 156"/>
                <a:gd name="T2" fmla="*/ 34 w 157"/>
                <a:gd name="T3" fmla="*/ 13 h 156"/>
                <a:gd name="T4" fmla="*/ 30 w 157"/>
                <a:gd name="T5" fmla="*/ 37 h 156"/>
                <a:gd name="T6" fmla="*/ 23 w 157"/>
                <a:gd name="T7" fmla="*/ 46 h 156"/>
                <a:gd name="T8" fmla="*/ 3 w 157"/>
                <a:gd name="T9" fmla="*/ 57 h 156"/>
                <a:gd name="T10" fmla="*/ 15 w 157"/>
                <a:gd name="T11" fmla="*/ 76 h 156"/>
                <a:gd name="T12" fmla="*/ 0 w 157"/>
                <a:gd name="T13" fmla="*/ 81 h 156"/>
                <a:gd name="T14" fmla="*/ 18 w 157"/>
                <a:gd name="T15" fmla="*/ 97 h 156"/>
                <a:gd name="T16" fmla="*/ 22 w 157"/>
                <a:gd name="T17" fmla="*/ 107 h 156"/>
                <a:gd name="T18" fmla="*/ 21 w 157"/>
                <a:gd name="T19" fmla="*/ 130 h 156"/>
                <a:gd name="T20" fmla="*/ 45 w 157"/>
                <a:gd name="T21" fmla="*/ 132 h 156"/>
                <a:gd name="T22" fmla="*/ 42 w 157"/>
                <a:gd name="T23" fmla="*/ 147 h 156"/>
                <a:gd name="T24" fmla="*/ 65 w 157"/>
                <a:gd name="T25" fmla="*/ 140 h 156"/>
                <a:gd name="T26" fmla="*/ 80 w 157"/>
                <a:gd name="T27" fmla="*/ 142 h 156"/>
                <a:gd name="T28" fmla="*/ 102 w 157"/>
                <a:gd name="T29" fmla="*/ 153 h 156"/>
                <a:gd name="T30" fmla="*/ 101 w 157"/>
                <a:gd name="T31" fmla="*/ 137 h 156"/>
                <a:gd name="T32" fmla="*/ 111 w 157"/>
                <a:gd name="T33" fmla="*/ 133 h 156"/>
                <a:gd name="T34" fmla="*/ 135 w 157"/>
                <a:gd name="T35" fmla="*/ 132 h 156"/>
                <a:gd name="T36" fmla="*/ 127 w 157"/>
                <a:gd name="T37" fmla="*/ 118 h 156"/>
                <a:gd name="T38" fmla="*/ 133 w 157"/>
                <a:gd name="T39" fmla="*/ 110 h 156"/>
                <a:gd name="T40" fmla="*/ 154 w 157"/>
                <a:gd name="T41" fmla="*/ 98 h 156"/>
                <a:gd name="T42" fmla="*/ 140 w 157"/>
                <a:gd name="T43" fmla="*/ 90 h 156"/>
                <a:gd name="T44" fmla="*/ 142 w 157"/>
                <a:gd name="T45" fmla="*/ 80 h 156"/>
                <a:gd name="T46" fmla="*/ 154 w 157"/>
                <a:gd name="T47" fmla="*/ 60 h 156"/>
                <a:gd name="T48" fmla="*/ 138 w 157"/>
                <a:gd name="T49" fmla="*/ 58 h 156"/>
                <a:gd name="T50" fmla="*/ 134 w 157"/>
                <a:gd name="T51" fmla="*/ 47 h 156"/>
                <a:gd name="T52" fmla="*/ 135 w 157"/>
                <a:gd name="T53" fmla="*/ 26 h 156"/>
                <a:gd name="T54" fmla="*/ 121 w 157"/>
                <a:gd name="T55" fmla="*/ 32 h 156"/>
                <a:gd name="T56" fmla="*/ 111 w 157"/>
                <a:gd name="T57" fmla="*/ 24 h 156"/>
                <a:gd name="T58" fmla="*/ 100 w 157"/>
                <a:gd name="T59" fmla="*/ 3 h 156"/>
                <a:gd name="T60" fmla="*/ 91 w 157"/>
                <a:gd name="T61" fmla="*/ 16 h 156"/>
                <a:gd name="T62" fmla="*/ 76 w 157"/>
                <a:gd name="T63" fmla="*/ 14 h 156"/>
                <a:gd name="T64" fmla="*/ 55 w 157"/>
                <a:gd name="T65" fmla="*/ 3 h 156"/>
                <a:gd name="T66" fmla="*/ 120 w 157"/>
                <a:gd name="T67" fmla="*/ 47 h 156"/>
                <a:gd name="T68" fmla="*/ 36 w 157"/>
                <a:gd name="T69" fmla="*/ 109 h 156"/>
                <a:gd name="T70" fmla="*/ 120 w 157"/>
                <a:gd name="T71" fmla="*/ 4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7" h="156">
                  <a:moveTo>
                    <a:pt x="55" y="19"/>
                  </a:moveTo>
                  <a:cubicBezTo>
                    <a:pt x="52" y="20"/>
                    <a:pt x="49" y="22"/>
                    <a:pt x="46" y="23"/>
                  </a:cubicBezTo>
                  <a:cubicBezTo>
                    <a:pt x="46" y="23"/>
                    <a:pt x="46" y="23"/>
                    <a:pt x="46" y="23"/>
                  </a:cubicBezTo>
                  <a:cubicBezTo>
                    <a:pt x="34" y="13"/>
                    <a:pt x="34" y="13"/>
                    <a:pt x="34" y="13"/>
                  </a:cubicBezTo>
                  <a:cubicBezTo>
                    <a:pt x="22" y="24"/>
                    <a:pt x="22" y="24"/>
                    <a:pt x="22" y="24"/>
                  </a:cubicBezTo>
                  <a:cubicBezTo>
                    <a:pt x="30" y="37"/>
                    <a:pt x="30" y="37"/>
                    <a:pt x="30" y="37"/>
                  </a:cubicBezTo>
                  <a:cubicBezTo>
                    <a:pt x="27" y="40"/>
                    <a:pt x="25" y="43"/>
                    <a:pt x="24" y="46"/>
                  </a:cubicBezTo>
                  <a:cubicBezTo>
                    <a:pt x="23" y="46"/>
                    <a:pt x="23" y="46"/>
                    <a:pt x="23" y="46"/>
                  </a:cubicBezTo>
                  <a:cubicBezTo>
                    <a:pt x="8" y="43"/>
                    <a:pt x="8" y="43"/>
                    <a:pt x="8" y="43"/>
                  </a:cubicBezTo>
                  <a:cubicBezTo>
                    <a:pt x="3" y="57"/>
                    <a:pt x="3" y="57"/>
                    <a:pt x="3" y="57"/>
                  </a:cubicBezTo>
                  <a:cubicBezTo>
                    <a:pt x="16" y="66"/>
                    <a:pt x="16" y="66"/>
                    <a:pt x="16" y="66"/>
                  </a:cubicBezTo>
                  <a:cubicBezTo>
                    <a:pt x="15" y="69"/>
                    <a:pt x="15" y="72"/>
                    <a:pt x="15" y="76"/>
                  </a:cubicBezTo>
                  <a:cubicBezTo>
                    <a:pt x="15" y="76"/>
                    <a:pt x="15" y="76"/>
                    <a:pt x="15" y="76"/>
                  </a:cubicBezTo>
                  <a:cubicBezTo>
                    <a:pt x="0" y="81"/>
                    <a:pt x="0" y="81"/>
                    <a:pt x="0" y="81"/>
                  </a:cubicBezTo>
                  <a:cubicBezTo>
                    <a:pt x="2" y="96"/>
                    <a:pt x="2" y="96"/>
                    <a:pt x="2" y="96"/>
                  </a:cubicBezTo>
                  <a:cubicBezTo>
                    <a:pt x="18" y="97"/>
                    <a:pt x="18" y="97"/>
                    <a:pt x="18" y="97"/>
                  </a:cubicBezTo>
                  <a:cubicBezTo>
                    <a:pt x="19" y="101"/>
                    <a:pt x="19" y="102"/>
                    <a:pt x="22" y="107"/>
                  </a:cubicBezTo>
                  <a:cubicBezTo>
                    <a:pt x="22" y="107"/>
                    <a:pt x="22" y="107"/>
                    <a:pt x="22" y="107"/>
                  </a:cubicBezTo>
                  <a:cubicBezTo>
                    <a:pt x="11" y="118"/>
                    <a:pt x="11" y="118"/>
                    <a:pt x="11" y="118"/>
                  </a:cubicBezTo>
                  <a:cubicBezTo>
                    <a:pt x="21" y="130"/>
                    <a:pt x="21" y="130"/>
                    <a:pt x="21" y="130"/>
                  </a:cubicBezTo>
                  <a:cubicBezTo>
                    <a:pt x="35" y="124"/>
                    <a:pt x="35" y="124"/>
                    <a:pt x="35" y="124"/>
                  </a:cubicBezTo>
                  <a:cubicBezTo>
                    <a:pt x="38" y="127"/>
                    <a:pt x="41" y="130"/>
                    <a:pt x="45" y="132"/>
                  </a:cubicBezTo>
                  <a:cubicBezTo>
                    <a:pt x="45" y="132"/>
                    <a:pt x="45" y="132"/>
                    <a:pt x="45" y="132"/>
                  </a:cubicBezTo>
                  <a:cubicBezTo>
                    <a:pt x="42" y="147"/>
                    <a:pt x="42" y="147"/>
                    <a:pt x="42" y="147"/>
                  </a:cubicBezTo>
                  <a:cubicBezTo>
                    <a:pt x="57" y="153"/>
                    <a:pt x="57" y="153"/>
                    <a:pt x="57" y="153"/>
                  </a:cubicBezTo>
                  <a:cubicBezTo>
                    <a:pt x="65" y="140"/>
                    <a:pt x="65" y="140"/>
                    <a:pt x="65" y="140"/>
                  </a:cubicBezTo>
                  <a:cubicBezTo>
                    <a:pt x="70" y="141"/>
                    <a:pt x="75" y="141"/>
                    <a:pt x="80" y="141"/>
                  </a:cubicBezTo>
                  <a:cubicBezTo>
                    <a:pt x="80" y="142"/>
                    <a:pt x="80" y="142"/>
                    <a:pt x="80" y="142"/>
                  </a:cubicBezTo>
                  <a:cubicBezTo>
                    <a:pt x="86" y="156"/>
                    <a:pt x="86" y="156"/>
                    <a:pt x="86" y="156"/>
                  </a:cubicBezTo>
                  <a:cubicBezTo>
                    <a:pt x="102" y="153"/>
                    <a:pt x="102" y="153"/>
                    <a:pt x="102" y="153"/>
                  </a:cubicBezTo>
                  <a:cubicBezTo>
                    <a:pt x="101" y="137"/>
                    <a:pt x="101" y="137"/>
                    <a:pt x="101" y="137"/>
                  </a:cubicBezTo>
                  <a:cubicBezTo>
                    <a:pt x="101" y="137"/>
                    <a:pt x="101" y="137"/>
                    <a:pt x="101" y="137"/>
                  </a:cubicBezTo>
                  <a:cubicBezTo>
                    <a:pt x="105" y="136"/>
                    <a:pt x="108" y="134"/>
                    <a:pt x="111" y="132"/>
                  </a:cubicBezTo>
                  <a:cubicBezTo>
                    <a:pt x="111" y="133"/>
                    <a:pt x="111" y="133"/>
                    <a:pt x="111" y="133"/>
                  </a:cubicBezTo>
                  <a:cubicBezTo>
                    <a:pt x="123" y="143"/>
                    <a:pt x="123" y="143"/>
                    <a:pt x="123" y="143"/>
                  </a:cubicBezTo>
                  <a:cubicBezTo>
                    <a:pt x="135" y="132"/>
                    <a:pt x="135" y="132"/>
                    <a:pt x="135" y="132"/>
                  </a:cubicBezTo>
                  <a:cubicBezTo>
                    <a:pt x="127" y="118"/>
                    <a:pt x="127" y="118"/>
                    <a:pt x="127" y="118"/>
                  </a:cubicBezTo>
                  <a:cubicBezTo>
                    <a:pt x="127" y="118"/>
                    <a:pt x="127" y="118"/>
                    <a:pt x="127" y="118"/>
                  </a:cubicBezTo>
                  <a:cubicBezTo>
                    <a:pt x="129" y="116"/>
                    <a:pt x="131" y="113"/>
                    <a:pt x="133" y="110"/>
                  </a:cubicBezTo>
                  <a:cubicBezTo>
                    <a:pt x="133" y="110"/>
                    <a:pt x="133" y="110"/>
                    <a:pt x="133" y="110"/>
                  </a:cubicBezTo>
                  <a:cubicBezTo>
                    <a:pt x="148" y="113"/>
                    <a:pt x="148" y="113"/>
                    <a:pt x="148" y="113"/>
                  </a:cubicBezTo>
                  <a:cubicBezTo>
                    <a:pt x="154" y="98"/>
                    <a:pt x="154" y="98"/>
                    <a:pt x="154" y="98"/>
                  </a:cubicBezTo>
                  <a:cubicBezTo>
                    <a:pt x="140" y="90"/>
                    <a:pt x="140" y="90"/>
                    <a:pt x="140" y="90"/>
                  </a:cubicBezTo>
                  <a:cubicBezTo>
                    <a:pt x="140" y="90"/>
                    <a:pt x="140" y="90"/>
                    <a:pt x="140" y="90"/>
                  </a:cubicBezTo>
                  <a:cubicBezTo>
                    <a:pt x="141" y="87"/>
                    <a:pt x="141" y="83"/>
                    <a:pt x="141" y="80"/>
                  </a:cubicBezTo>
                  <a:cubicBezTo>
                    <a:pt x="142" y="80"/>
                    <a:pt x="142" y="80"/>
                    <a:pt x="142" y="80"/>
                  </a:cubicBezTo>
                  <a:cubicBezTo>
                    <a:pt x="157" y="75"/>
                    <a:pt x="157" y="75"/>
                    <a:pt x="157" y="75"/>
                  </a:cubicBezTo>
                  <a:cubicBezTo>
                    <a:pt x="154" y="60"/>
                    <a:pt x="154" y="60"/>
                    <a:pt x="154" y="60"/>
                  </a:cubicBezTo>
                  <a:cubicBezTo>
                    <a:pt x="139" y="59"/>
                    <a:pt x="139" y="59"/>
                    <a:pt x="139" y="59"/>
                  </a:cubicBezTo>
                  <a:cubicBezTo>
                    <a:pt x="138" y="58"/>
                    <a:pt x="138" y="58"/>
                    <a:pt x="138" y="58"/>
                  </a:cubicBezTo>
                  <a:cubicBezTo>
                    <a:pt x="137" y="55"/>
                    <a:pt x="136" y="52"/>
                    <a:pt x="133" y="48"/>
                  </a:cubicBezTo>
                  <a:cubicBezTo>
                    <a:pt x="134" y="47"/>
                    <a:pt x="134" y="47"/>
                    <a:pt x="134" y="47"/>
                  </a:cubicBezTo>
                  <a:cubicBezTo>
                    <a:pt x="144" y="39"/>
                    <a:pt x="144" y="39"/>
                    <a:pt x="144" y="39"/>
                  </a:cubicBezTo>
                  <a:cubicBezTo>
                    <a:pt x="135" y="26"/>
                    <a:pt x="135" y="26"/>
                    <a:pt x="135" y="26"/>
                  </a:cubicBezTo>
                  <a:cubicBezTo>
                    <a:pt x="121" y="33"/>
                    <a:pt x="121" y="33"/>
                    <a:pt x="121" y="33"/>
                  </a:cubicBezTo>
                  <a:cubicBezTo>
                    <a:pt x="121" y="32"/>
                    <a:pt x="121" y="32"/>
                    <a:pt x="121" y="32"/>
                  </a:cubicBezTo>
                  <a:cubicBezTo>
                    <a:pt x="118" y="29"/>
                    <a:pt x="115" y="27"/>
                    <a:pt x="111" y="24"/>
                  </a:cubicBezTo>
                  <a:cubicBezTo>
                    <a:pt x="111" y="24"/>
                    <a:pt x="111" y="24"/>
                    <a:pt x="111" y="24"/>
                  </a:cubicBezTo>
                  <a:cubicBezTo>
                    <a:pt x="115" y="9"/>
                    <a:pt x="115" y="9"/>
                    <a:pt x="115" y="9"/>
                  </a:cubicBezTo>
                  <a:cubicBezTo>
                    <a:pt x="100" y="3"/>
                    <a:pt x="100" y="3"/>
                    <a:pt x="100" y="3"/>
                  </a:cubicBezTo>
                  <a:cubicBezTo>
                    <a:pt x="91" y="16"/>
                    <a:pt x="91" y="16"/>
                    <a:pt x="91" y="16"/>
                  </a:cubicBezTo>
                  <a:cubicBezTo>
                    <a:pt x="91" y="16"/>
                    <a:pt x="91" y="16"/>
                    <a:pt x="91" y="16"/>
                  </a:cubicBezTo>
                  <a:cubicBezTo>
                    <a:pt x="86" y="15"/>
                    <a:pt x="81" y="15"/>
                    <a:pt x="76" y="15"/>
                  </a:cubicBezTo>
                  <a:cubicBezTo>
                    <a:pt x="76" y="14"/>
                    <a:pt x="76" y="14"/>
                    <a:pt x="76" y="14"/>
                  </a:cubicBezTo>
                  <a:cubicBezTo>
                    <a:pt x="70" y="0"/>
                    <a:pt x="70" y="0"/>
                    <a:pt x="70" y="0"/>
                  </a:cubicBezTo>
                  <a:cubicBezTo>
                    <a:pt x="55" y="3"/>
                    <a:pt x="55" y="3"/>
                    <a:pt x="55" y="3"/>
                  </a:cubicBezTo>
                  <a:cubicBezTo>
                    <a:pt x="55" y="19"/>
                    <a:pt x="55" y="19"/>
                    <a:pt x="55" y="19"/>
                  </a:cubicBezTo>
                  <a:close/>
                  <a:moveTo>
                    <a:pt x="120" y="47"/>
                  </a:moveTo>
                  <a:cubicBezTo>
                    <a:pt x="138" y="70"/>
                    <a:pt x="133" y="103"/>
                    <a:pt x="109" y="120"/>
                  </a:cubicBezTo>
                  <a:cubicBezTo>
                    <a:pt x="86" y="137"/>
                    <a:pt x="53" y="133"/>
                    <a:pt x="36" y="109"/>
                  </a:cubicBezTo>
                  <a:cubicBezTo>
                    <a:pt x="19" y="86"/>
                    <a:pt x="23" y="53"/>
                    <a:pt x="47" y="36"/>
                  </a:cubicBezTo>
                  <a:cubicBezTo>
                    <a:pt x="70" y="19"/>
                    <a:pt x="103" y="23"/>
                    <a:pt x="120" y="47"/>
                  </a:cubicBezTo>
                  <a:close/>
                </a:path>
              </a:pathLst>
            </a:custGeom>
            <a:grpFill/>
            <a:ln>
              <a:noFill/>
            </a:ln>
          </p:spPr>
          <p:txBody>
            <a:bodyPr vert="horz" wrap="square" lIns="65024" tIns="32512" rIns="65024" bIns="32512" numCol="1" anchor="t" anchorCtr="0" compatLnSpc="1"/>
            <a:lstStyle/>
            <a:p>
              <a:endParaRPr lang="zh-CN" altLang="en-US" sz="1778" dirty="0">
                <a:latin typeface="Impact" pitchFamily="34" charset="0"/>
              </a:endParaRPr>
            </a:p>
          </p:txBody>
        </p:sp>
      </p:grpSp>
      <p:grpSp>
        <p:nvGrpSpPr>
          <p:cNvPr id="6" name="组合 56"/>
          <p:cNvGrpSpPr/>
          <p:nvPr/>
        </p:nvGrpSpPr>
        <p:grpSpPr>
          <a:xfrm>
            <a:off x="4499994" y="3928338"/>
            <a:ext cx="448019" cy="444308"/>
            <a:chOff x="5293839" y="1738470"/>
            <a:chExt cx="398569" cy="395289"/>
          </a:xfrm>
          <a:solidFill>
            <a:schemeClr val="accent4"/>
          </a:solidFill>
        </p:grpSpPr>
        <p:sp>
          <p:nvSpPr>
            <p:cNvPr id="58" name="Freeform 5"/>
            <p:cNvSpPr/>
            <p:nvPr/>
          </p:nvSpPr>
          <p:spPr bwMode="auto">
            <a:xfrm>
              <a:off x="5359448" y="1804078"/>
              <a:ext cx="264072" cy="264072"/>
            </a:xfrm>
            <a:custGeom>
              <a:avLst/>
              <a:gdLst>
                <a:gd name="T0" fmla="*/ 25 w 104"/>
                <a:gd name="T1" fmla="*/ 15 h 104"/>
                <a:gd name="T2" fmla="*/ 15 w 104"/>
                <a:gd name="T3" fmla="*/ 79 h 104"/>
                <a:gd name="T4" fmla="*/ 80 w 104"/>
                <a:gd name="T5" fmla="*/ 89 h 104"/>
                <a:gd name="T6" fmla="*/ 89 w 104"/>
                <a:gd name="T7" fmla="*/ 25 h 104"/>
                <a:gd name="T8" fmla="*/ 25 w 104"/>
                <a:gd name="T9" fmla="*/ 15 h 104"/>
              </a:gdLst>
              <a:ahLst/>
              <a:cxnLst>
                <a:cxn ang="0">
                  <a:pos x="T0" y="T1"/>
                </a:cxn>
                <a:cxn ang="0">
                  <a:pos x="T2" y="T3"/>
                </a:cxn>
                <a:cxn ang="0">
                  <a:pos x="T4" y="T5"/>
                </a:cxn>
                <a:cxn ang="0">
                  <a:pos x="T6" y="T7"/>
                </a:cxn>
                <a:cxn ang="0">
                  <a:pos x="T8" y="T9"/>
                </a:cxn>
              </a:cxnLst>
              <a:rect l="0" t="0" r="r" b="b"/>
              <a:pathLst>
                <a:path w="104" h="104">
                  <a:moveTo>
                    <a:pt x="25" y="15"/>
                  </a:moveTo>
                  <a:cubicBezTo>
                    <a:pt x="4" y="30"/>
                    <a:pt x="0" y="59"/>
                    <a:pt x="15" y="79"/>
                  </a:cubicBezTo>
                  <a:cubicBezTo>
                    <a:pt x="30" y="100"/>
                    <a:pt x="59" y="104"/>
                    <a:pt x="80" y="89"/>
                  </a:cubicBezTo>
                  <a:cubicBezTo>
                    <a:pt x="100" y="74"/>
                    <a:pt x="104" y="45"/>
                    <a:pt x="89" y="25"/>
                  </a:cubicBezTo>
                  <a:cubicBezTo>
                    <a:pt x="74" y="4"/>
                    <a:pt x="45" y="0"/>
                    <a:pt x="25" y="15"/>
                  </a:cubicBezTo>
                  <a:close/>
                </a:path>
              </a:pathLst>
            </a:custGeom>
            <a:grpFill/>
            <a:ln>
              <a:noFill/>
            </a:ln>
          </p:spPr>
          <p:txBody>
            <a:bodyPr vert="horz" wrap="square" lIns="65024" tIns="32512" rIns="65024" bIns="32512" numCol="1" anchor="t" anchorCtr="0" compatLnSpc="1"/>
            <a:lstStyle/>
            <a:p>
              <a:endParaRPr lang="zh-CN" altLang="en-US" sz="1778" dirty="0">
                <a:latin typeface="Impact" pitchFamily="34" charset="0"/>
              </a:endParaRPr>
            </a:p>
          </p:txBody>
        </p:sp>
        <p:sp>
          <p:nvSpPr>
            <p:cNvPr id="59" name="Freeform 7"/>
            <p:cNvSpPr/>
            <p:nvPr/>
          </p:nvSpPr>
          <p:spPr bwMode="auto">
            <a:xfrm>
              <a:off x="5359448" y="1804078"/>
              <a:ext cx="264072" cy="264072"/>
            </a:xfrm>
            <a:custGeom>
              <a:avLst/>
              <a:gdLst>
                <a:gd name="T0" fmla="*/ 25 w 104"/>
                <a:gd name="T1" fmla="*/ 15 h 104"/>
                <a:gd name="T2" fmla="*/ 15 w 104"/>
                <a:gd name="T3" fmla="*/ 79 h 104"/>
                <a:gd name="T4" fmla="*/ 80 w 104"/>
                <a:gd name="T5" fmla="*/ 89 h 104"/>
                <a:gd name="T6" fmla="*/ 89 w 104"/>
                <a:gd name="T7" fmla="*/ 25 h 104"/>
                <a:gd name="T8" fmla="*/ 25 w 104"/>
                <a:gd name="T9" fmla="*/ 15 h 104"/>
              </a:gdLst>
              <a:ahLst/>
              <a:cxnLst>
                <a:cxn ang="0">
                  <a:pos x="T0" y="T1"/>
                </a:cxn>
                <a:cxn ang="0">
                  <a:pos x="T2" y="T3"/>
                </a:cxn>
                <a:cxn ang="0">
                  <a:pos x="T4" y="T5"/>
                </a:cxn>
                <a:cxn ang="0">
                  <a:pos x="T6" y="T7"/>
                </a:cxn>
                <a:cxn ang="0">
                  <a:pos x="T8" y="T9"/>
                </a:cxn>
              </a:cxnLst>
              <a:rect l="0" t="0" r="r" b="b"/>
              <a:pathLst>
                <a:path w="104" h="104">
                  <a:moveTo>
                    <a:pt x="25" y="15"/>
                  </a:moveTo>
                  <a:cubicBezTo>
                    <a:pt x="4" y="30"/>
                    <a:pt x="0" y="59"/>
                    <a:pt x="15" y="79"/>
                  </a:cubicBezTo>
                  <a:cubicBezTo>
                    <a:pt x="30" y="100"/>
                    <a:pt x="59" y="104"/>
                    <a:pt x="80" y="89"/>
                  </a:cubicBezTo>
                  <a:cubicBezTo>
                    <a:pt x="100" y="74"/>
                    <a:pt x="104" y="45"/>
                    <a:pt x="89" y="25"/>
                  </a:cubicBezTo>
                  <a:cubicBezTo>
                    <a:pt x="74" y="4"/>
                    <a:pt x="45" y="0"/>
                    <a:pt x="25" y="1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78" dirty="0">
                  <a:solidFill>
                    <a:prstClr val="white"/>
                  </a:solidFill>
                  <a:latin typeface="Impact" pitchFamily="34" charset="0"/>
                </a:rPr>
                <a:t>4</a:t>
              </a:r>
              <a:endParaRPr lang="zh-CN" altLang="en-US" sz="1778" dirty="0">
                <a:solidFill>
                  <a:prstClr val="white"/>
                </a:solidFill>
                <a:latin typeface="Impact" pitchFamily="34" charset="0"/>
              </a:endParaRPr>
            </a:p>
          </p:txBody>
        </p:sp>
        <p:sp>
          <p:nvSpPr>
            <p:cNvPr id="60" name="Freeform 8"/>
            <p:cNvSpPr>
              <a:spLocks noEditPoints="1"/>
            </p:cNvSpPr>
            <p:nvPr/>
          </p:nvSpPr>
          <p:spPr bwMode="auto">
            <a:xfrm>
              <a:off x="5293839" y="1738470"/>
              <a:ext cx="398569" cy="395289"/>
            </a:xfrm>
            <a:custGeom>
              <a:avLst/>
              <a:gdLst>
                <a:gd name="T0" fmla="*/ 46 w 157"/>
                <a:gd name="T1" fmla="*/ 23 h 156"/>
                <a:gd name="T2" fmla="*/ 34 w 157"/>
                <a:gd name="T3" fmla="*/ 13 h 156"/>
                <a:gd name="T4" fmla="*/ 30 w 157"/>
                <a:gd name="T5" fmla="*/ 37 h 156"/>
                <a:gd name="T6" fmla="*/ 23 w 157"/>
                <a:gd name="T7" fmla="*/ 46 h 156"/>
                <a:gd name="T8" fmla="*/ 3 w 157"/>
                <a:gd name="T9" fmla="*/ 57 h 156"/>
                <a:gd name="T10" fmla="*/ 15 w 157"/>
                <a:gd name="T11" fmla="*/ 76 h 156"/>
                <a:gd name="T12" fmla="*/ 0 w 157"/>
                <a:gd name="T13" fmla="*/ 81 h 156"/>
                <a:gd name="T14" fmla="*/ 18 w 157"/>
                <a:gd name="T15" fmla="*/ 97 h 156"/>
                <a:gd name="T16" fmla="*/ 22 w 157"/>
                <a:gd name="T17" fmla="*/ 107 h 156"/>
                <a:gd name="T18" fmla="*/ 21 w 157"/>
                <a:gd name="T19" fmla="*/ 130 h 156"/>
                <a:gd name="T20" fmla="*/ 45 w 157"/>
                <a:gd name="T21" fmla="*/ 132 h 156"/>
                <a:gd name="T22" fmla="*/ 42 w 157"/>
                <a:gd name="T23" fmla="*/ 147 h 156"/>
                <a:gd name="T24" fmla="*/ 65 w 157"/>
                <a:gd name="T25" fmla="*/ 140 h 156"/>
                <a:gd name="T26" fmla="*/ 80 w 157"/>
                <a:gd name="T27" fmla="*/ 142 h 156"/>
                <a:gd name="T28" fmla="*/ 102 w 157"/>
                <a:gd name="T29" fmla="*/ 153 h 156"/>
                <a:gd name="T30" fmla="*/ 101 w 157"/>
                <a:gd name="T31" fmla="*/ 137 h 156"/>
                <a:gd name="T32" fmla="*/ 111 w 157"/>
                <a:gd name="T33" fmla="*/ 133 h 156"/>
                <a:gd name="T34" fmla="*/ 135 w 157"/>
                <a:gd name="T35" fmla="*/ 132 h 156"/>
                <a:gd name="T36" fmla="*/ 127 w 157"/>
                <a:gd name="T37" fmla="*/ 118 h 156"/>
                <a:gd name="T38" fmla="*/ 133 w 157"/>
                <a:gd name="T39" fmla="*/ 110 h 156"/>
                <a:gd name="T40" fmla="*/ 154 w 157"/>
                <a:gd name="T41" fmla="*/ 98 h 156"/>
                <a:gd name="T42" fmla="*/ 140 w 157"/>
                <a:gd name="T43" fmla="*/ 90 h 156"/>
                <a:gd name="T44" fmla="*/ 142 w 157"/>
                <a:gd name="T45" fmla="*/ 80 h 156"/>
                <a:gd name="T46" fmla="*/ 154 w 157"/>
                <a:gd name="T47" fmla="*/ 60 h 156"/>
                <a:gd name="T48" fmla="*/ 138 w 157"/>
                <a:gd name="T49" fmla="*/ 58 h 156"/>
                <a:gd name="T50" fmla="*/ 134 w 157"/>
                <a:gd name="T51" fmla="*/ 47 h 156"/>
                <a:gd name="T52" fmla="*/ 135 w 157"/>
                <a:gd name="T53" fmla="*/ 26 h 156"/>
                <a:gd name="T54" fmla="*/ 121 w 157"/>
                <a:gd name="T55" fmla="*/ 32 h 156"/>
                <a:gd name="T56" fmla="*/ 111 w 157"/>
                <a:gd name="T57" fmla="*/ 24 h 156"/>
                <a:gd name="T58" fmla="*/ 100 w 157"/>
                <a:gd name="T59" fmla="*/ 3 h 156"/>
                <a:gd name="T60" fmla="*/ 91 w 157"/>
                <a:gd name="T61" fmla="*/ 16 h 156"/>
                <a:gd name="T62" fmla="*/ 76 w 157"/>
                <a:gd name="T63" fmla="*/ 14 h 156"/>
                <a:gd name="T64" fmla="*/ 55 w 157"/>
                <a:gd name="T65" fmla="*/ 3 h 156"/>
                <a:gd name="T66" fmla="*/ 120 w 157"/>
                <a:gd name="T67" fmla="*/ 47 h 156"/>
                <a:gd name="T68" fmla="*/ 36 w 157"/>
                <a:gd name="T69" fmla="*/ 109 h 156"/>
                <a:gd name="T70" fmla="*/ 120 w 157"/>
                <a:gd name="T71" fmla="*/ 4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7" h="156">
                  <a:moveTo>
                    <a:pt x="55" y="19"/>
                  </a:moveTo>
                  <a:cubicBezTo>
                    <a:pt x="52" y="20"/>
                    <a:pt x="49" y="22"/>
                    <a:pt x="46" y="23"/>
                  </a:cubicBezTo>
                  <a:cubicBezTo>
                    <a:pt x="46" y="23"/>
                    <a:pt x="46" y="23"/>
                    <a:pt x="46" y="23"/>
                  </a:cubicBezTo>
                  <a:cubicBezTo>
                    <a:pt x="34" y="13"/>
                    <a:pt x="34" y="13"/>
                    <a:pt x="34" y="13"/>
                  </a:cubicBezTo>
                  <a:cubicBezTo>
                    <a:pt x="22" y="24"/>
                    <a:pt x="22" y="24"/>
                    <a:pt x="22" y="24"/>
                  </a:cubicBezTo>
                  <a:cubicBezTo>
                    <a:pt x="30" y="37"/>
                    <a:pt x="30" y="37"/>
                    <a:pt x="30" y="37"/>
                  </a:cubicBezTo>
                  <a:cubicBezTo>
                    <a:pt x="27" y="40"/>
                    <a:pt x="25" y="43"/>
                    <a:pt x="24" y="46"/>
                  </a:cubicBezTo>
                  <a:cubicBezTo>
                    <a:pt x="23" y="46"/>
                    <a:pt x="23" y="46"/>
                    <a:pt x="23" y="46"/>
                  </a:cubicBezTo>
                  <a:cubicBezTo>
                    <a:pt x="8" y="43"/>
                    <a:pt x="8" y="43"/>
                    <a:pt x="8" y="43"/>
                  </a:cubicBezTo>
                  <a:cubicBezTo>
                    <a:pt x="3" y="57"/>
                    <a:pt x="3" y="57"/>
                    <a:pt x="3" y="57"/>
                  </a:cubicBezTo>
                  <a:cubicBezTo>
                    <a:pt x="16" y="66"/>
                    <a:pt x="16" y="66"/>
                    <a:pt x="16" y="66"/>
                  </a:cubicBezTo>
                  <a:cubicBezTo>
                    <a:pt x="15" y="69"/>
                    <a:pt x="15" y="72"/>
                    <a:pt x="15" y="76"/>
                  </a:cubicBezTo>
                  <a:cubicBezTo>
                    <a:pt x="15" y="76"/>
                    <a:pt x="15" y="76"/>
                    <a:pt x="15" y="76"/>
                  </a:cubicBezTo>
                  <a:cubicBezTo>
                    <a:pt x="0" y="81"/>
                    <a:pt x="0" y="81"/>
                    <a:pt x="0" y="81"/>
                  </a:cubicBezTo>
                  <a:cubicBezTo>
                    <a:pt x="2" y="96"/>
                    <a:pt x="2" y="96"/>
                    <a:pt x="2" y="96"/>
                  </a:cubicBezTo>
                  <a:cubicBezTo>
                    <a:pt x="18" y="97"/>
                    <a:pt x="18" y="97"/>
                    <a:pt x="18" y="97"/>
                  </a:cubicBezTo>
                  <a:cubicBezTo>
                    <a:pt x="19" y="101"/>
                    <a:pt x="19" y="102"/>
                    <a:pt x="22" y="107"/>
                  </a:cubicBezTo>
                  <a:cubicBezTo>
                    <a:pt x="22" y="107"/>
                    <a:pt x="22" y="107"/>
                    <a:pt x="22" y="107"/>
                  </a:cubicBezTo>
                  <a:cubicBezTo>
                    <a:pt x="11" y="118"/>
                    <a:pt x="11" y="118"/>
                    <a:pt x="11" y="118"/>
                  </a:cubicBezTo>
                  <a:cubicBezTo>
                    <a:pt x="21" y="130"/>
                    <a:pt x="21" y="130"/>
                    <a:pt x="21" y="130"/>
                  </a:cubicBezTo>
                  <a:cubicBezTo>
                    <a:pt x="35" y="124"/>
                    <a:pt x="35" y="124"/>
                    <a:pt x="35" y="124"/>
                  </a:cubicBezTo>
                  <a:cubicBezTo>
                    <a:pt x="38" y="127"/>
                    <a:pt x="41" y="130"/>
                    <a:pt x="45" y="132"/>
                  </a:cubicBezTo>
                  <a:cubicBezTo>
                    <a:pt x="45" y="132"/>
                    <a:pt x="45" y="132"/>
                    <a:pt x="45" y="132"/>
                  </a:cubicBezTo>
                  <a:cubicBezTo>
                    <a:pt x="42" y="147"/>
                    <a:pt x="42" y="147"/>
                    <a:pt x="42" y="147"/>
                  </a:cubicBezTo>
                  <a:cubicBezTo>
                    <a:pt x="57" y="153"/>
                    <a:pt x="57" y="153"/>
                    <a:pt x="57" y="153"/>
                  </a:cubicBezTo>
                  <a:cubicBezTo>
                    <a:pt x="65" y="140"/>
                    <a:pt x="65" y="140"/>
                    <a:pt x="65" y="140"/>
                  </a:cubicBezTo>
                  <a:cubicBezTo>
                    <a:pt x="70" y="141"/>
                    <a:pt x="75" y="141"/>
                    <a:pt x="80" y="141"/>
                  </a:cubicBezTo>
                  <a:cubicBezTo>
                    <a:pt x="80" y="142"/>
                    <a:pt x="80" y="142"/>
                    <a:pt x="80" y="142"/>
                  </a:cubicBezTo>
                  <a:cubicBezTo>
                    <a:pt x="86" y="156"/>
                    <a:pt x="86" y="156"/>
                    <a:pt x="86" y="156"/>
                  </a:cubicBezTo>
                  <a:cubicBezTo>
                    <a:pt x="102" y="153"/>
                    <a:pt x="102" y="153"/>
                    <a:pt x="102" y="153"/>
                  </a:cubicBezTo>
                  <a:cubicBezTo>
                    <a:pt x="101" y="137"/>
                    <a:pt x="101" y="137"/>
                    <a:pt x="101" y="137"/>
                  </a:cubicBezTo>
                  <a:cubicBezTo>
                    <a:pt x="101" y="137"/>
                    <a:pt x="101" y="137"/>
                    <a:pt x="101" y="137"/>
                  </a:cubicBezTo>
                  <a:cubicBezTo>
                    <a:pt x="105" y="136"/>
                    <a:pt x="108" y="134"/>
                    <a:pt x="111" y="132"/>
                  </a:cubicBezTo>
                  <a:cubicBezTo>
                    <a:pt x="111" y="133"/>
                    <a:pt x="111" y="133"/>
                    <a:pt x="111" y="133"/>
                  </a:cubicBezTo>
                  <a:cubicBezTo>
                    <a:pt x="123" y="143"/>
                    <a:pt x="123" y="143"/>
                    <a:pt x="123" y="143"/>
                  </a:cubicBezTo>
                  <a:cubicBezTo>
                    <a:pt x="135" y="132"/>
                    <a:pt x="135" y="132"/>
                    <a:pt x="135" y="132"/>
                  </a:cubicBezTo>
                  <a:cubicBezTo>
                    <a:pt x="127" y="118"/>
                    <a:pt x="127" y="118"/>
                    <a:pt x="127" y="118"/>
                  </a:cubicBezTo>
                  <a:cubicBezTo>
                    <a:pt x="127" y="118"/>
                    <a:pt x="127" y="118"/>
                    <a:pt x="127" y="118"/>
                  </a:cubicBezTo>
                  <a:cubicBezTo>
                    <a:pt x="129" y="116"/>
                    <a:pt x="131" y="113"/>
                    <a:pt x="133" y="110"/>
                  </a:cubicBezTo>
                  <a:cubicBezTo>
                    <a:pt x="133" y="110"/>
                    <a:pt x="133" y="110"/>
                    <a:pt x="133" y="110"/>
                  </a:cubicBezTo>
                  <a:cubicBezTo>
                    <a:pt x="148" y="113"/>
                    <a:pt x="148" y="113"/>
                    <a:pt x="148" y="113"/>
                  </a:cubicBezTo>
                  <a:cubicBezTo>
                    <a:pt x="154" y="98"/>
                    <a:pt x="154" y="98"/>
                    <a:pt x="154" y="98"/>
                  </a:cubicBezTo>
                  <a:cubicBezTo>
                    <a:pt x="140" y="90"/>
                    <a:pt x="140" y="90"/>
                    <a:pt x="140" y="90"/>
                  </a:cubicBezTo>
                  <a:cubicBezTo>
                    <a:pt x="140" y="90"/>
                    <a:pt x="140" y="90"/>
                    <a:pt x="140" y="90"/>
                  </a:cubicBezTo>
                  <a:cubicBezTo>
                    <a:pt x="141" y="87"/>
                    <a:pt x="141" y="83"/>
                    <a:pt x="141" y="80"/>
                  </a:cubicBezTo>
                  <a:cubicBezTo>
                    <a:pt x="142" y="80"/>
                    <a:pt x="142" y="80"/>
                    <a:pt x="142" y="80"/>
                  </a:cubicBezTo>
                  <a:cubicBezTo>
                    <a:pt x="157" y="75"/>
                    <a:pt x="157" y="75"/>
                    <a:pt x="157" y="75"/>
                  </a:cubicBezTo>
                  <a:cubicBezTo>
                    <a:pt x="154" y="60"/>
                    <a:pt x="154" y="60"/>
                    <a:pt x="154" y="60"/>
                  </a:cubicBezTo>
                  <a:cubicBezTo>
                    <a:pt x="139" y="59"/>
                    <a:pt x="139" y="59"/>
                    <a:pt x="139" y="59"/>
                  </a:cubicBezTo>
                  <a:cubicBezTo>
                    <a:pt x="138" y="58"/>
                    <a:pt x="138" y="58"/>
                    <a:pt x="138" y="58"/>
                  </a:cubicBezTo>
                  <a:cubicBezTo>
                    <a:pt x="137" y="55"/>
                    <a:pt x="136" y="52"/>
                    <a:pt x="133" y="48"/>
                  </a:cubicBezTo>
                  <a:cubicBezTo>
                    <a:pt x="134" y="47"/>
                    <a:pt x="134" y="47"/>
                    <a:pt x="134" y="47"/>
                  </a:cubicBezTo>
                  <a:cubicBezTo>
                    <a:pt x="144" y="39"/>
                    <a:pt x="144" y="39"/>
                    <a:pt x="144" y="39"/>
                  </a:cubicBezTo>
                  <a:cubicBezTo>
                    <a:pt x="135" y="26"/>
                    <a:pt x="135" y="26"/>
                    <a:pt x="135" y="26"/>
                  </a:cubicBezTo>
                  <a:cubicBezTo>
                    <a:pt x="121" y="33"/>
                    <a:pt x="121" y="33"/>
                    <a:pt x="121" y="33"/>
                  </a:cubicBezTo>
                  <a:cubicBezTo>
                    <a:pt x="121" y="32"/>
                    <a:pt x="121" y="32"/>
                    <a:pt x="121" y="32"/>
                  </a:cubicBezTo>
                  <a:cubicBezTo>
                    <a:pt x="118" y="29"/>
                    <a:pt x="115" y="27"/>
                    <a:pt x="111" y="24"/>
                  </a:cubicBezTo>
                  <a:cubicBezTo>
                    <a:pt x="111" y="24"/>
                    <a:pt x="111" y="24"/>
                    <a:pt x="111" y="24"/>
                  </a:cubicBezTo>
                  <a:cubicBezTo>
                    <a:pt x="115" y="9"/>
                    <a:pt x="115" y="9"/>
                    <a:pt x="115" y="9"/>
                  </a:cubicBezTo>
                  <a:cubicBezTo>
                    <a:pt x="100" y="3"/>
                    <a:pt x="100" y="3"/>
                    <a:pt x="100" y="3"/>
                  </a:cubicBezTo>
                  <a:cubicBezTo>
                    <a:pt x="91" y="16"/>
                    <a:pt x="91" y="16"/>
                    <a:pt x="91" y="16"/>
                  </a:cubicBezTo>
                  <a:cubicBezTo>
                    <a:pt x="91" y="16"/>
                    <a:pt x="91" y="16"/>
                    <a:pt x="91" y="16"/>
                  </a:cubicBezTo>
                  <a:cubicBezTo>
                    <a:pt x="86" y="15"/>
                    <a:pt x="81" y="15"/>
                    <a:pt x="76" y="15"/>
                  </a:cubicBezTo>
                  <a:cubicBezTo>
                    <a:pt x="76" y="14"/>
                    <a:pt x="76" y="14"/>
                    <a:pt x="76" y="14"/>
                  </a:cubicBezTo>
                  <a:cubicBezTo>
                    <a:pt x="70" y="0"/>
                    <a:pt x="70" y="0"/>
                    <a:pt x="70" y="0"/>
                  </a:cubicBezTo>
                  <a:cubicBezTo>
                    <a:pt x="55" y="3"/>
                    <a:pt x="55" y="3"/>
                    <a:pt x="55" y="3"/>
                  </a:cubicBezTo>
                  <a:cubicBezTo>
                    <a:pt x="55" y="19"/>
                    <a:pt x="55" y="19"/>
                    <a:pt x="55" y="19"/>
                  </a:cubicBezTo>
                  <a:close/>
                  <a:moveTo>
                    <a:pt x="120" y="47"/>
                  </a:moveTo>
                  <a:cubicBezTo>
                    <a:pt x="138" y="70"/>
                    <a:pt x="133" y="103"/>
                    <a:pt x="109" y="120"/>
                  </a:cubicBezTo>
                  <a:cubicBezTo>
                    <a:pt x="86" y="137"/>
                    <a:pt x="53" y="133"/>
                    <a:pt x="36" y="109"/>
                  </a:cubicBezTo>
                  <a:cubicBezTo>
                    <a:pt x="19" y="86"/>
                    <a:pt x="23" y="53"/>
                    <a:pt x="47" y="36"/>
                  </a:cubicBezTo>
                  <a:cubicBezTo>
                    <a:pt x="70" y="19"/>
                    <a:pt x="103" y="23"/>
                    <a:pt x="120" y="47"/>
                  </a:cubicBezTo>
                  <a:close/>
                </a:path>
              </a:pathLst>
            </a:custGeom>
            <a:grpFill/>
            <a:ln>
              <a:noFill/>
            </a:ln>
          </p:spPr>
          <p:txBody>
            <a:bodyPr vert="horz" wrap="square" lIns="65024" tIns="32512" rIns="65024" bIns="32512" numCol="1" anchor="t" anchorCtr="0" compatLnSpc="1"/>
            <a:lstStyle/>
            <a:p>
              <a:endParaRPr lang="zh-CN" altLang="en-US" sz="1778" dirty="0">
                <a:latin typeface="Impact" pitchFamily="34" charset="0"/>
              </a:endParaRPr>
            </a:p>
          </p:txBody>
        </p:sp>
      </p:grpSp>
      <p:sp>
        <p:nvSpPr>
          <p:cNvPr id="61" name="矩形 60"/>
          <p:cNvSpPr/>
          <p:nvPr/>
        </p:nvSpPr>
        <p:spPr>
          <a:xfrm>
            <a:off x="5021761" y="1137160"/>
            <a:ext cx="3091901" cy="669410"/>
          </a:xfrm>
          <a:prstGeom prst="rect">
            <a:avLst/>
          </a:prstGeom>
        </p:spPr>
        <p:txBody>
          <a:bodyPr wrap="square" lIns="91437" tIns="45718" rIns="91437" bIns="45718">
            <a:spAutoFit/>
          </a:bodyPr>
          <a:lstStyle/>
          <a:p>
            <a:pPr>
              <a:lnSpc>
                <a:spcPts val="1500"/>
              </a:lnSpc>
            </a:pPr>
            <a:r>
              <a:rPr lang="zh-CN" altLang="da-DK" sz="782" dirty="0">
                <a:solidFill>
                  <a:schemeClr val="bg1">
                    <a:lumMod val="50000"/>
                  </a:schemeClr>
                </a:solidFill>
                <a:latin typeface="微软雅黑" pitchFamily="34" charset="-122"/>
                <a:ea typeface="微软雅黑" pitchFamily="34" charset="-122"/>
              </a:rPr>
              <a:t>单击此处输入文本，</a:t>
            </a:r>
            <a:r>
              <a:rPr lang="zh-CN" altLang="da-DK" sz="782" dirty="0">
                <a:solidFill>
                  <a:schemeClr val="bg1">
                    <a:lumMod val="50000"/>
                  </a:schemeClr>
                </a:solidFill>
                <a:latin typeface="微软雅黑" pitchFamily="34" charset="-122"/>
                <a:ea typeface="微软雅黑" pitchFamily="34" charset="-122"/>
                <a:sym typeface="+mn-ea"/>
              </a:rPr>
              <a:t>单击此处输入文本，单击此处输入文本</a:t>
            </a:r>
            <a:r>
              <a:rPr lang="zh-CN" altLang="da-DK" sz="782" dirty="0">
                <a:solidFill>
                  <a:schemeClr val="bg1">
                    <a:lumMod val="50000"/>
                  </a:schemeClr>
                </a:solidFill>
                <a:latin typeface="微软雅黑" pitchFamily="34" charset="-122"/>
                <a:ea typeface="微软雅黑" pitchFamily="34" charset="-122"/>
              </a:rPr>
              <a:t>单击此处输入文本，</a:t>
            </a:r>
            <a:r>
              <a:rPr lang="zh-CN" altLang="da-DK" sz="782" dirty="0">
                <a:solidFill>
                  <a:schemeClr val="bg1">
                    <a:lumMod val="50000"/>
                  </a:schemeClr>
                </a:solidFill>
                <a:latin typeface="微软雅黑" pitchFamily="34" charset="-122"/>
                <a:ea typeface="微软雅黑" pitchFamily="34" charset="-122"/>
                <a:sym typeface="+mn-ea"/>
              </a:rPr>
              <a:t>单击此处输入文本，单击此处输入文本</a:t>
            </a:r>
            <a:r>
              <a:rPr lang="zh-CN" altLang="da-DK" sz="782" dirty="0">
                <a:solidFill>
                  <a:schemeClr val="bg1">
                    <a:lumMod val="50000"/>
                  </a:schemeClr>
                </a:solidFill>
                <a:latin typeface="微软雅黑" pitchFamily="34" charset="-122"/>
                <a:ea typeface="微软雅黑" pitchFamily="34" charset="-122"/>
              </a:rPr>
              <a:t>单击此处输入文本</a:t>
            </a:r>
            <a:endParaRPr lang="zh-CN" altLang="da-DK" sz="782" dirty="0">
              <a:solidFill>
                <a:schemeClr val="bg1">
                  <a:lumMod val="50000"/>
                </a:schemeClr>
              </a:solidFill>
              <a:latin typeface="微软雅黑" pitchFamily="34" charset="-122"/>
              <a:ea typeface="微软雅黑" pitchFamily="34" charset="-122"/>
              <a:sym typeface="+mn-ea"/>
            </a:endParaRPr>
          </a:p>
        </p:txBody>
      </p:sp>
      <p:sp>
        <p:nvSpPr>
          <p:cNvPr id="62" name="文本框 5"/>
          <p:cNvSpPr txBox="1">
            <a:spLocks noChangeArrowheads="1"/>
          </p:cNvSpPr>
          <p:nvPr/>
        </p:nvSpPr>
        <p:spPr bwMode="auto">
          <a:xfrm>
            <a:off x="5035187" y="950689"/>
            <a:ext cx="1428590" cy="27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7" tIns="45718" rIns="91437" bIns="45718">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r>
              <a:rPr lang="zh-CN" altLang="en-US" sz="1209" b="1" dirty="0">
                <a:solidFill>
                  <a:schemeClr val="bg1">
                    <a:lumMod val="50000"/>
                  </a:schemeClr>
                </a:solidFill>
                <a:latin typeface="微软雅黑" pitchFamily="34" charset="-122"/>
                <a:ea typeface="微软雅黑" pitchFamily="34" charset="-122"/>
                <a:sym typeface="Arial" pitchFamily="34" charset="0"/>
              </a:rPr>
              <a:t>点击此处添加标题</a:t>
            </a:r>
          </a:p>
        </p:txBody>
      </p:sp>
      <p:sp>
        <p:nvSpPr>
          <p:cNvPr id="63" name="矩形 62"/>
          <p:cNvSpPr/>
          <p:nvPr/>
        </p:nvSpPr>
        <p:spPr>
          <a:xfrm>
            <a:off x="5028581" y="2117371"/>
            <a:ext cx="3091901" cy="669410"/>
          </a:xfrm>
          <a:prstGeom prst="rect">
            <a:avLst/>
          </a:prstGeom>
        </p:spPr>
        <p:txBody>
          <a:bodyPr wrap="square" lIns="91437" tIns="45718" rIns="91437" bIns="45718">
            <a:spAutoFit/>
          </a:bodyPr>
          <a:lstStyle/>
          <a:p>
            <a:pPr>
              <a:lnSpc>
                <a:spcPts val="1500"/>
              </a:lnSpc>
            </a:pPr>
            <a:r>
              <a:rPr lang="zh-CN" altLang="da-DK" sz="782" dirty="0">
                <a:solidFill>
                  <a:schemeClr val="bg1">
                    <a:lumMod val="50000"/>
                  </a:schemeClr>
                </a:solidFill>
                <a:latin typeface="微软雅黑" pitchFamily="34" charset="-122"/>
                <a:ea typeface="微软雅黑" pitchFamily="34" charset="-122"/>
              </a:rPr>
              <a:t>单击此处输入文本，</a:t>
            </a:r>
            <a:r>
              <a:rPr lang="zh-CN" altLang="da-DK" sz="782" dirty="0">
                <a:solidFill>
                  <a:schemeClr val="bg1">
                    <a:lumMod val="50000"/>
                  </a:schemeClr>
                </a:solidFill>
                <a:latin typeface="微软雅黑" pitchFamily="34" charset="-122"/>
                <a:ea typeface="微软雅黑" pitchFamily="34" charset="-122"/>
                <a:sym typeface="+mn-ea"/>
              </a:rPr>
              <a:t>单击此处输入文本，单击此处输入文本</a:t>
            </a:r>
            <a:r>
              <a:rPr lang="zh-CN" altLang="da-DK" sz="782" dirty="0">
                <a:solidFill>
                  <a:schemeClr val="bg1">
                    <a:lumMod val="50000"/>
                  </a:schemeClr>
                </a:solidFill>
                <a:latin typeface="微软雅黑" pitchFamily="34" charset="-122"/>
                <a:ea typeface="微软雅黑" pitchFamily="34" charset="-122"/>
              </a:rPr>
              <a:t>单击此处输入文本，</a:t>
            </a:r>
            <a:r>
              <a:rPr lang="zh-CN" altLang="da-DK" sz="782" dirty="0">
                <a:solidFill>
                  <a:schemeClr val="bg1">
                    <a:lumMod val="50000"/>
                  </a:schemeClr>
                </a:solidFill>
                <a:latin typeface="微软雅黑" pitchFamily="34" charset="-122"/>
                <a:ea typeface="微软雅黑" pitchFamily="34" charset="-122"/>
                <a:sym typeface="+mn-ea"/>
              </a:rPr>
              <a:t>单击此处输入文本，单击此处输入文本</a:t>
            </a:r>
            <a:r>
              <a:rPr lang="zh-CN" altLang="da-DK" sz="782" dirty="0">
                <a:solidFill>
                  <a:schemeClr val="bg1">
                    <a:lumMod val="50000"/>
                  </a:schemeClr>
                </a:solidFill>
                <a:latin typeface="微软雅黑" pitchFamily="34" charset="-122"/>
                <a:ea typeface="微软雅黑" pitchFamily="34" charset="-122"/>
              </a:rPr>
              <a:t>单击此处输入文本</a:t>
            </a:r>
            <a:endParaRPr lang="zh-CN" altLang="da-DK" sz="782" dirty="0">
              <a:solidFill>
                <a:schemeClr val="bg1">
                  <a:lumMod val="50000"/>
                </a:schemeClr>
              </a:solidFill>
              <a:latin typeface="微软雅黑" pitchFamily="34" charset="-122"/>
              <a:ea typeface="微软雅黑" pitchFamily="34" charset="-122"/>
              <a:sym typeface="+mn-ea"/>
            </a:endParaRPr>
          </a:p>
        </p:txBody>
      </p:sp>
      <p:sp>
        <p:nvSpPr>
          <p:cNvPr id="64" name="文本框 5"/>
          <p:cNvSpPr txBox="1">
            <a:spLocks noChangeArrowheads="1"/>
          </p:cNvSpPr>
          <p:nvPr/>
        </p:nvSpPr>
        <p:spPr bwMode="auto">
          <a:xfrm>
            <a:off x="5042006" y="1930901"/>
            <a:ext cx="1428590" cy="27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7" tIns="45718" rIns="91437" bIns="45718">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r>
              <a:rPr lang="zh-CN" altLang="en-US" sz="1209" b="1" dirty="0">
                <a:solidFill>
                  <a:schemeClr val="bg1">
                    <a:lumMod val="50000"/>
                  </a:schemeClr>
                </a:solidFill>
                <a:latin typeface="微软雅黑" pitchFamily="34" charset="-122"/>
                <a:ea typeface="微软雅黑" pitchFamily="34" charset="-122"/>
                <a:sym typeface="Arial" pitchFamily="34" charset="0"/>
              </a:rPr>
              <a:t>点击此处添加标题</a:t>
            </a:r>
          </a:p>
        </p:txBody>
      </p:sp>
      <p:sp>
        <p:nvSpPr>
          <p:cNvPr id="65" name="矩形 64"/>
          <p:cNvSpPr/>
          <p:nvPr/>
        </p:nvSpPr>
        <p:spPr>
          <a:xfrm>
            <a:off x="5021761" y="3082018"/>
            <a:ext cx="3091901" cy="669410"/>
          </a:xfrm>
          <a:prstGeom prst="rect">
            <a:avLst/>
          </a:prstGeom>
        </p:spPr>
        <p:txBody>
          <a:bodyPr wrap="square" lIns="91437" tIns="45718" rIns="91437" bIns="45718">
            <a:spAutoFit/>
          </a:bodyPr>
          <a:lstStyle/>
          <a:p>
            <a:pPr>
              <a:lnSpc>
                <a:spcPts val="1500"/>
              </a:lnSpc>
            </a:pPr>
            <a:r>
              <a:rPr lang="zh-CN" altLang="da-DK" sz="782" dirty="0">
                <a:solidFill>
                  <a:schemeClr val="bg1">
                    <a:lumMod val="50000"/>
                  </a:schemeClr>
                </a:solidFill>
                <a:latin typeface="微软雅黑" pitchFamily="34" charset="-122"/>
                <a:ea typeface="微软雅黑" pitchFamily="34" charset="-122"/>
              </a:rPr>
              <a:t>单击此处输入文本，</a:t>
            </a:r>
            <a:r>
              <a:rPr lang="zh-CN" altLang="da-DK" sz="782" dirty="0">
                <a:solidFill>
                  <a:schemeClr val="bg1">
                    <a:lumMod val="50000"/>
                  </a:schemeClr>
                </a:solidFill>
                <a:latin typeface="微软雅黑" pitchFamily="34" charset="-122"/>
                <a:ea typeface="微软雅黑" pitchFamily="34" charset="-122"/>
                <a:sym typeface="+mn-ea"/>
              </a:rPr>
              <a:t>单击此处输入文本，单击此处输入文本</a:t>
            </a:r>
            <a:r>
              <a:rPr lang="zh-CN" altLang="da-DK" sz="782" dirty="0">
                <a:solidFill>
                  <a:schemeClr val="bg1">
                    <a:lumMod val="50000"/>
                  </a:schemeClr>
                </a:solidFill>
                <a:latin typeface="微软雅黑" pitchFamily="34" charset="-122"/>
                <a:ea typeface="微软雅黑" pitchFamily="34" charset="-122"/>
              </a:rPr>
              <a:t>单击此处输入文本，</a:t>
            </a:r>
            <a:r>
              <a:rPr lang="zh-CN" altLang="da-DK" sz="782" dirty="0">
                <a:solidFill>
                  <a:schemeClr val="bg1">
                    <a:lumMod val="50000"/>
                  </a:schemeClr>
                </a:solidFill>
                <a:latin typeface="微软雅黑" pitchFamily="34" charset="-122"/>
                <a:ea typeface="微软雅黑" pitchFamily="34" charset="-122"/>
                <a:sym typeface="+mn-ea"/>
              </a:rPr>
              <a:t>单击此处输入文本，单击此处输入文本</a:t>
            </a:r>
            <a:r>
              <a:rPr lang="zh-CN" altLang="da-DK" sz="782" dirty="0">
                <a:solidFill>
                  <a:schemeClr val="bg1">
                    <a:lumMod val="50000"/>
                  </a:schemeClr>
                </a:solidFill>
                <a:latin typeface="微软雅黑" pitchFamily="34" charset="-122"/>
                <a:ea typeface="微软雅黑" pitchFamily="34" charset="-122"/>
              </a:rPr>
              <a:t>单击此处输入文本</a:t>
            </a:r>
            <a:endParaRPr lang="zh-CN" altLang="da-DK" sz="782" dirty="0">
              <a:solidFill>
                <a:schemeClr val="bg1">
                  <a:lumMod val="50000"/>
                </a:schemeClr>
              </a:solidFill>
              <a:latin typeface="微软雅黑" pitchFamily="34" charset="-122"/>
              <a:ea typeface="微软雅黑" pitchFamily="34" charset="-122"/>
              <a:sym typeface="+mn-ea"/>
            </a:endParaRPr>
          </a:p>
        </p:txBody>
      </p:sp>
      <p:sp>
        <p:nvSpPr>
          <p:cNvPr id="66" name="文本框 5"/>
          <p:cNvSpPr txBox="1">
            <a:spLocks noChangeArrowheads="1"/>
          </p:cNvSpPr>
          <p:nvPr/>
        </p:nvSpPr>
        <p:spPr bwMode="auto">
          <a:xfrm>
            <a:off x="5035187" y="2895548"/>
            <a:ext cx="1428590" cy="27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7" tIns="45718" rIns="91437" bIns="45718">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r>
              <a:rPr lang="zh-CN" altLang="en-US" sz="1209" b="1" dirty="0">
                <a:solidFill>
                  <a:schemeClr val="bg1">
                    <a:lumMod val="50000"/>
                  </a:schemeClr>
                </a:solidFill>
                <a:latin typeface="微软雅黑" pitchFamily="34" charset="-122"/>
                <a:ea typeface="微软雅黑" pitchFamily="34" charset="-122"/>
                <a:sym typeface="Arial" pitchFamily="34" charset="0"/>
              </a:rPr>
              <a:t>点击此处添加标题</a:t>
            </a:r>
          </a:p>
        </p:txBody>
      </p:sp>
      <p:sp>
        <p:nvSpPr>
          <p:cNvPr id="67" name="矩形 66"/>
          <p:cNvSpPr/>
          <p:nvPr/>
        </p:nvSpPr>
        <p:spPr>
          <a:xfrm>
            <a:off x="5028581" y="4066120"/>
            <a:ext cx="3091901" cy="669410"/>
          </a:xfrm>
          <a:prstGeom prst="rect">
            <a:avLst/>
          </a:prstGeom>
        </p:spPr>
        <p:txBody>
          <a:bodyPr wrap="square" lIns="91437" tIns="45718" rIns="91437" bIns="45718">
            <a:spAutoFit/>
          </a:bodyPr>
          <a:lstStyle/>
          <a:p>
            <a:pPr>
              <a:lnSpc>
                <a:spcPts val="1500"/>
              </a:lnSpc>
            </a:pPr>
            <a:r>
              <a:rPr lang="zh-CN" altLang="da-DK" sz="782" dirty="0">
                <a:solidFill>
                  <a:schemeClr val="bg1">
                    <a:lumMod val="50000"/>
                  </a:schemeClr>
                </a:solidFill>
                <a:latin typeface="微软雅黑" pitchFamily="34" charset="-122"/>
                <a:ea typeface="微软雅黑" pitchFamily="34" charset="-122"/>
              </a:rPr>
              <a:t>单击此处输入文本，</a:t>
            </a:r>
            <a:r>
              <a:rPr lang="zh-CN" altLang="da-DK" sz="782" dirty="0">
                <a:solidFill>
                  <a:schemeClr val="bg1">
                    <a:lumMod val="50000"/>
                  </a:schemeClr>
                </a:solidFill>
                <a:latin typeface="微软雅黑" pitchFamily="34" charset="-122"/>
                <a:ea typeface="微软雅黑" pitchFamily="34" charset="-122"/>
                <a:sym typeface="+mn-ea"/>
              </a:rPr>
              <a:t>单击此处输入文本，单击此处输入文本</a:t>
            </a:r>
            <a:r>
              <a:rPr lang="zh-CN" altLang="da-DK" sz="782" dirty="0">
                <a:solidFill>
                  <a:schemeClr val="bg1">
                    <a:lumMod val="50000"/>
                  </a:schemeClr>
                </a:solidFill>
                <a:latin typeface="微软雅黑" pitchFamily="34" charset="-122"/>
                <a:ea typeface="微软雅黑" pitchFamily="34" charset="-122"/>
              </a:rPr>
              <a:t>单击此处输入文本，</a:t>
            </a:r>
            <a:r>
              <a:rPr lang="zh-CN" altLang="da-DK" sz="782" dirty="0">
                <a:solidFill>
                  <a:schemeClr val="bg1">
                    <a:lumMod val="50000"/>
                  </a:schemeClr>
                </a:solidFill>
                <a:latin typeface="微软雅黑" pitchFamily="34" charset="-122"/>
                <a:ea typeface="微软雅黑" pitchFamily="34" charset="-122"/>
                <a:sym typeface="+mn-ea"/>
              </a:rPr>
              <a:t>单击此处输入文本，单击此处输入文本</a:t>
            </a:r>
            <a:r>
              <a:rPr lang="zh-CN" altLang="da-DK" sz="782" dirty="0">
                <a:solidFill>
                  <a:schemeClr val="bg1">
                    <a:lumMod val="50000"/>
                  </a:schemeClr>
                </a:solidFill>
                <a:latin typeface="微软雅黑" pitchFamily="34" charset="-122"/>
                <a:ea typeface="微软雅黑" pitchFamily="34" charset="-122"/>
              </a:rPr>
              <a:t>单击此处输入文本</a:t>
            </a:r>
            <a:endParaRPr lang="zh-CN" altLang="da-DK" sz="782" dirty="0">
              <a:solidFill>
                <a:schemeClr val="bg1">
                  <a:lumMod val="50000"/>
                </a:schemeClr>
              </a:solidFill>
              <a:latin typeface="微软雅黑" pitchFamily="34" charset="-122"/>
              <a:ea typeface="微软雅黑" pitchFamily="34" charset="-122"/>
              <a:sym typeface="+mn-ea"/>
            </a:endParaRPr>
          </a:p>
        </p:txBody>
      </p:sp>
      <p:sp>
        <p:nvSpPr>
          <p:cNvPr id="68" name="文本框 5"/>
          <p:cNvSpPr txBox="1">
            <a:spLocks noChangeArrowheads="1"/>
          </p:cNvSpPr>
          <p:nvPr/>
        </p:nvSpPr>
        <p:spPr bwMode="auto">
          <a:xfrm>
            <a:off x="5042006" y="3879650"/>
            <a:ext cx="1428590" cy="27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7" tIns="45718" rIns="91437" bIns="45718">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r>
              <a:rPr lang="zh-CN" altLang="en-US" sz="1209" b="1" dirty="0">
                <a:solidFill>
                  <a:schemeClr val="bg1">
                    <a:lumMod val="50000"/>
                  </a:schemeClr>
                </a:solidFill>
                <a:latin typeface="微软雅黑" pitchFamily="34" charset="-122"/>
                <a:ea typeface="微软雅黑" pitchFamily="34" charset="-122"/>
                <a:sym typeface="Arial" pitchFamily="34" charset="0"/>
              </a:rPr>
              <a:t>点击此处添加标题</a:t>
            </a:r>
          </a:p>
        </p:txBody>
      </p:sp>
    </p:spTree>
    <p:extLst>
      <p:ext uri="{BB962C8B-B14F-4D97-AF65-F5344CB8AC3E}">
        <p14:creationId xmlns:p14="http://schemas.microsoft.com/office/powerpoint/2010/main" val="12282625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00"/>
                            </p:stCondLst>
                            <p:childTnLst>
                              <p:par>
                                <p:cTn id="17" presetID="2" presetClass="entr" presetSubtype="2" fill="hold" grpId="0" nodeType="afterEffect">
                                  <p:stCondLst>
                                    <p:cond delay="0"/>
                                  </p:stCondLst>
                                  <p:childTnLst>
                                    <p:set>
                                      <p:cBhvr>
                                        <p:cTn id="18" dur="1" fill="hold">
                                          <p:stCondLst>
                                            <p:cond delay="0"/>
                                          </p:stCondLst>
                                        </p:cTn>
                                        <p:tgtEl>
                                          <p:spTgt spid="62"/>
                                        </p:tgtEl>
                                        <p:attrNameLst>
                                          <p:attrName>style.visibility</p:attrName>
                                        </p:attrNameLst>
                                      </p:cBhvr>
                                      <p:to>
                                        <p:strVal val="visible"/>
                                      </p:to>
                                    </p:set>
                                    <p:anim calcmode="lin" valueType="num">
                                      <p:cBhvr additive="base">
                                        <p:cTn id="19" dur="500" fill="hold"/>
                                        <p:tgtEl>
                                          <p:spTgt spid="62"/>
                                        </p:tgtEl>
                                        <p:attrNameLst>
                                          <p:attrName>ppt_x</p:attrName>
                                        </p:attrNameLst>
                                      </p:cBhvr>
                                      <p:tavLst>
                                        <p:tav tm="0">
                                          <p:val>
                                            <p:strVal val="1+#ppt_w/2"/>
                                          </p:val>
                                        </p:tav>
                                        <p:tav tm="100000">
                                          <p:val>
                                            <p:strVal val="#ppt_x"/>
                                          </p:val>
                                        </p:tav>
                                      </p:tavLst>
                                    </p:anim>
                                    <p:anim calcmode="lin" valueType="num">
                                      <p:cBhvr additive="base">
                                        <p:cTn id="20" dur="500" fill="hold"/>
                                        <p:tgtEl>
                                          <p:spTgt spid="62"/>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anim calcmode="lin" valueType="num">
                                      <p:cBhvr additive="base">
                                        <p:cTn id="24" dur="500" fill="hold"/>
                                        <p:tgtEl>
                                          <p:spTgt spid="61"/>
                                        </p:tgtEl>
                                        <p:attrNameLst>
                                          <p:attrName>ppt_x</p:attrName>
                                        </p:attrNameLst>
                                      </p:cBhvr>
                                      <p:tavLst>
                                        <p:tav tm="0">
                                          <p:val>
                                            <p:strVal val="1+#ppt_w/2"/>
                                          </p:val>
                                        </p:tav>
                                        <p:tav tm="100000">
                                          <p:val>
                                            <p:strVal val="#ppt_x"/>
                                          </p:val>
                                        </p:tav>
                                      </p:tavLst>
                                    </p:anim>
                                    <p:anim calcmode="lin" valueType="num">
                                      <p:cBhvr additive="base">
                                        <p:cTn id="25" dur="500" fill="hold"/>
                                        <p:tgtEl>
                                          <p:spTgt spid="61"/>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childTnLst>
                          </p:cTn>
                        </p:par>
                        <p:par>
                          <p:cTn id="32" fill="hold">
                            <p:stCondLst>
                              <p:cond delay="3000"/>
                            </p:stCondLst>
                            <p:childTnLst>
                              <p:par>
                                <p:cTn id="33" presetID="2" presetClass="entr" presetSubtype="2" fill="hold" grpId="0" nodeType="after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additive="base">
                                        <p:cTn id="35" dur="500" fill="hold"/>
                                        <p:tgtEl>
                                          <p:spTgt spid="64"/>
                                        </p:tgtEl>
                                        <p:attrNameLst>
                                          <p:attrName>ppt_x</p:attrName>
                                        </p:attrNameLst>
                                      </p:cBhvr>
                                      <p:tavLst>
                                        <p:tav tm="0">
                                          <p:val>
                                            <p:strVal val="1+#ppt_w/2"/>
                                          </p:val>
                                        </p:tav>
                                        <p:tav tm="100000">
                                          <p:val>
                                            <p:strVal val="#ppt_x"/>
                                          </p:val>
                                        </p:tav>
                                      </p:tavLst>
                                    </p:anim>
                                    <p:anim calcmode="lin" valueType="num">
                                      <p:cBhvr additive="base">
                                        <p:cTn id="36" dur="500" fill="hold"/>
                                        <p:tgtEl>
                                          <p:spTgt spid="64"/>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grpId="0" nodeType="afterEffect">
                                  <p:stCondLst>
                                    <p:cond delay="0"/>
                                  </p:stCondLst>
                                  <p:childTnLst>
                                    <p:set>
                                      <p:cBhvr>
                                        <p:cTn id="39" dur="1" fill="hold">
                                          <p:stCondLst>
                                            <p:cond delay="0"/>
                                          </p:stCondLst>
                                        </p:cTn>
                                        <p:tgtEl>
                                          <p:spTgt spid="63"/>
                                        </p:tgtEl>
                                        <p:attrNameLst>
                                          <p:attrName>style.visibility</p:attrName>
                                        </p:attrNameLst>
                                      </p:cBhvr>
                                      <p:to>
                                        <p:strVal val="visible"/>
                                      </p:to>
                                    </p:set>
                                    <p:anim calcmode="lin" valueType="num">
                                      <p:cBhvr additive="base">
                                        <p:cTn id="40" dur="500" fill="hold"/>
                                        <p:tgtEl>
                                          <p:spTgt spid="63"/>
                                        </p:tgtEl>
                                        <p:attrNameLst>
                                          <p:attrName>ppt_x</p:attrName>
                                        </p:attrNameLst>
                                      </p:cBhvr>
                                      <p:tavLst>
                                        <p:tav tm="0">
                                          <p:val>
                                            <p:strVal val="1+#ppt_w/2"/>
                                          </p:val>
                                        </p:tav>
                                        <p:tav tm="100000">
                                          <p:val>
                                            <p:strVal val="#ppt_x"/>
                                          </p:val>
                                        </p:tav>
                                      </p:tavLst>
                                    </p:anim>
                                    <p:anim calcmode="lin" valueType="num">
                                      <p:cBhvr additive="base">
                                        <p:cTn id="41" dur="500" fill="hold"/>
                                        <p:tgtEl>
                                          <p:spTgt spid="63"/>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fltVal val="0"/>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animEffect transition="in" filter="fade">
                                      <p:cBhvr>
                                        <p:cTn id="47" dur="500"/>
                                        <p:tgtEl>
                                          <p:spTgt spid="5"/>
                                        </p:tgtEl>
                                      </p:cBhvr>
                                    </p:animEffect>
                                  </p:childTnLst>
                                </p:cTn>
                              </p:par>
                            </p:childTnLst>
                          </p:cTn>
                        </p:par>
                        <p:par>
                          <p:cTn id="48" fill="hold">
                            <p:stCondLst>
                              <p:cond delay="4500"/>
                            </p:stCondLst>
                            <p:childTnLst>
                              <p:par>
                                <p:cTn id="49" presetID="2" presetClass="entr" presetSubtype="2" fill="hold" grpId="0" nodeType="afterEffect">
                                  <p:stCondLst>
                                    <p:cond delay="0"/>
                                  </p:stCondLst>
                                  <p:childTnLst>
                                    <p:set>
                                      <p:cBhvr>
                                        <p:cTn id="50" dur="1" fill="hold">
                                          <p:stCondLst>
                                            <p:cond delay="0"/>
                                          </p:stCondLst>
                                        </p:cTn>
                                        <p:tgtEl>
                                          <p:spTgt spid="66"/>
                                        </p:tgtEl>
                                        <p:attrNameLst>
                                          <p:attrName>style.visibility</p:attrName>
                                        </p:attrNameLst>
                                      </p:cBhvr>
                                      <p:to>
                                        <p:strVal val="visible"/>
                                      </p:to>
                                    </p:set>
                                    <p:anim calcmode="lin" valueType="num">
                                      <p:cBhvr additive="base">
                                        <p:cTn id="51" dur="500" fill="hold"/>
                                        <p:tgtEl>
                                          <p:spTgt spid="66"/>
                                        </p:tgtEl>
                                        <p:attrNameLst>
                                          <p:attrName>ppt_x</p:attrName>
                                        </p:attrNameLst>
                                      </p:cBhvr>
                                      <p:tavLst>
                                        <p:tav tm="0">
                                          <p:val>
                                            <p:strVal val="1+#ppt_w/2"/>
                                          </p:val>
                                        </p:tav>
                                        <p:tav tm="100000">
                                          <p:val>
                                            <p:strVal val="#ppt_x"/>
                                          </p:val>
                                        </p:tav>
                                      </p:tavLst>
                                    </p:anim>
                                    <p:anim calcmode="lin" valueType="num">
                                      <p:cBhvr additive="base">
                                        <p:cTn id="52" dur="500" fill="hold"/>
                                        <p:tgtEl>
                                          <p:spTgt spid="66"/>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2" fill="hold" grpId="0" nodeType="afterEffect">
                                  <p:stCondLst>
                                    <p:cond delay="0"/>
                                  </p:stCondLst>
                                  <p:childTnLst>
                                    <p:set>
                                      <p:cBhvr>
                                        <p:cTn id="55" dur="1" fill="hold">
                                          <p:stCondLst>
                                            <p:cond delay="0"/>
                                          </p:stCondLst>
                                        </p:cTn>
                                        <p:tgtEl>
                                          <p:spTgt spid="65"/>
                                        </p:tgtEl>
                                        <p:attrNameLst>
                                          <p:attrName>style.visibility</p:attrName>
                                        </p:attrNameLst>
                                      </p:cBhvr>
                                      <p:to>
                                        <p:strVal val="visible"/>
                                      </p:to>
                                    </p:set>
                                    <p:anim calcmode="lin" valueType="num">
                                      <p:cBhvr additive="base">
                                        <p:cTn id="56" dur="500" fill="hold"/>
                                        <p:tgtEl>
                                          <p:spTgt spid="65"/>
                                        </p:tgtEl>
                                        <p:attrNameLst>
                                          <p:attrName>ppt_x</p:attrName>
                                        </p:attrNameLst>
                                      </p:cBhvr>
                                      <p:tavLst>
                                        <p:tav tm="0">
                                          <p:val>
                                            <p:strVal val="1+#ppt_w/2"/>
                                          </p:val>
                                        </p:tav>
                                        <p:tav tm="100000">
                                          <p:val>
                                            <p:strVal val="#ppt_x"/>
                                          </p:val>
                                        </p:tav>
                                      </p:tavLst>
                                    </p:anim>
                                    <p:anim calcmode="lin" valueType="num">
                                      <p:cBhvr additive="base">
                                        <p:cTn id="57" dur="500" fill="hold"/>
                                        <p:tgtEl>
                                          <p:spTgt spid="65"/>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53" presetClass="entr" presetSubtype="16" fill="hold" nodeType="after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p:cTn id="61" dur="500" fill="hold"/>
                                        <p:tgtEl>
                                          <p:spTgt spid="6"/>
                                        </p:tgtEl>
                                        <p:attrNameLst>
                                          <p:attrName>ppt_w</p:attrName>
                                        </p:attrNameLst>
                                      </p:cBhvr>
                                      <p:tavLst>
                                        <p:tav tm="0">
                                          <p:val>
                                            <p:fltVal val="0"/>
                                          </p:val>
                                        </p:tav>
                                        <p:tav tm="100000">
                                          <p:val>
                                            <p:strVal val="#ppt_w"/>
                                          </p:val>
                                        </p:tav>
                                      </p:tavLst>
                                    </p:anim>
                                    <p:anim calcmode="lin" valueType="num">
                                      <p:cBhvr>
                                        <p:cTn id="62" dur="500" fill="hold"/>
                                        <p:tgtEl>
                                          <p:spTgt spid="6"/>
                                        </p:tgtEl>
                                        <p:attrNameLst>
                                          <p:attrName>ppt_h</p:attrName>
                                        </p:attrNameLst>
                                      </p:cBhvr>
                                      <p:tavLst>
                                        <p:tav tm="0">
                                          <p:val>
                                            <p:fltVal val="0"/>
                                          </p:val>
                                        </p:tav>
                                        <p:tav tm="100000">
                                          <p:val>
                                            <p:strVal val="#ppt_h"/>
                                          </p:val>
                                        </p:tav>
                                      </p:tavLst>
                                    </p:anim>
                                    <p:animEffect transition="in" filter="fade">
                                      <p:cBhvr>
                                        <p:cTn id="63" dur="500"/>
                                        <p:tgtEl>
                                          <p:spTgt spid="6"/>
                                        </p:tgtEl>
                                      </p:cBhvr>
                                    </p:animEffect>
                                  </p:childTnLst>
                                </p:cTn>
                              </p:par>
                            </p:childTnLst>
                          </p:cTn>
                        </p:par>
                        <p:par>
                          <p:cTn id="64" fill="hold">
                            <p:stCondLst>
                              <p:cond delay="6000"/>
                            </p:stCondLst>
                            <p:childTnLst>
                              <p:par>
                                <p:cTn id="65" presetID="2" presetClass="entr" presetSubtype="2" fill="hold" grpId="0" nodeType="afterEffect">
                                  <p:stCondLst>
                                    <p:cond delay="0"/>
                                  </p:stCondLst>
                                  <p:childTnLst>
                                    <p:set>
                                      <p:cBhvr>
                                        <p:cTn id="66" dur="1" fill="hold">
                                          <p:stCondLst>
                                            <p:cond delay="0"/>
                                          </p:stCondLst>
                                        </p:cTn>
                                        <p:tgtEl>
                                          <p:spTgt spid="68"/>
                                        </p:tgtEl>
                                        <p:attrNameLst>
                                          <p:attrName>style.visibility</p:attrName>
                                        </p:attrNameLst>
                                      </p:cBhvr>
                                      <p:to>
                                        <p:strVal val="visible"/>
                                      </p:to>
                                    </p:set>
                                    <p:anim calcmode="lin" valueType="num">
                                      <p:cBhvr additive="base">
                                        <p:cTn id="67" dur="500" fill="hold"/>
                                        <p:tgtEl>
                                          <p:spTgt spid="68"/>
                                        </p:tgtEl>
                                        <p:attrNameLst>
                                          <p:attrName>ppt_x</p:attrName>
                                        </p:attrNameLst>
                                      </p:cBhvr>
                                      <p:tavLst>
                                        <p:tav tm="0">
                                          <p:val>
                                            <p:strVal val="1+#ppt_w/2"/>
                                          </p:val>
                                        </p:tav>
                                        <p:tav tm="100000">
                                          <p:val>
                                            <p:strVal val="#ppt_x"/>
                                          </p:val>
                                        </p:tav>
                                      </p:tavLst>
                                    </p:anim>
                                    <p:anim calcmode="lin" valueType="num">
                                      <p:cBhvr additive="base">
                                        <p:cTn id="68" dur="500" fill="hold"/>
                                        <p:tgtEl>
                                          <p:spTgt spid="68"/>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2" fill="hold" grpId="0" nodeType="afterEffect">
                                  <p:stCondLst>
                                    <p:cond delay="0"/>
                                  </p:stCondLst>
                                  <p:childTnLst>
                                    <p:set>
                                      <p:cBhvr>
                                        <p:cTn id="71" dur="1" fill="hold">
                                          <p:stCondLst>
                                            <p:cond delay="0"/>
                                          </p:stCondLst>
                                        </p:cTn>
                                        <p:tgtEl>
                                          <p:spTgt spid="67"/>
                                        </p:tgtEl>
                                        <p:attrNameLst>
                                          <p:attrName>style.visibility</p:attrName>
                                        </p:attrNameLst>
                                      </p:cBhvr>
                                      <p:to>
                                        <p:strVal val="visible"/>
                                      </p:to>
                                    </p:set>
                                    <p:anim calcmode="lin" valueType="num">
                                      <p:cBhvr additive="base">
                                        <p:cTn id="72" dur="500" fill="hold"/>
                                        <p:tgtEl>
                                          <p:spTgt spid="67"/>
                                        </p:tgtEl>
                                        <p:attrNameLst>
                                          <p:attrName>ppt_x</p:attrName>
                                        </p:attrNameLst>
                                      </p:cBhvr>
                                      <p:tavLst>
                                        <p:tav tm="0">
                                          <p:val>
                                            <p:strVal val="1+#ppt_w/2"/>
                                          </p:val>
                                        </p:tav>
                                        <p:tav tm="100000">
                                          <p:val>
                                            <p:strVal val="#ppt_x"/>
                                          </p:val>
                                        </p:tav>
                                      </p:tavLst>
                                    </p:anim>
                                    <p:anim calcmode="lin" valueType="num">
                                      <p:cBhvr additive="base">
                                        <p:cTn id="73"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65" grpId="0"/>
      <p:bldP spid="66" grpId="0"/>
      <p:bldP spid="67" grpId="0"/>
      <p:bldP spid="6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54EAE8A-14F0-49A1-B0E1-6B1600A35957}"/>
              </a:ext>
            </a:extLst>
          </p:cNvPr>
          <p:cNvPicPr>
            <a:picLocks noChangeAspect="1"/>
          </p:cNvPicPr>
          <p:nvPr/>
        </p:nvPicPr>
        <p:blipFill>
          <a:blip r:embed="rId4"/>
          <a:stretch>
            <a:fillRect/>
          </a:stretch>
        </p:blipFill>
        <p:spPr>
          <a:xfrm>
            <a:off x="7163" y="-19744"/>
            <a:ext cx="9144018" cy="5148082"/>
          </a:xfrm>
          <a:prstGeom prst="rect">
            <a:avLst/>
          </a:prstGeom>
        </p:spPr>
      </p:pic>
      <p:sp>
        <p:nvSpPr>
          <p:cNvPr id="5" name="任意多边形: 形状 4">
            <a:extLst>
              <a:ext uri="{FF2B5EF4-FFF2-40B4-BE49-F238E27FC236}">
                <a16:creationId xmlns:a16="http://schemas.microsoft.com/office/drawing/2014/main" id="{5C4BD9E2-8FE3-47A5-B1EA-BEF34149E6F7}"/>
              </a:ext>
            </a:extLst>
          </p:cNvPr>
          <p:cNvSpPr/>
          <p:nvPr/>
        </p:nvSpPr>
        <p:spPr>
          <a:xfrm>
            <a:off x="-35169" y="-17585"/>
            <a:ext cx="6767409" cy="5145923"/>
          </a:xfrm>
          <a:custGeom>
            <a:avLst/>
            <a:gdLst>
              <a:gd name="connsiteX0" fmla="*/ 35169 w 5539154"/>
              <a:gd name="connsiteY0" fmla="*/ 0 h 5178670"/>
              <a:gd name="connsiteX1" fmla="*/ 5539154 w 5539154"/>
              <a:gd name="connsiteY1" fmla="*/ 8793 h 5178670"/>
              <a:gd name="connsiteX2" fmla="*/ 3235569 w 5539154"/>
              <a:gd name="connsiteY2" fmla="*/ 5178670 h 5178670"/>
              <a:gd name="connsiteX3" fmla="*/ 0 w 5539154"/>
              <a:gd name="connsiteY3" fmla="*/ 5169877 h 5178670"/>
              <a:gd name="connsiteX4" fmla="*/ 35169 w 5539154"/>
              <a:gd name="connsiteY4" fmla="*/ 0 h 5178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9154" h="5178670">
                <a:moveTo>
                  <a:pt x="35169" y="0"/>
                </a:moveTo>
                <a:lnTo>
                  <a:pt x="5539154" y="8793"/>
                </a:lnTo>
                <a:lnTo>
                  <a:pt x="3235569" y="5178670"/>
                </a:lnTo>
                <a:lnTo>
                  <a:pt x="0" y="5169877"/>
                </a:lnTo>
                <a:lnTo>
                  <a:pt x="35169"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6">
            <a:extLst>
              <a:ext uri="{FF2B5EF4-FFF2-40B4-BE49-F238E27FC236}">
                <a16:creationId xmlns:a16="http://schemas.microsoft.com/office/drawing/2014/main" id="{653FDD85-9BB4-49CA-B423-0FA2A9FE91C3}"/>
              </a:ext>
            </a:extLst>
          </p:cNvPr>
          <p:cNvSpPr txBox="1"/>
          <p:nvPr/>
        </p:nvSpPr>
        <p:spPr>
          <a:xfrm>
            <a:off x="1727684" y="953800"/>
            <a:ext cx="3492388" cy="1107996"/>
          </a:xfrm>
          <a:prstGeom prst="rect">
            <a:avLst/>
          </a:prstGeom>
          <a:noFill/>
          <a:ln>
            <a:noFill/>
          </a:ln>
          <a:effectLst/>
        </p:spPr>
        <p:txBody>
          <a:bodyPr wrap="square" rtlCol="0">
            <a:spAutoFit/>
          </a:bodyPr>
          <a:lstStyle/>
          <a:p>
            <a:pPr algn="ctr"/>
            <a:r>
              <a:rPr lang="en-US" altLang="zh-CN" sz="6600" b="1" dirty="0">
                <a:solidFill>
                  <a:schemeClr val="accent1"/>
                </a:solidFill>
                <a:latin typeface="楷体" pitchFamily="49" charset="-122"/>
                <a:ea typeface="楷体" pitchFamily="49" charset="-122"/>
              </a:rPr>
              <a:t>2018</a:t>
            </a:r>
            <a:endParaRPr lang="zh-CN" altLang="en-US" sz="6600" b="1" dirty="0">
              <a:solidFill>
                <a:schemeClr val="accent1"/>
              </a:solidFill>
              <a:latin typeface="楷体" pitchFamily="49" charset="-122"/>
              <a:ea typeface="楷体" pitchFamily="49" charset="-122"/>
            </a:endParaRPr>
          </a:p>
        </p:txBody>
      </p:sp>
      <p:sp>
        <p:nvSpPr>
          <p:cNvPr id="9" name="TextBox 7">
            <a:extLst>
              <a:ext uri="{FF2B5EF4-FFF2-40B4-BE49-F238E27FC236}">
                <a16:creationId xmlns:a16="http://schemas.microsoft.com/office/drawing/2014/main" id="{FD9BA74B-0E36-4B45-B169-CEA62C23E30D}"/>
              </a:ext>
            </a:extLst>
          </p:cNvPr>
          <p:cNvSpPr txBox="1"/>
          <p:nvPr/>
        </p:nvSpPr>
        <p:spPr>
          <a:xfrm>
            <a:off x="-216532" y="2466273"/>
            <a:ext cx="5508612" cy="646331"/>
          </a:xfrm>
          <a:prstGeom prst="rect">
            <a:avLst/>
          </a:prstGeom>
          <a:noFill/>
        </p:spPr>
        <p:txBody>
          <a:bodyPr wrap="square" rtlCol="0">
            <a:spAutoFit/>
          </a:bodyPr>
          <a:lstStyle/>
          <a:p>
            <a:pPr algn="ctr"/>
            <a:r>
              <a:rPr lang="zh-CN" altLang="en-US" sz="3600" dirty="0">
                <a:solidFill>
                  <a:schemeClr val="bg1">
                    <a:lumMod val="85000"/>
                  </a:schemeClr>
                </a:solidFill>
                <a:latin typeface="微软雅黑" panose="020B0503020204020204" pitchFamily="34" charset="-122"/>
                <a:ea typeface="微软雅黑" panose="020B0503020204020204" pitchFamily="34" charset="-122"/>
              </a:rPr>
              <a:t>演讲完毕  谢谢您的观看</a:t>
            </a:r>
          </a:p>
        </p:txBody>
      </p:sp>
      <p:sp>
        <p:nvSpPr>
          <p:cNvPr id="10" name="标题 4">
            <a:extLst>
              <a:ext uri="{FF2B5EF4-FFF2-40B4-BE49-F238E27FC236}">
                <a16:creationId xmlns:a16="http://schemas.microsoft.com/office/drawing/2014/main" id="{988B43EF-B4B7-4ED0-8BDF-A560944984A6}"/>
              </a:ext>
            </a:extLst>
          </p:cNvPr>
          <p:cNvSpPr txBox="1"/>
          <p:nvPr/>
        </p:nvSpPr>
        <p:spPr>
          <a:xfrm>
            <a:off x="791580" y="3076600"/>
            <a:ext cx="3240360" cy="38635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solidFill>
                <a:latin typeface="微软雅黑" panose="020B0503020204020204" pitchFamily="34" charset="-122"/>
                <a:ea typeface="微软雅黑" panose="020B0503020204020204" pitchFamily="34" charset="-122"/>
              </a:rPr>
              <a:t>简洁实用</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适用于投资合作</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项目推广</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企业宣传</a:t>
            </a:r>
          </a:p>
        </p:txBody>
      </p:sp>
      <p:sp>
        <p:nvSpPr>
          <p:cNvPr id="11" name="矩形 10">
            <a:extLst>
              <a:ext uri="{FF2B5EF4-FFF2-40B4-BE49-F238E27FC236}">
                <a16:creationId xmlns:a16="http://schemas.microsoft.com/office/drawing/2014/main" id="{47C9B133-1806-43C1-8C43-11F55CA1A28D}"/>
              </a:ext>
            </a:extLst>
          </p:cNvPr>
          <p:cNvSpPr/>
          <p:nvPr/>
        </p:nvSpPr>
        <p:spPr>
          <a:xfrm>
            <a:off x="107504" y="2162310"/>
            <a:ext cx="4896544" cy="230832"/>
          </a:xfrm>
          <a:prstGeom prst="rect">
            <a:avLst/>
          </a:prstGeom>
          <a:solidFill>
            <a:schemeClr val="accent1">
              <a:alpha val="42000"/>
            </a:schemeClr>
          </a:solidFill>
        </p:spPr>
        <p:txBody>
          <a:bodyPr wrap="square">
            <a:spAutoFit/>
          </a:bodyPr>
          <a:lstStyle/>
          <a:p>
            <a:pPr algn="ctr"/>
            <a:r>
              <a:rPr lang="en-US" altLang="zh-CN" sz="900" dirty="0">
                <a:solidFill>
                  <a:schemeClr val="bg1"/>
                </a:solidFill>
                <a:latin typeface="微软雅黑" panose="020B0503020204020204" pitchFamily="34" charset="-122"/>
                <a:ea typeface="微软雅黑" panose="020B0503020204020204" pitchFamily="34" charset="-122"/>
              </a:rPr>
              <a:t>BUSINESS/COMMERCIAL FINANCING PLAN</a:t>
            </a:r>
            <a:endParaRPr lang="zh-CN" altLang="en-US" sz="900" dirty="0">
              <a:solidFill>
                <a:schemeClr val="bg1"/>
              </a:solidFill>
              <a:latin typeface="微软雅黑" panose="020B0503020204020204" pitchFamily="34" charset="-122"/>
              <a:ea typeface="微软雅黑" panose="020B0503020204020204" pitchFamily="34" charset="-122"/>
            </a:endParaRPr>
          </a:p>
        </p:txBody>
      </p:sp>
      <p:pic>
        <p:nvPicPr>
          <p:cNvPr id="12" name="moving">
            <a:hlinkClick r:id="" action="ppaction://media"/>
            <a:extLst>
              <a:ext uri="{FF2B5EF4-FFF2-40B4-BE49-F238E27FC236}">
                <a16:creationId xmlns:a16="http://schemas.microsoft.com/office/drawing/2014/main" id="{A0018298-0C74-4B46-9CE1-B3D7F236663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4584" y="1119726"/>
            <a:ext cx="609600" cy="609600"/>
          </a:xfrm>
          <a:prstGeom prst="rect">
            <a:avLst/>
          </a:prstGeom>
        </p:spPr>
      </p:pic>
    </p:spTree>
    <p:extLst>
      <p:ext uri="{BB962C8B-B14F-4D97-AF65-F5344CB8AC3E}">
        <p14:creationId xmlns:p14="http://schemas.microsoft.com/office/powerpoint/2010/main" val="17868780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2"/>
                                        </p:tgtEl>
                                      </p:cBhvr>
                                    </p:cmd>
                                  </p:childTnLst>
                                </p:cTn>
                              </p:par>
                            </p:childTnLst>
                          </p:cTn>
                        </p:par>
                        <p:par>
                          <p:cTn id="7" fill="hold">
                            <p:stCondLst>
                              <p:cond delay="0"/>
                            </p:stCondLst>
                            <p:childTnLst>
                              <p:par>
                                <p:cTn id="8" presetID="2" presetClass="entr" presetSubtype="8"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0-#ppt_w/2"/>
                                          </p:val>
                                        </p:tav>
                                        <p:tav tm="100000">
                                          <p:val>
                                            <p:strVal val="#ppt_x"/>
                                          </p:val>
                                        </p:tav>
                                      </p:tavLst>
                                    </p:anim>
                                    <p:anim calcmode="lin" valueType="num">
                                      <p:cBhvr additive="base">
                                        <p:cTn id="11" dur="500" fill="hold"/>
                                        <p:tgtEl>
                                          <p:spTgt spid="5"/>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16" fill="hold" grpId="0" nodeType="afterEffect">
                                  <p:stCondLst>
                                    <p:cond delay="0"/>
                                  </p:stCondLst>
                                  <p:iterate type="lt">
                                    <p:tmPct val="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par>
                                <p:cTn id="18" presetID="34" presetClass="emph" presetSubtype="0" fill="hold" nodeType="withEffect">
                                  <p:stCondLst>
                                    <p:cond delay="0"/>
                                  </p:stCondLst>
                                  <p:iterate type="lt">
                                    <p:tmPct val="10000"/>
                                  </p:iterate>
                                  <p:childTnLst>
                                    <p:animMotion origin="layout" path="M -4.16667E-6 4.73928E-6 L -4.16667E-6 -0.0722 " pathEditMode="relative" rAng="0" ptsTypes="AA">
                                      <p:cBhvr>
                                        <p:cTn id="19" dur="250" accel="50000" decel="50000" autoRev="1" fill="hold">
                                          <p:stCondLst>
                                            <p:cond delay="0"/>
                                          </p:stCondLst>
                                        </p:cTn>
                                        <p:tgtEl>
                                          <p:spTgt spid="8"/>
                                        </p:tgtEl>
                                        <p:attrNameLst>
                                          <p:attrName>ppt_x</p:attrName>
                                          <p:attrName>ppt_y</p:attrName>
                                        </p:attrNameLst>
                                      </p:cBhvr>
                                      <p:rCtr x="0" y="-3610"/>
                                    </p:animMotion>
                                    <p:animRot by="1500000">
                                      <p:cBhvr>
                                        <p:cTn id="20" dur="125" fill="hold">
                                          <p:stCondLst>
                                            <p:cond delay="0"/>
                                          </p:stCondLst>
                                        </p:cTn>
                                        <p:tgtEl>
                                          <p:spTgt spid="8"/>
                                        </p:tgtEl>
                                        <p:attrNameLst>
                                          <p:attrName>r</p:attrName>
                                        </p:attrNameLst>
                                      </p:cBhvr>
                                    </p:animRot>
                                    <p:animRot by="-1500000">
                                      <p:cBhvr>
                                        <p:cTn id="21" dur="125" fill="hold">
                                          <p:stCondLst>
                                            <p:cond delay="125"/>
                                          </p:stCondLst>
                                        </p:cTn>
                                        <p:tgtEl>
                                          <p:spTgt spid="8"/>
                                        </p:tgtEl>
                                        <p:attrNameLst>
                                          <p:attrName>r</p:attrName>
                                        </p:attrNameLst>
                                      </p:cBhvr>
                                    </p:animRot>
                                    <p:animRot by="-1500000">
                                      <p:cBhvr>
                                        <p:cTn id="22" dur="125" fill="hold">
                                          <p:stCondLst>
                                            <p:cond delay="250"/>
                                          </p:stCondLst>
                                        </p:cTn>
                                        <p:tgtEl>
                                          <p:spTgt spid="8"/>
                                        </p:tgtEl>
                                        <p:attrNameLst>
                                          <p:attrName>r</p:attrName>
                                        </p:attrNameLst>
                                      </p:cBhvr>
                                    </p:animRot>
                                    <p:animRot by="1500000">
                                      <p:cBhvr>
                                        <p:cTn id="23" dur="125" fill="hold">
                                          <p:stCondLst>
                                            <p:cond delay="375"/>
                                          </p:stCondLst>
                                        </p:cTn>
                                        <p:tgtEl>
                                          <p:spTgt spid="8"/>
                                        </p:tgtEl>
                                        <p:attrNameLst>
                                          <p:attrName>r</p:attrName>
                                        </p:attrNameLst>
                                      </p:cBhvr>
                                    </p:animRot>
                                  </p:childTnLst>
                                </p:cTn>
                              </p:par>
                            </p:childTnLst>
                          </p:cTn>
                        </p:par>
                        <p:par>
                          <p:cTn id="24" fill="hold">
                            <p:stCondLst>
                              <p:cond delay="1150"/>
                            </p:stCondLst>
                            <p:childTnLst>
                              <p:par>
                                <p:cTn id="25" presetID="41" presetClass="entr" presetSubtype="0" fill="hold" grpId="0" nodeType="afterEffect">
                                  <p:stCondLst>
                                    <p:cond delay="0"/>
                                  </p:stCondLst>
                                  <p:iterate type="lt">
                                    <p:tmPct val="3226"/>
                                  </p:iterate>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1"/>
                                        </p:tgtEl>
                                        <p:attrNameLst>
                                          <p:attrName>ppt_y</p:attrName>
                                        </p:attrNameLst>
                                      </p:cBhvr>
                                      <p:tavLst>
                                        <p:tav tm="0">
                                          <p:val>
                                            <p:strVal val="#ppt_y"/>
                                          </p:val>
                                        </p:tav>
                                        <p:tav tm="100000">
                                          <p:val>
                                            <p:strVal val="#ppt_y"/>
                                          </p:val>
                                        </p:tav>
                                      </p:tavLst>
                                    </p:anim>
                                    <p:anim calcmode="lin" valueType="num">
                                      <p:cBhvr>
                                        <p:cTn id="2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1"/>
                                        </p:tgtEl>
                                      </p:cBhvr>
                                    </p:animEffect>
                                  </p:childTnLst>
                                </p:cTn>
                              </p:par>
                            </p:childTnLst>
                          </p:cTn>
                        </p:par>
                        <p:par>
                          <p:cTn id="32" fill="hold">
                            <p:stCondLst>
                              <p:cond delay="21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9"/>
                                        </p:tgtEl>
                                        <p:attrNameLst>
                                          <p:attrName>ppt_y</p:attrName>
                                        </p:attrNameLst>
                                      </p:cBhvr>
                                      <p:tavLst>
                                        <p:tav tm="0">
                                          <p:val>
                                            <p:strVal val="#ppt_y"/>
                                          </p:val>
                                        </p:tav>
                                        <p:tav tm="100000">
                                          <p:val>
                                            <p:strVal val="#ppt_y"/>
                                          </p:val>
                                        </p:tav>
                                      </p:tavLst>
                                    </p:anim>
                                    <p:anim calcmode="lin" valueType="num">
                                      <p:cBhvr>
                                        <p:cTn id="3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9"/>
                                        </p:tgtEl>
                                      </p:cBhvr>
                                    </p:animEffect>
                                  </p:childTnLst>
                                </p:cTn>
                              </p:par>
                            </p:childTnLst>
                          </p:cTn>
                        </p:par>
                        <p:par>
                          <p:cTn id="40" fill="hold">
                            <p:stCondLst>
                              <p:cond delay="3100"/>
                            </p:stCondLst>
                            <p:childTnLst>
                              <p:par>
                                <p:cTn id="41" presetID="41" presetClass="entr" presetSubtype="0" fill="hold" grpId="0" nodeType="afterEffect">
                                  <p:stCondLst>
                                    <p:cond delay="0"/>
                                  </p:stCondLst>
                                  <p:iterate type="lt">
                                    <p:tmPct val="6818"/>
                                  </p:iterate>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10"/>
                                        </p:tgtEl>
                                        <p:attrNameLst>
                                          <p:attrName>ppt_y</p:attrName>
                                        </p:attrNameLst>
                                      </p:cBhvr>
                                      <p:tavLst>
                                        <p:tav tm="0">
                                          <p:val>
                                            <p:strVal val="#ppt_y"/>
                                          </p:val>
                                        </p:tav>
                                        <p:tav tm="100000">
                                          <p:val>
                                            <p:strVal val="#ppt_y"/>
                                          </p:val>
                                        </p:tav>
                                      </p:tavLst>
                                    </p:anim>
                                    <p:anim calcmode="lin" valueType="num">
                                      <p:cBhvr>
                                        <p:cTn id="4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8" repeatCount="indefinite" fill="hold" display="0">
                  <p:stCondLst>
                    <p:cond delay="indefinite"/>
                  </p:stCondLst>
                  <p:endCondLst>
                    <p:cond evt="onStopAudio" delay="0">
                      <p:tgtEl>
                        <p:sldTgt/>
                      </p:tgtEl>
                    </p:cond>
                  </p:endCondLst>
                </p:cTn>
                <p:tgtEl>
                  <p:spTgt spid="12"/>
                </p:tgtEl>
              </p:cMediaNode>
            </p:audio>
          </p:childTnLst>
        </p:cTn>
      </p:par>
    </p:tnLst>
    <p:bldLst>
      <p:bldP spid="5" grpId="0" animBg="1"/>
      <p:bldP spid="8" grpId="0"/>
      <p:bldP spid="9" grpId="0"/>
      <p:bldP spid="10" grpId="0"/>
      <p:bldP spid="11"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7"/>
</p:tagLst>
</file>

<file path=ppt/theme/theme1.xml><?xml version="1.0" encoding="utf-8"?>
<a:theme xmlns:a="http://schemas.openxmlformats.org/drawingml/2006/main" name="Office 主题">
  <a:themeElements>
    <a:clrScheme name="自定义 806">
      <a:dk1>
        <a:sysClr val="windowText" lastClr="000000"/>
      </a:dk1>
      <a:lt1>
        <a:sysClr val="window" lastClr="FFFFFF"/>
      </a:lt1>
      <a:dk2>
        <a:srgbClr val="1F497D"/>
      </a:dk2>
      <a:lt2>
        <a:srgbClr val="EEECE1"/>
      </a:lt2>
      <a:accent1>
        <a:srgbClr val="FF4E00"/>
      </a:accent1>
      <a:accent2>
        <a:srgbClr val="757376"/>
      </a:accent2>
      <a:accent3>
        <a:srgbClr val="FF4E00"/>
      </a:accent3>
      <a:accent4>
        <a:srgbClr val="757376"/>
      </a:accent4>
      <a:accent5>
        <a:srgbClr val="FF4E00"/>
      </a:accent5>
      <a:accent6>
        <a:srgbClr val="75737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472</TotalTime>
  <Words>2620</Words>
  <Application>Microsoft Office PowerPoint</Application>
  <PresentationFormat>自定义</PresentationFormat>
  <Paragraphs>237</Paragraphs>
  <Slides>24</Slides>
  <Notes>18</Notes>
  <HiddenSlides>0</HiddenSlides>
  <MMClips>2</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24</vt:i4>
      </vt:variant>
    </vt:vector>
  </HeadingPairs>
  <TitlesOfParts>
    <vt:vector size="44" baseType="lpstr">
      <vt:lpstr>Akzidenz-Grotesk BQ Condensed</vt:lpstr>
      <vt:lpstr>Arial Unicode MS</vt:lpstr>
      <vt:lpstr>DFGothic-EB</vt:lpstr>
      <vt:lpstr>Gill Sans</vt:lpstr>
      <vt:lpstr>Helvetica Light</vt:lpstr>
      <vt:lpstr>ＭＳ Ｐゴシック</vt:lpstr>
      <vt:lpstr>STIXGeneral-Bold</vt:lpstr>
      <vt:lpstr>STIXGeneral-Regular</vt:lpstr>
      <vt:lpstr>楷体</vt:lpstr>
      <vt:lpstr>思源黑体 CN Bold</vt:lpstr>
      <vt:lpstr>宋体</vt:lpstr>
      <vt:lpstr>微软雅黑</vt:lpstr>
      <vt:lpstr>Arial</vt:lpstr>
      <vt:lpstr>Calibri</vt:lpstr>
      <vt:lpstr>FontAwesome</vt:lpstr>
      <vt:lpstr>Haettenschweiler</vt:lpstr>
      <vt:lpstr>Impact</vt:lpstr>
      <vt:lpstr>Roboto Light</vt:lpstr>
      <vt:lpstr>Roboto Regular</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小芥末素材</cp:lastModifiedBy>
  <cp:revision>146</cp:revision>
  <dcterms:created xsi:type="dcterms:W3CDTF">2017-06-16T05:49:10Z</dcterms:created>
  <dcterms:modified xsi:type="dcterms:W3CDTF">2017-11-13T04:07:21Z</dcterms:modified>
</cp:coreProperties>
</file>