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0" r:id="rId4"/>
    <p:sldId id="263" r:id="rId5"/>
    <p:sldId id="261" r:id="rId6"/>
    <p:sldId id="262" r:id="rId7"/>
    <p:sldId id="264" r:id="rId8"/>
    <p:sldId id="273" r:id="rId9"/>
    <p:sldId id="265" r:id="rId10"/>
    <p:sldId id="266" r:id="rId11"/>
    <p:sldId id="267" r:id="rId12"/>
    <p:sldId id="274" r:id="rId13"/>
    <p:sldId id="268" r:id="rId14"/>
    <p:sldId id="269" r:id="rId15"/>
    <p:sldId id="277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91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EA900"/>
    <a:srgbClr val="2E2E2E"/>
    <a:srgbClr val="FBFBFC"/>
    <a:srgbClr val="F3F3F4"/>
    <a:srgbClr val="F5F5F6"/>
    <a:srgbClr val="F9F8F9"/>
    <a:srgbClr val="FAFAFA"/>
    <a:srgbClr val="F6F6F7"/>
    <a:srgbClr val="F5F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F3505-C711-4144-814C-58C709856D26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EAC82-EFF5-4B9D-9E45-C6F1A9C547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07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445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716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19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6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445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60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07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554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697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718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509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330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928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000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991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75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914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427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437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1529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125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0662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4202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5505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EAC82-EFF5-4B9D-9E45-C6F1A9C547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05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8D8F2-1FA6-4BC2-B730-204D79A6800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E7E7D-050B-4C2D-9665-829D24AF7F9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5.GIF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5.GIF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4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AF759EE-119F-458F-9B6E-A8F2B0536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604927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4F06E1F-CA9E-4E71-9A27-38EC847D0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8FA2810B-E725-4EF5-87E4-981B484EBC51}"/>
              </a:ext>
            </a:extLst>
          </p:cNvPr>
          <p:cNvSpPr/>
          <p:nvPr/>
        </p:nvSpPr>
        <p:spPr>
          <a:xfrm>
            <a:off x="-88900" y="1275434"/>
            <a:ext cx="12280900" cy="2768600"/>
          </a:xfrm>
          <a:prstGeom prst="rect">
            <a:avLst/>
          </a:prstGeom>
          <a:solidFill>
            <a:srgbClr val="DE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E88C41F5-E042-4618-9D60-F2F449825765}"/>
              </a:ext>
            </a:extLst>
          </p:cNvPr>
          <p:cNvSpPr txBox="1"/>
          <p:nvPr/>
        </p:nvSpPr>
        <p:spPr>
          <a:xfrm>
            <a:off x="2673351" y="1664525"/>
            <a:ext cx="6845300" cy="995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5867" b="1" kern="1400" spc="267" dirty="0">
                <a:solidFill>
                  <a:schemeClr val="bg1">
                    <a:lumMod val="95000"/>
                  </a:schemeClr>
                </a:solidFill>
              </a:rPr>
              <a:t>招商</a:t>
            </a:r>
            <a:r>
              <a:rPr lang="en-US" altLang="zh-CN" sz="5867" b="1" kern="1400" spc="267" dirty="0" smtClean="0">
                <a:solidFill>
                  <a:schemeClr val="bg1">
                    <a:lumMod val="95000"/>
                  </a:schemeClr>
                </a:solidFill>
              </a:rPr>
              <a:t>/</a:t>
            </a:r>
            <a:r>
              <a:rPr lang="zh-CN" altLang="en-US" sz="5867" b="1" kern="1400" spc="267" dirty="0" smtClean="0">
                <a:solidFill>
                  <a:schemeClr val="bg1">
                    <a:lumMod val="95000"/>
                  </a:schemeClr>
                </a:solidFill>
              </a:rPr>
              <a:t>加盟计划</a:t>
            </a:r>
            <a:r>
              <a:rPr lang="zh-CN" altLang="en-US" sz="5867" b="1" kern="1400" spc="267" dirty="0">
                <a:solidFill>
                  <a:schemeClr val="bg1">
                    <a:lumMod val="95000"/>
                  </a:schemeClr>
                </a:solidFill>
              </a:rPr>
              <a:t>书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84A36292-8162-48AD-803B-F5268FCAAE94}"/>
              </a:ext>
            </a:extLst>
          </p:cNvPr>
          <p:cNvSpPr txBox="1"/>
          <p:nvPr/>
        </p:nvSpPr>
        <p:spPr>
          <a:xfrm>
            <a:off x="3445934" y="2595859"/>
            <a:ext cx="5300133" cy="748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426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Business Plan</a:t>
            </a:r>
            <a:endParaRPr lang="zh-CN" altLang="en-US" sz="4267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43" name="Rectangle 37">
            <a:extLst>
              <a:ext uri="{FF2B5EF4-FFF2-40B4-BE49-F238E27FC236}">
                <a16:creationId xmlns:a16="http://schemas.microsoft.com/office/drawing/2014/main" xmlns="" id="{C2683256-9A24-4E0D-81AE-F8E1692D4542}"/>
              </a:ext>
            </a:extLst>
          </p:cNvPr>
          <p:cNvSpPr/>
          <p:nvPr/>
        </p:nvSpPr>
        <p:spPr>
          <a:xfrm>
            <a:off x="3018654" y="3369311"/>
            <a:ext cx="6154693" cy="43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67" dirty="0">
                <a:solidFill>
                  <a:schemeClr val="bg1"/>
                </a:solidFill>
                <a:latin typeface="+mn-ea"/>
                <a:cs typeface="Lao UI" panose="020B0502040204020203" pitchFamily="34" charset="0"/>
              </a:rPr>
              <a:t>完整框架内容，修改更便捷，封面和内页所有素材均可自由编辑替换</a:t>
            </a:r>
            <a:endParaRPr lang="en-US" altLang="zh-CN" sz="1467" dirty="0">
              <a:solidFill>
                <a:schemeClr val="bg1"/>
              </a:solidFill>
              <a:latin typeface="+mn-ea"/>
              <a:cs typeface="Lao UI" panose="020B0502040204020203" pitchFamily="34" charset="0"/>
            </a:endParaRPr>
          </a:p>
        </p:txBody>
      </p:sp>
      <p:pic>
        <p:nvPicPr>
          <p:cNvPr id="46" name="Dirty Dropouts - Unity">
            <a:hlinkClick r:id="" action="ppaction://media"/>
            <a:extLst>
              <a:ext uri="{FF2B5EF4-FFF2-40B4-BE49-F238E27FC236}">
                <a16:creationId xmlns:a16="http://schemas.microsoft.com/office/drawing/2014/main" xmlns="" id="{3E48C45D-D34E-4C61-8FE9-C592397763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576263" y="92075"/>
            <a:ext cx="609601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75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75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33" grpId="0"/>
      <p:bldP spid="34" grpId="0"/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泪滴形 34">
            <a:extLst>
              <a:ext uri="{FF2B5EF4-FFF2-40B4-BE49-F238E27FC236}">
                <a16:creationId xmlns:a16="http://schemas.microsoft.com/office/drawing/2014/main" xmlns="" id="{1FC893A4-4A8C-4585-9E66-0C608107DB29}"/>
              </a:ext>
            </a:extLst>
          </p:cNvPr>
          <p:cNvSpPr>
            <a:spLocks noChangeAspect="1"/>
          </p:cNvSpPr>
          <p:nvPr/>
        </p:nvSpPr>
        <p:spPr>
          <a:xfrm flipH="1">
            <a:off x="-44248" y="-44244"/>
            <a:ext cx="5472000" cy="5472000"/>
          </a:xfrm>
          <a:prstGeom prst="teardrop">
            <a:avLst/>
          </a:prstGeom>
          <a:noFill/>
          <a:ln w="444500">
            <a:solidFill>
              <a:srgbClr val="50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泪滴形 35">
            <a:extLst>
              <a:ext uri="{FF2B5EF4-FFF2-40B4-BE49-F238E27FC236}">
                <a16:creationId xmlns:a16="http://schemas.microsoft.com/office/drawing/2014/main" xmlns="" id="{7D377777-EA2E-4B93-9A5D-D6164A889420}"/>
              </a:ext>
            </a:extLst>
          </p:cNvPr>
          <p:cNvSpPr/>
          <p:nvPr/>
        </p:nvSpPr>
        <p:spPr>
          <a:xfrm flipH="1">
            <a:off x="538527" y="518707"/>
            <a:ext cx="4330997" cy="4330997"/>
          </a:xfrm>
          <a:prstGeom prst="teardrop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F7813284-BA83-48D1-A784-DE3F19E53EA0}"/>
              </a:ext>
            </a:extLst>
          </p:cNvPr>
          <p:cNvSpPr txBox="1"/>
          <p:nvPr/>
        </p:nvSpPr>
        <p:spPr>
          <a:xfrm>
            <a:off x="922127" y="2299484"/>
            <a:ext cx="3563796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1C1C26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CONCENTS</a:t>
            </a:r>
            <a:endParaRPr lang="zh-CN" altLang="en-US" sz="4400" b="1" dirty="0">
              <a:solidFill>
                <a:srgbClr val="1C1C26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xmlns="" id="{B7287B95-B861-4711-ABAD-FC6BC0400B6E}"/>
              </a:ext>
            </a:extLst>
          </p:cNvPr>
          <p:cNvSpPr>
            <a:spLocks noChangeAspect="1"/>
          </p:cNvSpPr>
          <p:nvPr/>
        </p:nvSpPr>
        <p:spPr>
          <a:xfrm>
            <a:off x="7290985" y="846158"/>
            <a:ext cx="661007" cy="660194"/>
          </a:xfrm>
          <a:prstGeom prst="ellipse">
            <a:avLst/>
          </a:prstGeom>
          <a:noFill/>
          <a:ln w="254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E207D3EF-3B70-4D32-AAFB-7AB7CF51BD6F}"/>
              </a:ext>
            </a:extLst>
          </p:cNvPr>
          <p:cNvSpPr>
            <a:spLocks noChangeAspect="1"/>
          </p:cNvSpPr>
          <p:nvPr/>
        </p:nvSpPr>
        <p:spPr>
          <a:xfrm>
            <a:off x="7290985" y="1995775"/>
            <a:ext cx="661007" cy="660194"/>
          </a:xfrm>
          <a:prstGeom prst="ellipse">
            <a:avLst/>
          </a:prstGeom>
          <a:noFill/>
          <a:ln w="254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7B5F5FB5-35AB-45A8-AD35-055722215C1E}"/>
              </a:ext>
            </a:extLst>
          </p:cNvPr>
          <p:cNvSpPr>
            <a:spLocks noChangeAspect="1"/>
          </p:cNvSpPr>
          <p:nvPr/>
        </p:nvSpPr>
        <p:spPr>
          <a:xfrm>
            <a:off x="7290985" y="3141710"/>
            <a:ext cx="661007" cy="660194"/>
          </a:xfrm>
          <a:prstGeom prst="ellipse">
            <a:avLst/>
          </a:prstGeom>
          <a:noFill/>
          <a:ln w="254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E07708ED-CF4C-44C0-BB07-6349A1B3CCC0}"/>
              </a:ext>
            </a:extLst>
          </p:cNvPr>
          <p:cNvSpPr>
            <a:spLocks noChangeAspect="1"/>
          </p:cNvSpPr>
          <p:nvPr/>
        </p:nvSpPr>
        <p:spPr>
          <a:xfrm>
            <a:off x="7290985" y="4287645"/>
            <a:ext cx="661007" cy="660194"/>
          </a:xfrm>
          <a:prstGeom prst="ellipse">
            <a:avLst/>
          </a:prstGeom>
          <a:noFill/>
          <a:ln w="254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42" name="文本框 16">
            <a:extLst>
              <a:ext uri="{FF2B5EF4-FFF2-40B4-BE49-F238E27FC236}">
                <a16:creationId xmlns:a16="http://schemas.microsoft.com/office/drawing/2014/main" xmlns="" id="{B6CC1389-AE4A-44E8-984C-23E9D38E3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3668" y="914645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公司介绍</a:t>
            </a:r>
            <a:endParaRPr lang="en-US" sz="28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  <p:sp>
        <p:nvSpPr>
          <p:cNvPr id="43" name="文本框 17">
            <a:extLst>
              <a:ext uri="{FF2B5EF4-FFF2-40B4-BE49-F238E27FC236}">
                <a16:creationId xmlns:a16="http://schemas.microsoft.com/office/drawing/2014/main" xmlns="" id="{69371012-937D-4C59-A206-7479D3BF3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3667" y="2069484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项目介绍</a:t>
            </a:r>
            <a:endParaRPr lang="en-US" sz="28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  <p:sp>
        <p:nvSpPr>
          <p:cNvPr id="44" name="文本框 18">
            <a:extLst>
              <a:ext uri="{FF2B5EF4-FFF2-40B4-BE49-F238E27FC236}">
                <a16:creationId xmlns:a16="http://schemas.microsoft.com/office/drawing/2014/main" xmlns="" id="{F195C335-B7CE-4935-8909-882263E47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3667" y="3210197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产品运营</a:t>
            </a:r>
            <a:endParaRPr lang="en-US" sz="28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  <p:sp>
        <p:nvSpPr>
          <p:cNvPr id="45" name="文本框 19">
            <a:extLst>
              <a:ext uri="{FF2B5EF4-FFF2-40B4-BE49-F238E27FC236}">
                <a16:creationId xmlns:a16="http://schemas.microsoft.com/office/drawing/2014/main" xmlns="" id="{68B94B44-A17E-4B8A-8EC4-B7DADA34D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3667" y="4358872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发展规划</a:t>
            </a:r>
            <a:endParaRPr lang="en-US" sz="28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736A0A1B-BACF-4B0F-836C-F0D26C4209B6}"/>
              </a:ext>
            </a:extLst>
          </p:cNvPr>
          <p:cNvSpPr txBox="1"/>
          <p:nvPr/>
        </p:nvSpPr>
        <p:spPr>
          <a:xfrm>
            <a:off x="7146512" y="900142"/>
            <a:ext cx="69121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  </a:t>
            </a:r>
            <a:r>
              <a:rPr lang="en-US" altLang="zh-CN" sz="36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1</a:t>
            </a:r>
            <a:endParaRPr lang="en-US" altLang="zh-CN" sz="2800" b="1" dirty="0">
              <a:solidFill>
                <a:schemeClr val="bg1"/>
              </a:solidFill>
              <a:latin typeface="Kartika" pitchFamily="18" charset="0"/>
              <a:cs typeface="Kartika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FB85C967-B35A-4210-8025-DE4B8884B951}"/>
              </a:ext>
            </a:extLst>
          </p:cNvPr>
          <p:cNvSpPr txBox="1"/>
          <p:nvPr/>
        </p:nvSpPr>
        <p:spPr>
          <a:xfrm>
            <a:off x="7161259" y="2050422"/>
            <a:ext cx="69121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  </a:t>
            </a:r>
            <a:r>
              <a:rPr lang="en-US" altLang="zh-CN" sz="36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2</a:t>
            </a:r>
            <a:endParaRPr lang="en-US" altLang="zh-CN" sz="2800" b="1" dirty="0">
              <a:solidFill>
                <a:schemeClr val="bg1"/>
              </a:solidFill>
              <a:latin typeface="Kartika" pitchFamily="18" charset="0"/>
              <a:cs typeface="Kartika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18EA6509-1DFE-47C8-ACEF-22344A6EEF9F}"/>
              </a:ext>
            </a:extLst>
          </p:cNvPr>
          <p:cNvSpPr txBox="1"/>
          <p:nvPr/>
        </p:nvSpPr>
        <p:spPr>
          <a:xfrm>
            <a:off x="7161260" y="3197242"/>
            <a:ext cx="69121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  </a:t>
            </a:r>
            <a:r>
              <a:rPr lang="en-US" altLang="zh-CN" sz="36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3</a:t>
            </a:r>
            <a:endParaRPr lang="en-US" altLang="zh-CN" sz="2800" b="1" dirty="0">
              <a:solidFill>
                <a:schemeClr val="bg1"/>
              </a:solidFill>
              <a:latin typeface="Kartika" pitchFamily="18" charset="0"/>
              <a:cs typeface="Kartika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DAF54E36-52EE-45EF-A34E-2FCB8A31B34A}"/>
              </a:ext>
            </a:extLst>
          </p:cNvPr>
          <p:cNvSpPr txBox="1"/>
          <p:nvPr/>
        </p:nvSpPr>
        <p:spPr>
          <a:xfrm>
            <a:off x="7137277" y="4344062"/>
            <a:ext cx="69121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  </a:t>
            </a:r>
            <a:r>
              <a:rPr lang="en-US" altLang="zh-CN" sz="36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4</a:t>
            </a:r>
            <a:endParaRPr lang="en-US" altLang="zh-CN" sz="2800" b="1" dirty="0">
              <a:solidFill>
                <a:schemeClr val="bg1"/>
              </a:solidFill>
              <a:latin typeface="Kartika" pitchFamily="18" charset="0"/>
              <a:cs typeface="Kartika" pitchFamily="18" charset="0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644EAC3F-B0C6-4952-B0D1-2F6FD828DD76}"/>
              </a:ext>
            </a:extLst>
          </p:cNvPr>
          <p:cNvSpPr>
            <a:spLocks noChangeAspect="1"/>
          </p:cNvSpPr>
          <p:nvPr/>
        </p:nvSpPr>
        <p:spPr>
          <a:xfrm>
            <a:off x="7290985" y="5502067"/>
            <a:ext cx="661007" cy="660194"/>
          </a:xfrm>
          <a:prstGeom prst="ellipse">
            <a:avLst/>
          </a:prstGeom>
          <a:noFill/>
          <a:ln w="254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51" name="文本框 19">
            <a:extLst>
              <a:ext uri="{FF2B5EF4-FFF2-40B4-BE49-F238E27FC236}">
                <a16:creationId xmlns:a16="http://schemas.microsoft.com/office/drawing/2014/main" xmlns="" id="{99B8B9A8-B1E2-4C3B-A91C-4368B77C3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3667" y="5573294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资本融资</a:t>
            </a:r>
            <a:endParaRPr lang="en-US" sz="28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EE13F73B-55FC-40D8-BA09-77175B393BD0}"/>
              </a:ext>
            </a:extLst>
          </p:cNvPr>
          <p:cNvSpPr txBox="1"/>
          <p:nvPr/>
        </p:nvSpPr>
        <p:spPr>
          <a:xfrm>
            <a:off x="7408184" y="5580247"/>
            <a:ext cx="420308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Kartika" pitchFamily="18" charset="0"/>
                <a:cs typeface="Kartika" pitchFamily="18" charset="0"/>
              </a:rPr>
              <a:t>5</a:t>
            </a:r>
            <a:endParaRPr lang="en-US" altLang="zh-CN" sz="2800" b="1" dirty="0">
              <a:solidFill>
                <a:schemeClr val="bg1"/>
              </a:solidFill>
              <a:latin typeface="Kartika" pitchFamily="18" charset="0"/>
              <a:cs typeface="Kartik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泪滴形 6"/>
          <p:cNvSpPr>
            <a:spLocks noChangeAspect="1"/>
          </p:cNvSpPr>
          <p:nvPr/>
        </p:nvSpPr>
        <p:spPr>
          <a:xfrm>
            <a:off x="6769509" y="-44244"/>
            <a:ext cx="5472000" cy="5472000"/>
          </a:xfrm>
          <a:prstGeom prst="teardrop">
            <a:avLst/>
          </a:prstGeom>
          <a:noFill/>
          <a:ln w="444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/>
          <p:nvPr/>
        </p:nvSpPr>
        <p:spPr>
          <a:xfrm>
            <a:off x="7372438" y="518707"/>
            <a:ext cx="4330997" cy="4330997"/>
          </a:xfrm>
          <a:prstGeom prst="teardrop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748" y="5278030"/>
            <a:ext cx="48718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262626"/>
                </a:solidFill>
                <a:latin typeface="方正姚体" pitchFamily="2" charset="-122"/>
                <a:ea typeface="方正姚体" pitchFamily="2" charset="-122"/>
              </a:rPr>
              <a:t>                   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BUSINESS</a:t>
            </a:r>
            <a:r>
              <a:rPr lang="en-US" altLang="zh-CN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PowerPoint Template</a:t>
            </a:r>
            <a:endParaRPr lang="zh-CN" altLang="en-US" sz="1600" dirty="0">
              <a:solidFill>
                <a:srgbClr val="FDFDFD"/>
              </a:solidFill>
              <a:latin typeface="Kartika" pitchFamily="18" charset="0"/>
              <a:ea typeface="方正姚体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38594" y="2276257"/>
            <a:ext cx="3546164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PART     01</a:t>
            </a:r>
            <a:endParaRPr lang="zh-CN" altLang="en-US" sz="48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23" name="文本框 16"/>
          <p:cNvSpPr>
            <a:spLocks noChangeArrowheads="1"/>
          </p:cNvSpPr>
          <p:nvPr/>
        </p:nvSpPr>
        <p:spPr bwMode="auto">
          <a:xfrm>
            <a:off x="1285665" y="3970480"/>
            <a:ext cx="38779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公司介绍</a:t>
            </a:r>
            <a:endParaRPr lang="en-US" sz="72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公司简介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1.1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0B87F263-3137-4B7D-8BE7-7518748B8A99}"/>
              </a:ext>
            </a:extLst>
          </p:cNvPr>
          <p:cNvSpPr/>
          <p:nvPr/>
        </p:nvSpPr>
        <p:spPr>
          <a:xfrm>
            <a:off x="-1" y="2355273"/>
            <a:ext cx="5837383" cy="350981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DF69DB50-6BFE-41A0-A38D-177BE9EB78CF}"/>
              </a:ext>
            </a:extLst>
          </p:cNvPr>
          <p:cNvSpPr txBox="1"/>
          <p:nvPr/>
        </p:nvSpPr>
        <p:spPr>
          <a:xfrm>
            <a:off x="6096000" y="2309092"/>
            <a:ext cx="5911275" cy="3893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某某总公司</a:t>
            </a: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1984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年，由邓朴方创立的国企，注册资金超过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亿元。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现在隶属与首旅集团，首旅股份（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600258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）是上海上市公司。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二、经营出境、入境、国内、商旅会展等全方位旅游产品和服务</a:t>
            </a:r>
            <a:r>
              <a:rPr lang="zh-CN" altLang="en-US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某某公司</a:t>
            </a: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一、接待国内及海外人数超过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2002-08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年成为销售业绩广州第四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2013-14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年连续成为 “广州地区最受欢迎的旅行社”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2007-2012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年获南方航空国际组团旅行社金奖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2010-13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年连续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年获工商局“守合同重信用企业”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六、营业网点广州</a:t>
            </a:r>
            <a:r>
              <a:rPr lang="en-US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</a:t>
            </a:r>
          </a:p>
          <a:p>
            <a:pPr>
              <a:lnSpc>
                <a:spcPct val="130000"/>
              </a:lnSpc>
            </a:pPr>
            <a:r>
              <a:rPr lang="zh-CN" altLang="zh-CN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七、珠三角网点东莞、佛山、深圳、惠州、肇庆、汕头、梅州、珠海</a:t>
            </a:r>
          </a:p>
          <a:p>
            <a:endParaRPr lang="zh-CN" altLang="zh-CN" sz="14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项目成员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1.2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0BE7A4EE-B275-41D7-A18F-E120D1D2C3E7}"/>
              </a:ext>
            </a:extLst>
          </p:cNvPr>
          <p:cNvGrpSpPr/>
          <p:nvPr/>
        </p:nvGrpSpPr>
        <p:grpSpPr>
          <a:xfrm>
            <a:off x="8115243" y="1993366"/>
            <a:ext cx="2548767" cy="1136617"/>
            <a:chOff x="5831396" y="1495025"/>
            <a:chExt cx="1911575" cy="852463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8C3F5371-9C93-416D-8A1D-37AC098F91F7}"/>
                </a:ext>
              </a:extLst>
            </p:cNvPr>
            <p:cNvSpPr txBox="1"/>
            <p:nvPr/>
          </p:nvSpPr>
          <p:spPr>
            <a:xfrm>
              <a:off x="5831396" y="1495025"/>
              <a:ext cx="146641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04"/>
              <a:r>
                <a:rPr lang="en-US" altLang="zh-CN" sz="14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Howard Allen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B636B701-69AC-47A8-AE51-40720569390E}"/>
                </a:ext>
              </a:extLst>
            </p:cNvPr>
            <p:cNvSpPr txBox="1"/>
            <p:nvPr/>
          </p:nvSpPr>
          <p:spPr>
            <a:xfrm>
              <a:off x="5831396" y="1655897"/>
              <a:ext cx="129722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04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CEO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FB7FEEB0-1362-43AB-8DB0-27E573787F60}"/>
                </a:ext>
              </a:extLst>
            </p:cNvPr>
            <p:cNvSpPr txBox="1"/>
            <p:nvPr/>
          </p:nvSpPr>
          <p:spPr>
            <a:xfrm>
              <a:off x="5831396" y="1834895"/>
              <a:ext cx="1911575" cy="51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67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47D826A7-3CA0-4634-9260-236B3E360203}"/>
              </a:ext>
            </a:extLst>
          </p:cNvPr>
          <p:cNvSpPr/>
          <p:nvPr/>
        </p:nvSpPr>
        <p:spPr>
          <a:xfrm>
            <a:off x="6683663" y="1993367"/>
            <a:ext cx="1210388" cy="121038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4DBDB364-011F-419A-8AEA-036ED22A1F26}"/>
              </a:ext>
            </a:extLst>
          </p:cNvPr>
          <p:cNvGrpSpPr/>
          <p:nvPr/>
        </p:nvGrpSpPr>
        <p:grpSpPr>
          <a:xfrm>
            <a:off x="8115243" y="3544236"/>
            <a:ext cx="2548767" cy="1136617"/>
            <a:chOff x="5831396" y="2658177"/>
            <a:chExt cx="1911575" cy="852463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C0077312-BA82-4B4D-B283-DC9C05DF3E12}"/>
                </a:ext>
              </a:extLst>
            </p:cNvPr>
            <p:cNvSpPr txBox="1"/>
            <p:nvPr/>
          </p:nvSpPr>
          <p:spPr>
            <a:xfrm>
              <a:off x="5831396" y="2658177"/>
              <a:ext cx="146641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04"/>
              <a:r>
                <a:rPr lang="en-US" altLang="zh-CN" sz="14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Jim Burner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902FB22D-DDC2-470C-A4A0-484758A8BD8D}"/>
                </a:ext>
              </a:extLst>
            </p:cNvPr>
            <p:cNvSpPr txBox="1"/>
            <p:nvPr/>
          </p:nvSpPr>
          <p:spPr>
            <a:xfrm>
              <a:off x="5831396" y="2819049"/>
              <a:ext cx="129722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04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Designer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DCB4CE1D-17F6-4DAD-A975-9E89FC696504}"/>
                </a:ext>
              </a:extLst>
            </p:cNvPr>
            <p:cNvSpPr txBox="1"/>
            <p:nvPr/>
          </p:nvSpPr>
          <p:spPr>
            <a:xfrm>
              <a:off x="5831396" y="2998047"/>
              <a:ext cx="1911575" cy="51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67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DDD90561-1B1B-41F9-A67E-114D5EBE4587}"/>
              </a:ext>
            </a:extLst>
          </p:cNvPr>
          <p:cNvSpPr/>
          <p:nvPr/>
        </p:nvSpPr>
        <p:spPr>
          <a:xfrm>
            <a:off x="6683663" y="3544237"/>
            <a:ext cx="1210388" cy="1210388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EDDDA238-8633-4032-948E-9919275CBA8E}"/>
              </a:ext>
            </a:extLst>
          </p:cNvPr>
          <p:cNvGrpSpPr/>
          <p:nvPr/>
        </p:nvGrpSpPr>
        <p:grpSpPr>
          <a:xfrm>
            <a:off x="8115243" y="5049382"/>
            <a:ext cx="2548767" cy="1136617"/>
            <a:chOff x="5831396" y="3787037"/>
            <a:chExt cx="1911575" cy="852463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9B28BE9F-8798-4520-8BCD-B9A925ECAB09}"/>
                </a:ext>
              </a:extLst>
            </p:cNvPr>
            <p:cNvSpPr txBox="1"/>
            <p:nvPr/>
          </p:nvSpPr>
          <p:spPr>
            <a:xfrm>
              <a:off x="5831396" y="3787037"/>
              <a:ext cx="146641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04"/>
              <a:r>
                <a:rPr lang="en-US" altLang="zh-CN" sz="14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Shila Akter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xmlns="" id="{A3FADFA0-83DD-4FE0-B7BD-5DD91D132480}"/>
                </a:ext>
              </a:extLst>
            </p:cNvPr>
            <p:cNvSpPr txBox="1"/>
            <p:nvPr/>
          </p:nvSpPr>
          <p:spPr>
            <a:xfrm>
              <a:off x="5831396" y="3947909"/>
              <a:ext cx="129722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04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Photographer</a:t>
              </a: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xmlns="" id="{F7A56643-AFF7-4CCB-ADE8-7B26C1F421E1}"/>
                </a:ext>
              </a:extLst>
            </p:cNvPr>
            <p:cNvSpPr txBox="1"/>
            <p:nvPr/>
          </p:nvSpPr>
          <p:spPr>
            <a:xfrm>
              <a:off x="5831396" y="4126907"/>
              <a:ext cx="1911575" cy="51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67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8A25B3BD-88C3-40A0-AD6A-FC711813EA3A}"/>
              </a:ext>
            </a:extLst>
          </p:cNvPr>
          <p:cNvSpPr/>
          <p:nvPr/>
        </p:nvSpPr>
        <p:spPr>
          <a:xfrm>
            <a:off x="6683663" y="5049383"/>
            <a:ext cx="1210388" cy="1210388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4E21E2D5-286A-4EBA-BCF5-D791A937BE58}"/>
              </a:ext>
            </a:extLst>
          </p:cNvPr>
          <p:cNvGrpSpPr/>
          <p:nvPr/>
        </p:nvGrpSpPr>
        <p:grpSpPr>
          <a:xfrm>
            <a:off x="1706140" y="2001939"/>
            <a:ext cx="2548768" cy="1164324"/>
            <a:chOff x="1024569" y="1501454"/>
            <a:chExt cx="1911576" cy="873243"/>
          </a:xfrm>
        </p:grpSpPr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xmlns="" id="{8017F7EC-3CB7-4197-A604-3C839EC9D24F}"/>
                </a:ext>
              </a:extLst>
            </p:cNvPr>
            <p:cNvSpPr txBox="1"/>
            <p:nvPr/>
          </p:nvSpPr>
          <p:spPr>
            <a:xfrm>
              <a:off x="1024569" y="1501454"/>
              <a:ext cx="1911575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450304"/>
              <a:r>
                <a:rPr lang="en-US" altLang="zh-CN" sz="14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Alex White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xmlns="" id="{C6970855-C0A5-48BB-862B-5EE612565749}"/>
                </a:ext>
              </a:extLst>
            </p:cNvPr>
            <p:cNvSpPr txBox="1"/>
            <p:nvPr/>
          </p:nvSpPr>
          <p:spPr>
            <a:xfrm>
              <a:off x="1024570" y="1683107"/>
              <a:ext cx="191157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450304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Director</a:t>
              </a: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xmlns="" id="{7509AF83-AB6B-491F-A66D-D2860C918C26}"/>
                </a:ext>
              </a:extLst>
            </p:cNvPr>
            <p:cNvSpPr txBox="1"/>
            <p:nvPr/>
          </p:nvSpPr>
          <p:spPr>
            <a:xfrm>
              <a:off x="1024571" y="1862104"/>
              <a:ext cx="1911574" cy="51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67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BD5ED488-315C-4866-BD4C-B55EE6472100}"/>
              </a:ext>
            </a:extLst>
          </p:cNvPr>
          <p:cNvSpPr/>
          <p:nvPr/>
        </p:nvSpPr>
        <p:spPr>
          <a:xfrm>
            <a:off x="4393979" y="2014179"/>
            <a:ext cx="1210388" cy="121038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F4A5E5AD-EEDA-4637-B8B4-C93769CA0595}"/>
              </a:ext>
            </a:extLst>
          </p:cNvPr>
          <p:cNvGrpSpPr/>
          <p:nvPr/>
        </p:nvGrpSpPr>
        <p:grpSpPr>
          <a:xfrm>
            <a:off x="1706140" y="3550066"/>
            <a:ext cx="2548768" cy="1164324"/>
            <a:chOff x="1024569" y="2662550"/>
            <a:chExt cx="1911576" cy="873243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xmlns="" id="{44E1E223-DA26-4E32-A2F1-0F4723AD2A44}"/>
                </a:ext>
              </a:extLst>
            </p:cNvPr>
            <p:cNvSpPr txBox="1"/>
            <p:nvPr/>
          </p:nvSpPr>
          <p:spPr>
            <a:xfrm>
              <a:off x="1024569" y="2662550"/>
              <a:ext cx="1911575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450304"/>
              <a:r>
                <a:rPr lang="en-US" altLang="zh-CN" sz="14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Amanda Spring</a:t>
              </a: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xmlns="" id="{BED74C18-3C82-436D-8998-2F1CF37D3951}"/>
                </a:ext>
              </a:extLst>
            </p:cNvPr>
            <p:cNvSpPr txBox="1"/>
            <p:nvPr/>
          </p:nvSpPr>
          <p:spPr>
            <a:xfrm>
              <a:off x="1024570" y="2844203"/>
              <a:ext cx="191157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450304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Manager</a:t>
              </a: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xmlns="" id="{AC187C0F-23F0-4356-A012-8F8455C4A08B}"/>
                </a:ext>
              </a:extLst>
            </p:cNvPr>
            <p:cNvSpPr txBox="1"/>
            <p:nvPr/>
          </p:nvSpPr>
          <p:spPr>
            <a:xfrm>
              <a:off x="1024571" y="3023200"/>
              <a:ext cx="1911574" cy="51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67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74" name="椭圆 73">
            <a:extLst>
              <a:ext uri="{FF2B5EF4-FFF2-40B4-BE49-F238E27FC236}">
                <a16:creationId xmlns:a16="http://schemas.microsoft.com/office/drawing/2014/main" xmlns="" id="{640314CA-1AD4-43FD-80B6-B434DA43BCC6}"/>
              </a:ext>
            </a:extLst>
          </p:cNvPr>
          <p:cNvSpPr/>
          <p:nvPr/>
        </p:nvSpPr>
        <p:spPr>
          <a:xfrm>
            <a:off x="4393979" y="3562307"/>
            <a:ext cx="1210388" cy="1210388"/>
          </a:xfrm>
          <a:prstGeom prst="ellipse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xmlns="" id="{DC25596B-44DF-4256-B5DE-19FD0D48712E}"/>
              </a:ext>
            </a:extLst>
          </p:cNvPr>
          <p:cNvGrpSpPr/>
          <p:nvPr/>
        </p:nvGrpSpPr>
        <p:grpSpPr>
          <a:xfrm>
            <a:off x="1706140" y="5049382"/>
            <a:ext cx="2548768" cy="1164324"/>
            <a:chOff x="1024569" y="3787037"/>
            <a:chExt cx="1911576" cy="873243"/>
          </a:xfrm>
        </p:grpSpPr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xmlns="" id="{35111E5B-B77D-4C99-82FF-7C8468B58153}"/>
                </a:ext>
              </a:extLst>
            </p:cNvPr>
            <p:cNvSpPr txBox="1"/>
            <p:nvPr/>
          </p:nvSpPr>
          <p:spPr>
            <a:xfrm>
              <a:off x="1024569" y="3787037"/>
              <a:ext cx="1911575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450304"/>
              <a:r>
                <a:rPr lang="en-US" altLang="zh-CN" sz="14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Milly Whitney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xmlns="" id="{5F9A4C19-CA64-4815-A322-F7ACF6A738BD}"/>
                </a:ext>
              </a:extLst>
            </p:cNvPr>
            <p:cNvSpPr txBox="1"/>
            <p:nvPr/>
          </p:nvSpPr>
          <p:spPr>
            <a:xfrm>
              <a:off x="1024570" y="3968690"/>
              <a:ext cx="191157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450304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</a:rPr>
                <a:t>Designer</a:t>
              </a: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FAD09297-2B08-46E4-B424-7649CFAB20CA}"/>
                </a:ext>
              </a:extLst>
            </p:cNvPr>
            <p:cNvSpPr txBox="1"/>
            <p:nvPr/>
          </p:nvSpPr>
          <p:spPr>
            <a:xfrm>
              <a:off x="1024571" y="4147687"/>
              <a:ext cx="1911574" cy="51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67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994E4CE0-CA77-4614-8D6D-B5808B6809BB}"/>
              </a:ext>
            </a:extLst>
          </p:cNvPr>
          <p:cNvSpPr/>
          <p:nvPr/>
        </p:nvSpPr>
        <p:spPr>
          <a:xfrm>
            <a:off x="4393979" y="5061623"/>
            <a:ext cx="1210388" cy="1210388"/>
          </a:xfrm>
          <a:prstGeom prst="ellipse">
            <a:avLst/>
          </a:prstGeom>
          <a:blipFill>
            <a:blip r:embed="rId10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xmlns="" id="{F23C80D1-E1E9-4AC9-A1F3-0F1E27517E8C}"/>
              </a:ext>
            </a:extLst>
          </p:cNvPr>
          <p:cNvCxnSpPr/>
          <p:nvPr/>
        </p:nvCxnSpPr>
        <p:spPr>
          <a:xfrm>
            <a:off x="6140484" y="2014179"/>
            <a:ext cx="0" cy="41931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5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7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150"/>
                            </p:stCondLst>
                            <p:childTnLst>
                              <p:par>
                                <p:cTn id="4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6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00"/>
                            </p:stCondLst>
                            <p:childTnLst>
                              <p:par>
                                <p:cTn id="6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250" fill="hold"/>
                                        <p:tgtEl>
                                          <p:spTgt spid="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7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5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0" dur="250" fill="hold"/>
                                        <p:tgtEl>
                                          <p:spTgt spid="7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2" dur="250" fill="hold"/>
                                        <p:tgtEl>
                                          <p:spTgt spid="7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300"/>
                            </p:stCondLst>
                            <p:childTnLst>
                              <p:par>
                                <p:cTn id="9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9" grpId="0" animBg="1"/>
      <p:bldP spid="59" grpId="1" animBg="1"/>
      <p:bldP spid="59" grpId="2" animBg="1"/>
      <p:bldP spid="64" grpId="0" animBg="1"/>
      <p:bldP spid="64" grpId="1" animBg="1"/>
      <p:bldP spid="64" grpId="2" animBg="1"/>
      <p:bldP spid="69" grpId="0" animBg="1"/>
      <p:bldP spid="69" grpId="1" animBg="1"/>
      <p:bldP spid="69" grpId="2" animBg="1"/>
      <p:bldP spid="74" grpId="0" animBg="1"/>
      <p:bldP spid="74" grpId="1" animBg="1"/>
      <p:bldP spid="74" grpId="2" animBg="1"/>
      <p:bldP spid="79" grpId="0" animBg="1"/>
      <p:bldP spid="79" grpId="1" animBg="1"/>
      <p:bldP spid="79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核心成员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1.3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A8C11D07-6AF8-486F-A126-163DDE5F0287}"/>
              </a:ext>
            </a:extLst>
          </p:cNvPr>
          <p:cNvGrpSpPr/>
          <p:nvPr/>
        </p:nvGrpSpPr>
        <p:grpSpPr>
          <a:xfrm>
            <a:off x="4577457" y="3625728"/>
            <a:ext cx="5510630" cy="2324498"/>
            <a:chOff x="3433092" y="2719296"/>
            <a:chExt cx="4132973" cy="1743374"/>
          </a:xfrm>
        </p:grpSpPr>
        <p:cxnSp>
          <p:nvCxnSpPr>
            <p:cNvPr id="42" name="Straight Connector 54">
              <a:extLst>
                <a:ext uri="{FF2B5EF4-FFF2-40B4-BE49-F238E27FC236}">
                  <a16:creationId xmlns:a16="http://schemas.microsoft.com/office/drawing/2014/main" xmlns="" id="{6C685EBC-C871-4F9B-8760-882EE9A0471D}"/>
                </a:ext>
              </a:extLst>
            </p:cNvPr>
            <p:cNvCxnSpPr/>
            <p:nvPr/>
          </p:nvCxnSpPr>
          <p:spPr>
            <a:xfrm>
              <a:off x="3504418" y="296942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55">
              <a:extLst>
                <a:ext uri="{FF2B5EF4-FFF2-40B4-BE49-F238E27FC236}">
                  <a16:creationId xmlns:a16="http://schemas.microsoft.com/office/drawing/2014/main" xmlns="" id="{7CE9078D-056D-451E-B711-53971A98FD2E}"/>
                </a:ext>
              </a:extLst>
            </p:cNvPr>
            <p:cNvCxnSpPr/>
            <p:nvPr/>
          </p:nvCxnSpPr>
          <p:spPr>
            <a:xfrm>
              <a:off x="3504418" y="2969420"/>
              <a:ext cx="3492000" cy="0"/>
            </a:xfrm>
            <a:prstGeom prst="line">
              <a:avLst/>
            </a:prstGeom>
            <a:ln w="25400">
              <a:solidFill>
                <a:srgbClr val="DEA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56">
              <a:extLst>
                <a:ext uri="{FF2B5EF4-FFF2-40B4-BE49-F238E27FC236}">
                  <a16:creationId xmlns:a16="http://schemas.microsoft.com/office/drawing/2014/main" xmlns="" id="{BF0885DE-1B91-4182-B093-39F2F0D42719}"/>
                </a:ext>
              </a:extLst>
            </p:cNvPr>
            <p:cNvSpPr txBox="1"/>
            <p:nvPr/>
          </p:nvSpPr>
          <p:spPr>
            <a:xfrm>
              <a:off x="3433092" y="2753932"/>
              <a:ext cx="1060628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Photoshop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5" name="TextBox 57">
              <a:extLst>
                <a:ext uri="{FF2B5EF4-FFF2-40B4-BE49-F238E27FC236}">
                  <a16:creationId xmlns:a16="http://schemas.microsoft.com/office/drawing/2014/main" xmlns="" id="{ED3D186A-8EA9-4AA4-A18B-0C594B7382FA}"/>
                </a:ext>
              </a:extLst>
            </p:cNvPr>
            <p:cNvSpPr txBox="1"/>
            <p:nvPr/>
          </p:nvSpPr>
          <p:spPr>
            <a:xfrm>
              <a:off x="6804615" y="2719296"/>
              <a:ext cx="37534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80%</a:t>
              </a:r>
            </a:p>
          </p:txBody>
        </p:sp>
        <p:cxnSp>
          <p:nvCxnSpPr>
            <p:cNvPr id="46" name="Straight Connector 60">
              <a:extLst>
                <a:ext uri="{FF2B5EF4-FFF2-40B4-BE49-F238E27FC236}">
                  <a16:creationId xmlns:a16="http://schemas.microsoft.com/office/drawing/2014/main" xmlns="" id="{B26AD45C-6143-45C2-83BF-B704820487CC}"/>
                </a:ext>
              </a:extLst>
            </p:cNvPr>
            <p:cNvCxnSpPr/>
            <p:nvPr/>
          </p:nvCxnSpPr>
          <p:spPr>
            <a:xfrm>
              <a:off x="3504418" y="344529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61">
              <a:extLst>
                <a:ext uri="{FF2B5EF4-FFF2-40B4-BE49-F238E27FC236}">
                  <a16:creationId xmlns:a16="http://schemas.microsoft.com/office/drawing/2014/main" xmlns="" id="{E9E3AC27-55AD-4985-9C11-810D80BA05CE}"/>
                </a:ext>
              </a:extLst>
            </p:cNvPr>
            <p:cNvCxnSpPr/>
            <p:nvPr/>
          </p:nvCxnSpPr>
          <p:spPr>
            <a:xfrm>
              <a:off x="3504418" y="3445290"/>
              <a:ext cx="3060000" cy="0"/>
            </a:xfrm>
            <a:prstGeom prst="line">
              <a:avLst/>
            </a:prstGeom>
            <a:ln w="25400">
              <a:solidFill>
                <a:srgbClr val="DEA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62">
              <a:extLst>
                <a:ext uri="{FF2B5EF4-FFF2-40B4-BE49-F238E27FC236}">
                  <a16:creationId xmlns:a16="http://schemas.microsoft.com/office/drawing/2014/main" xmlns="" id="{8788E57F-40DD-4A0E-A755-C4C0A611135F}"/>
                </a:ext>
              </a:extLst>
            </p:cNvPr>
            <p:cNvSpPr txBox="1"/>
            <p:nvPr/>
          </p:nvSpPr>
          <p:spPr>
            <a:xfrm>
              <a:off x="3433092" y="3229802"/>
              <a:ext cx="993302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Illustrator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TextBox 63">
              <a:extLst>
                <a:ext uri="{FF2B5EF4-FFF2-40B4-BE49-F238E27FC236}">
                  <a16:creationId xmlns:a16="http://schemas.microsoft.com/office/drawing/2014/main" xmlns="" id="{8D26E50B-BB65-4757-927A-8A9DEDC1CD7A}"/>
                </a:ext>
              </a:extLst>
            </p:cNvPr>
            <p:cNvSpPr txBox="1"/>
            <p:nvPr/>
          </p:nvSpPr>
          <p:spPr>
            <a:xfrm>
              <a:off x="6375204" y="3195167"/>
              <a:ext cx="37534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75%</a:t>
              </a:r>
            </a:p>
          </p:txBody>
        </p:sp>
        <p:cxnSp>
          <p:nvCxnSpPr>
            <p:cNvPr id="50" name="Straight Connector 65">
              <a:extLst>
                <a:ext uri="{FF2B5EF4-FFF2-40B4-BE49-F238E27FC236}">
                  <a16:creationId xmlns:a16="http://schemas.microsoft.com/office/drawing/2014/main" xmlns="" id="{DE6D9F8B-121E-49BD-95F3-8BA2426F4B58}"/>
                </a:ext>
              </a:extLst>
            </p:cNvPr>
            <p:cNvCxnSpPr/>
            <p:nvPr/>
          </p:nvCxnSpPr>
          <p:spPr>
            <a:xfrm>
              <a:off x="3504418" y="395398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66">
              <a:extLst>
                <a:ext uri="{FF2B5EF4-FFF2-40B4-BE49-F238E27FC236}">
                  <a16:creationId xmlns:a16="http://schemas.microsoft.com/office/drawing/2014/main" xmlns="" id="{B07B9D31-B964-4CD4-9DF3-C4F837B12EA5}"/>
                </a:ext>
              </a:extLst>
            </p:cNvPr>
            <p:cNvCxnSpPr/>
            <p:nvPr/>
          </p:nvCxnSpPr>
          <p:spPr>
            <a:xfrm>
              <a:off x="3504418" y="3953980"/>
              <a:ext cx="3852000" cy="0"/>
            </a:xfrm>
            <a:prstGeom prst="line">
              <a:avLst/>
            </a:prstGeom>
            <a:ln w="25400">
              <a:solidFill>
                <a:srgbClr val="DEA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67">
              <a:extLst>
                <a:ext uri="{FF2B5EF4-FFF2-40B4-BE49-F238E27FC236}">
                  <a16:creationId xmlns:a16="http://schemas.microsoft.com/office/drawing/2014/main" xmlns="" id="{6BE61271-48EA-4CF3-8E4B-93C660AB9F4C}"/>
                </a:ext>
              </a:extLst>
            </p:cNvPr>
            <p:cNvSpPr txBox="1"/>
            <p:nvPr/>
          </p:nvSpPr>
          <p:spPr>
            <a:xfrm>
              <a:off x="3433092" y="3738492"/>
              <a:ext cx="764873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Flash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3" name="TextBox 68">
              <a:extLst>
                <a:ext uri="{FF2B5EF4-FFF2-40B4-BE49-F238E27FC236}">
                  <a16:creationId xmlns:a16="http://schemas.microsoft.com/office/drawing/2014/main" xmlns="" id="{9341A3BF-73FB-42C6-8B80-404C0849741F}"/>
                </a:ext>
              </a:extLst>
            </p:cNvPr>
            <p:cNvSpPr txBox="1"/>
            <p:nvPr/>
          </p:nvSpPr>
          <p:spPr>
            <a:xfrm>
              <a:off x="7185303" y="3648438"/>
              <a:ext cx="37534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95%</a:t>
              </a:r>
            </a:p>
          </p:txBody>
        </p:sp>
        <p:cxnSp>
          <p:nvCxnSpPr>
            <p:cNvPr id="54" name="Straight Connector 70">
              <a:extLst>
                <a:ext uri="{FF2B5EF4-FFF2-40B4-BE49-F238E27FC236}">
                  <a16:creationId xmlns:a16="http://schemas.microsoft.com/office/drawing/2014/main" xmlns="" id="{A7E1ECBF-8729-4102-ACCC-60C627C01B19}"/>
                </a:ext>
              </a:extLst>
            </p:cNvPr>
            <p:cNvCxnSpPr/>
            <p:nvPr/>
          </p:nvCxnSpPr>
          <p:spPr>
            <a:xfrm>
              <a:off x="3504418" y="446267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71">
              <a:extLst>
                <a:ext uri="{FF2B5EF4-FFF2-40B4-BE49-F238E27FC236}">
                  <a16:creationId xmlns:a16="http://schemas.microsoft.com/office/drawing/2014/main" xmlns="" id="{FFBA4FF0-246A-48B4-B260-C34295A0D4B1}"/>
                </a:ext>
              </a:extLst>
            </p:cNvPr>
            <p:cNvCxnSpPr/>
            <p:nvPr/>
          </p:nvCxnSpPr>
          <p:spPr>
            <a:xfrm>
              <a:off x="3504418" y="4462670"/>
              <a:ext cx="3708000" cy="0"/>
            </a:xfrm>
            <a:prstGeom prst="line">
              <a:avLst/>
            </a:prstGeom>
            <a:ln w="25400">
              <a:solidFill>
                <a:srgbClr val="DEA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72">
              <a:extLst>
                <a:ext uri="{FF2B5EF4-FFF2-40B4-BE49-F238E27FC236}">
                  <a16:creationId xmlns:a16="http://schemas.microsoft.com/office/drawing/2014/main" xmlns="" id="{0F3A4E96-66BE-4749-B9E2-0ABA70E91CF9}"/>
                </a:ext>
              </a:extLst>
            </p:cNvPr>
            <p:cNvSpPr txBox="1"/>
            <p:nvPr/>
          </p:nvSpPr>
          <p:spPr>
            <a:xfrm>
              <a:off x="3433092" y="4247182"/>
              <a:ext cx="115320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After Effects </a:t>
              </a:r>
              <a:endParaRPr lang="zh-CN" altLang="en-US" sz="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7" name="TextBox 73">
              <a:extLst>
                <a:ext uri="{FF2B5EF4-FFF2-40B4-BE49-F238E27FC236}">
                  <a16:creationId xmlns:a16="http://schemas.microsoft.com/office/drawing/2014/main" xmlns="" id="{EF3C1AFC-4C09-401F-BD46-990A164940E7}"/>
                </a:ext>
              </a:extLst>
            </p:cNvPr>
            <p:cNvSpPr txBox="1"/>
            <p:nvPr/>
          </p:nvSpPr>
          <p:spPr>
            <a:xfrm>
              <a:off x="7005506" y="4184836"/>
              <a:ext cx="37534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90%</a:t>
              </a:r>
            </a:p>
          </p:txBody>
        </p:sp>
      </p:grpSp>
      <p:sp>
        <p:nvSpPr>
          <p:cNvPr id="58" name="Rectangle 4">
            <a:extLst>
              <a:ext uri="{FF2B5EF4-FFF2-40B4-BE49-F238E27FC236}">
                <a16:creationId xmlns:a16="http://schemas.microsoft.com/office/drawing/2014/main" xmlns="" id="{0D1EC75D-071A-4409-A672-44CA6A4E5DA8}"/>
              </a:ext>
            </a:extLst>
          </p:cNvPr>
          <p:cNvSpPr/>
          <p:nvPr/>
        </p:nvSpPr>
        <p:spPr>
          <a:xfrm>
            <a:off x="963527" y="1442263"/>
            <a:ext cx="2991571" cy="482336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3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9" name="TextBox 12">
            <a:extLst>
              <a:ext uri="{FF2B5EF4-FFF2-40B4-BE49-F238E27FC236}">
                <a16:creationId xmlns:a16="http://schemas.microsoft.com/office/drawing/2014/main" xmlns="" id="{3C0FA773-3043-43AA-B6D3-EF80603F69E9}"/>
              </a:ext>
            </a:extLst>
          </p:cNvPr>
          <p:cNvSpPr txBox="1"/>
          <p:nvPr/>
        </p:nvSpPr>
        <p:spPr>
          <a:xfrm>
            <a:off x="4469474" y="1332350"/>
            <a:ext cx="6503327" cy="2168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304">
              <a:lnSpc>
                <a:spcPct val="120000"/>
              </a:lnSpc>
            </a:pPr>
            <a:r>
              <a:rPr lang="zh-CN" altLang="en-US" sz="2133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成员名称</a:t>
            </a:r>
            <a:r>
              <a:rPr lang="en-US" sz="2133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: </a:t>
            </a:r>
            <a:r>
              <a:rPr lang="zh-CN" altLang="en-US" sz="2133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代用名</a:t>
            </a:r>
            <a:endParaRPr lang="en-US" altLang="zh-CN" sz="2133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450304">
              <a:lnSpc>
                <a:spcPct val="120000"/>
              </a:lnSpc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这里输入职位和头衔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450304"/>
            <a:endParaRPr lang="en-US" sz="133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450304"/>
            <a:r>
              <a:rPr lang="zh-CN" altLang="en-US" sz="1333" dirty="0">
                <a:latin typeface="+mn-ea"/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sz="1333" dirty="0">
              <a:latin typeface="+mn-ea"/>
            </a:endParaRPr>
          </a:p>
          <a:p>
            <a:pPr defTabSz="1450304"/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defTabSz="1450304"/>
            <a:r>
              <a:rPr lang="zh-CN" altLang="en-US" sz="1333" dirty="0">
                <a:latin typeface="+mn-ea"/>
              </a:rPr>
              <a:t>成员的主要职业经验在这里输入，将介绍成员的主要经历用简短的文字描述，包括成员曾经的任职主要机构有哪些，从业的年份、行业经验，以及服务过的项目等。</a:t>
            </a:r>
            <a:endParaRPr lang="en-US" altLang="zh-CN" sz="1333" dirty="0">
              <a:latin typeface="+mn-ea"/>
            </a:endParaRPr>
          </a:p>
          <a:p>
            <a:pPr defTabSz="1450304"/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公司大事记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1.4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868984" y="2715220"/>
            <a:ext cx="2016805" cy="757020"/>
          </a:xfrm>
          <a:custGeom>
            <a:avLst/>
            <a:gdLst>
              <a:gd name="connsiteX0" fmla="*/ 0 w 1997815"/>
              <a:gd name="connsiteY0" fmla="*/ 0 h 757020"/>
              <a:gd name="connsiteX1" fmla="*/ 1017897 w 1997815"/>
              <a:gd name="connsiteY1" fmla="*/ 0 h 757020"/>
              <a:gd name="connsiteX2" fmla="*/ 1017898 w 1997815"/>
              <a:gd name="connsiteY2" fmla="*/ 0 h 757020"/>
              <a:gd name="connsiteX3" fmla="*/ 1955805 w 1997815"/>
              <a:gd name="connsiteY3" fmla="*/ 621686 h 757020"/>
              <a:gd name="connsiteX4" fmla="*/ 1997815 w 1997815"/>
              <a:gd name="connsiteY4" fmla="*/ 757020 h 757020"/>
              <a:gd name="connsiteX5" fmla="*/ 0 w 1997815"/>
              <a:gd name="connsiteY5" fmla="*/ 757020 h 75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7815" h="757020">
                <a:moveTo>
                  <a:pt x="0" y="0"/>
                </a:moveTo>
                <a:lnTo>
                  <a:pt x="1017897" y="0"/>
                </a:lnTo>
                <a:lnTo>
                  <a:pt x="1017898" y="0"/>
                </a:lnTo>
                <a:cubicBezTo>
                  <a:pt x="1439526" y="0"/>
                  <a:pt x="1801280" y="256347"/>
                  <a:pt x="1955805" y="621686"/>
                </a:cubicBezTo>
                <a:lnTo>
                  <a:pt x="1997815" y="757020"/>
                </a:lnTo>
                <a:lnTo>
                  <a:pt x="0" y="757020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3649955" y="2715220"/>
            <a:ext cx="2016805" cy="757020"/>
          </a:xfrm>
          <a:custGeom>
            <a:avLst/>
            <a:gdLst>
              <a:gd name="connsiteX0" fmla="*/ 0 w 1997815"/>
              <a:gd name="connsiteY0" fmla="*/ 0 h 757020"/>
              <a:gd name="connsiteX1" fmla="*/ 1017897 w 1997815"/>
              <a:gd name="connsiteY1" fmla="*/ 0 h 757020"/>
              <a:gd name="connsiteX2" fmla="*/ 1017898 w 1997815"/>
              <a:gd name="connsiteY2" fmla="*/ 0 h 757020"/>
              <a:gd name="connsiteX3" fmla="*/ 1955805 w 1997815"/>
              <a:gd name="connsiteY3" fmla="*/ 621686 h 757020"/>
              <a:gd name="connsiteX4" fmla="*/ 1997815 w 1997815"/>
              <a:gd name="connsiteY4" fmla="*/ 757020 h 757020"/>
              <a:gd name="connsiteX5" fmla="*/ 0 w 1997815"/>
              <a:gd name="connsiteY5" fmla="*/ 757020 h 75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7815" h="757020">
                <a:moveTo>
                  <a:pt x="0" y="0"/>
                </a:moveTo>
                <a:lnTo>
                  <a:pt x="1017897" y="0"/>
                </a:lnTo>
                <a:lnTo>
                  <a:pt x="1017898" y="0"/>
                </a:lnTo>
                <a:cubicBezTo>
                  <a:pt x="1439526" y="0"/>
                  <a:pt x="1801280" y="256347"/>
                  <a:pt x="1955805" y="621686"/>
                </a:cubicBezTo>
                <a:lnTo>
                  <a:pt x="1997815" y="757020"/>
                </a:lnTo>
                <a:lnTo>
                  <a:pt x="0" y="757020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6430926" y="2715220"/>
            <a:ext cx="2016805" cy="757020"/>
          </a:xfrm>
          <a:custGeom>
            <a:avLst/>
            <a:gdLst>
              <a:gd name="connsiteX0" fmla="*/ 0 w 1997815"/>
              <a:gd name="connsiteY0" fmla="*/ 0 h 757020"/>
              <a:gd name="connsiteX1" fmla="*/ 1017897 w 1997815"/>
              <a:gd name="connsiteY1" fmla="*/ 0 h 757020"/>
              <a:gd name="connsiteX2" fmla="*/ 1017898 w 1997815"/>
              <a:gd name="connsiteY2" fmla="*/ 0 h 757020"/>
              <a:gd name="connsiteX3" fmla="*/ 1955805 w 1997815"/>
              <a:gd name="connsiteY3" fmla="*/ 621686 h 757020"/>
              <a:gd name="connsiteX4" fmla="*/ 1997815 w 1997815"/>
              <a:gd name="connsiteY4" fmla="*/ 757020 h 757020"/>
              <a:gd name="connsiteX5" fmla="*/ 0 w 1997815"/>
              <a:gd name="connsiteY5" fmla="*/ 757020 h 75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7815" h="757020">
                <a:moveTo>
                  <a:pt x="0" y="0"/>
                </a:moveTo>
                <a:lnTo>
                  <a:pt x="1017897" y="0"/>
                </a:lnTo>
                <a:lnTo>
                  <a:pt x="1017898" y="0"/>
                </a:lnTo>
                <a:cubicBezTo>
                  <a:pt x="1439526" y="0"/>
                  <a:pt x="1801280" y="256347"/>
                  <a:pt x="1955805" y="621686"/>
                </a:cubicBezTo>
                <a:lnTo>
                  <a:pt x="1997815" y="757020"/>
                </a:lnTo>
                <a:lnTo>
                  <a:pt x="0" y="757020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9211897" y="2715220"/>
            <a:ext cx="2016805" cy="757020"/>
          </a:xfrm>
          <a:custGeom>
            <a:avLst/>
            <a:gdLst>
              <a:gd name="connsiteX0" fmla="*/ 0 w 1997815"/>
              <a:gd name="connsiteY0" fmla="*/ 0 h 757020"/>
              <a:gd name="connsiteX1" fmla="*/ 1017897 w 1997815"/>
              <a:gd name="connsiteY1" fmla="*/ 0 h 757020"/>
              <a:gd name="connsiteX2" fmla="*/ 1017898 w 1997815"/>
              <a:gd name="connsiteY2" fmla="*/ 0 h 757020"/>
              <a:gd name="connsiteX3" fmla="*/ 1955805 w 1997815"/>
              <a:gd name="connsiteY3" fmla="*/ 621686 h 757020"/>
              <a:gd name="connsiteX4" fmla="*/ 1997815 w 1997815"/>
              <a:gd name="connsiteY4" fmla="*/ 757020 h 757020"/>
              <a:gd name="connsiteX5" fmla="*/ 0 w 1997815"/>
              <a:gd name="connsiteY5" fmla="*/ 757020 h 75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7815" h="757020">
                <a:moveTo>
                  <a:pt x="0" y="0"/>
                </a:moveTo>
                <a:lnTo>
                  <a:pt x="1017897" y="0"/>
                </a:lnTo>
                <a:lnTo>
                  <a:pt x="1017898" y="0"/>
                </a:lnTo>
                <a:cubicBezTo>
                  <a:pt x="1439526" y="0"/>
                  <a:pt x="1801280" y="256347"/>
                  <a:pt x="1955805" y="621686"/>
                </a:cubicBezTo>
                <a:lnTo>
                  <a:pt x="1997815" y="757020"/>
                </a:lnTo>
                <a:lnTo>
                  <a:pt x="0" y="757020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868984" y="2716718"/>
            <a:ext cx="2035796" cy="2034298"/>
          </a:xfrm>
          <a:custGeom>
            <a:avLst/>
            <a:gdLst>
              <a:gd name="connsiteX0" fmla="*/ 0 w 2035796"/>
              <a:gd name="connsiteY0" fmla="*/ 755522 h 2034298"/>
              <a:gd name="connsiteX1" fmla="*/ 2000785 w 2035796"/>
              <a:gd name="connsiteY1" fmla="*/ 755522 h 2034298"/>
              <a:gd name="connsiteX2" fmla="*/ 2015116 w 2035796"/>
              <a:gd name="connsiteY2" fmla="*/ 811258 h 2034298"/>
              <a:gd name="connsiteX3" fmla="*/ 2035796 w 2035796"/>
              <a:gd name="connsiteY3" fmla="*/ 1016400 h 2034298"/>
              <a:gd name="connsiteX4" fmla="*/ 2034636 w 2035796"/>
              <a:gd name="connsiteY4" fmla="*/ 1039383 h 2034298"/>
              <a:gd name="connsiteX5" fmla="*/ 2035795 w 2035796"/>
              <a:gd name="connsiteY5" fmla="*/ 1039383 h 2034298"/>
              <a:gd name="connsiteX6" fmla="*/ 2035795 w 2035796"/>
              <a:gd name="connsiteY6" fmla="*/ 2034297 h 2034298"/>
              <a:gd name="connsiteX7" fmla="*/ 1017918 w 2035796"/>
              <a:gd name="connsiteY7" fmla="*/ 2034297 h 2034298"/>
              <a:gd name="connsiteX8" fmla="*/ 1017898 w 2035796"/>
              <a:gd name="connsiteY8" fmla="*/ 2034298 h 2034298"/>
              <a:gd name="connsiteX9" fmla="*/ 5255 w 2035796"/>
              <a:gd name="connsiteY9" fmla="*/ 1120474 h 2034298"/>
              <a:gd name="connsiteX10" fmla="*/ 1160 w 2035796"/>
              <a:gd name="connsiteY10" fmla="*/ 1039383 h 2034298"/>
              <a:gd name="connsiteX11" fmla="*/ 0 w 2035796"/>
              <a:gd name="connsiteY11" fmla="*/ 1039383 h 2034298"/>
              <a:gd name="connsiteX12" fmla="*/ 0 w 2035796"/>
              <a:gd name="connsiteY12" fmla="*/ 1016400 h 2034298"/>
              <a:gd name="connsiteX13" fmla="*/ 1047555 w 2035796"/>
              <a:gd name="connsiteY13" fmla="*/ 0 h 2034298"/>
              <a:gd name="connsiteX14" fmla="*/ 1121972 w 2035796"/>
              <a:gd name="connsiteY14" fmla="*/ 3757 h 2034298"/>
              <a:gd name="connsiteX15" fmla="*/ 1145400 w 2035796"/>
              <a:gd name="connsiteY15" fmla="*/ 7333 h 203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35796" h="2034298">
                <a:moveTo>
                  <a:pt x="0" y="755522"/>
                </a:moveTo>
                <a:lnTo>
                  <a:pt x="2000785" y="755522"/>
                </a:lnTo>
                <a:lnTo>
                  <a:pt x="2015116" y="811258"/>
                </a:lnTo>
                <a:cubicBezTo>
                  <a:pt x="2028675" y="877521"/>
                  <a:pt x="2035796" y="946129"/>
                  <a:pt x="2035796" y="1016400"/>
                </a:cubicBezTo>
                <a:lnTo>
                  <a:pt x="2034636" y="1039383"/>
                </a:lnTo>
                <a:lnTo>
                  <a:pt x="2035795" y="1039383"/>
                </a:lnTo>
                <a:lnTo>
                  <a:pt x="2035795" y="2034297"/>
                </a:lnTo>
                <a:lnTo>
                  <a:pt x="1017918" y="2034297"/>
                </a:lnTo>
                <a:lnTo>
                  <a:pt x="1017898" y="2034298"/>
                </a:lnTo>
                <a:cubicBezTo>
                  <a:pt x="490863" y="2034298"/>
                  <a:pt x="57382" y="1633756"/>
                  <a:pt x="5255" y="1120474"/>
                </a:cubicBezTo>
                <a:lnTo>
                  <a:pt x="1160" y="1039383"/>
                </a:lnTo>
                <a:lnTo>
                  <a:pt x="0" y="1039383"/>
                </a:lnTo>
                <a:lnTo>
                  <a:pt x="0" y="1016400"/>
                </a:lnTo>
                <a:close/>
                <a:moveTo>
                  <a:pt x="1047555" y="0"/>
                </a:moveTo>
                <a:lnTo>
                  <a:pt x="1121972" y="3757"/>
                </a:lnTo>
                <a:lnTo>
                  <a:pt x="1145400" y="733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649955" y="2716718"/>
            <a:ext cx="2035796" cy="2034298"/>
          </a:xfrm>
          <a:custGeom>
            <a:avLst/>
            <a:gdLst>
              <a:gd name="connsiteX0" fmla="*/ 0 w 2035796"/>
              <a:gd name="connsiteY0" fmla="*/ 755522 h 2034298"/>
              <a:gd name="connsiteX1" fmla="*/ 2000785 w 2035796"/>
              <a:gd name="connsiteY1" fmla="*/ 755522 h 2034298"/>
              <a:gd name="connsiteX2" fmla="*/ 2015116 w 2035796"/>
              <a:gd name="connsiteY2" fmla="*/ 811258 h 2034298"/>
              <a:gd name="connsiteX3" fmla="*/ 2035796 w 2035796"/>
              <a:gd name="connsiteY3" fmla="*/ 1016400 h 2034298"/>
              <a:gd name="connsiteX4" fmla="*/ 2034636 w 2035796"/>
              <a:gd name="connsiteY4" fmla="*/ 1039383 h 2034298"/>
              <a:gd name="connsiteX5" fmla="*/ 2035795 w 2035796"/>
              <a:gd name="connsiteY5" fmla="*/ 1039383 h 2034298"/>
              <a:gd name="connsiteX6" fmla="*/ 2035795 w 2035796"/>
              <a:gd name="connsiteY6" fmla="*/ 2034297 h 2034298"/>
              <a:gd name="connsiteX7" fmla="*/ 1017918 w 2035796"/>
              <a:gd name="connsiteY7" fmla="*/ 2034297 h 2034298"/>
              <a:gd name="connsiteX8" fmla="*/ 1017898 w 2035796"/>
              <a:gd name="connsiteY8" fmla="*/ 2034298 h 2034298"/>
              <a:gd name="connsiteX9" fmla="*/ 5255 w 2035796"/>
              <a:gd name="connsiteY9" fmla="*/ 1120474 h 2034298"/>
              <a:gd name="connsiteX10" fmla="*/ 1160 w 2035796"/>
              <a:gd name="connsiteY10" fmla="*/ 1039383 h 2034298"/>
              <a:gd name="connsiteX11" fmla="*/ 0 w 2035796"/>
              <a:gd name="connsiteY11" fmla="*/ 1039383 h 2034298"/>
              <a:gd name="connsiteX12" fmla="*/ 0 w 2035796"/>
              <a:gd name="connsiteY12" fmla="*/ 1016400 h 2034298"/>
              <a:gd name="connsiteX13" fmla="*/ 1047555 w 2035796"/>
              <a:gd name="connsiteY13" fmla="*/ 0 h 2034298"/>
              <a:gd name="connsiteX14" fmla="*/ 1121972 w 2035796"/>
              <a:gd name="connsiteY14" fmla="*/ 3757 h 2034298"/>
              <a:gd name="connsiteX15" fmla="*/ 1145400 w 2035796"/>
              <a:gd name="connsiteY15" fmla="*/ 7333 h 203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35796" h="2034298">
                <a:moveTo>
                  <a:pt x="0" y="755522"/>
                </a:moveTo>
                <a:lnTo>
                  <a:pt x="2000785" y="755522"/>
                </a:lnTo>
                <a:lnTo>
                  <a:pt x="2015116" y="811258"/>
                </a:lnTo>
                <a:cubicBezTo>
                  <a:pt x="2028676" y="877521"/>
                  <a:pt x="2035796" y="946129"/>
                  <a:pt x="2035796" y="1016400"/>
                </a:cubicBezTo>
                <a:lnTo>
                  <a:pt x="2034636" y="1039383"/>
                </a:lnTo>
                <a:lnTo>
                  <a:pt x="2035795" y="1039383"/>
                </a:lnTo>
                <a:lnTo>
                  <a:pt x="2035795" y="2034297"/>
                </a:lnTo>
                <a:lnTo>
                  <a:pt x="1017918" y="2034297"/>
                </a:lnTo>
                <a:lnTo>
                  <a:pt x="1017898" y="2034298"/>
                </a:lnTo>
                <a:cubicBezTo>
                  <a:pt x="490863" y="2034298"/>
                  <a:pt x="57382" y="1633756"/>
                  <a:pt x="5255" y="1120474"/>
                </a:cubicBezTo>
                <a:lnTo>
                  <a:pt x="1160" y="1039383"/>
                </a:lnTo>
                <a:lnTo>
                  <a:pt x="0" y="1039383"/>
                </a:lnTo>
                <a:lnTo>
                  <a:pt x="0" y="1016400"/>
                </a:lnTo>
                <a:close/>
                <a:moveTo>
                  <a:pt x="1047555" y="0"/>
                </a:moveTo>
                <a:lnTo>
                  <a:pt x="1121972" y="3757"/>
                </a:lnTo>
                <a:lnTo>
                  <a:pt x="1145400" y="733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430926" y="2716718"/>
            <a:ext cx="2035796" cy="2034298"/>
          </a:xfrm>
          <a:custGeom>
            <a:avLst/>
            <a:gdLst>
              <a:gd name="connsiteX0" fmla="*/ 0 w 2035796"/>
              <a:gd name="connsiteY0" fmla="*/ 755522 h 2034298"/>
              <a:gd name="connsiteX1" fmla="*/ 2000785 w 2035796"/>
              <a:gd name="connsiteY1" fmla="*/ 755522 h 2034298"/>
              <a:gd name="connsiteX2" fmla="*/ 2015116 w 2035796"/>
              <a:gd name="connsiteY2" fmla="*/ 811258 h 2034298"/>
              <a:gd name="connsiteX3" fmla="*/ 2035796 w 2035796"/>
              <a:gd name="connsiteY3" fmla="*/ 1016400 h 2034298"/>
              <a:gd name="connsiteX4" fmla="*/ 2034636 w 2035796"/>
              <a:gd name="connsiteY4" fmla="*/ 1039383 h 2034298"/>
              <a:gd name="connsiteX5" fmla="*/ 2035795 w 2035796"/>
              <a:gd name="connsiteY5" fmla="*/ 1039383 h 2034298"/>
              <a:gd name="connsiteX6" fmla="*/ 2035795 w 2035796"/>
              <a:gd name="connsiteY6" fmla="*/ 2034297 h 2034298"/>
              <a:gd name="connsiteX7" fmla="*/ 1017918 w 2035796"/>
              <a:gd name="connsiteY7" fmla="*/ 2034297 h 2034298"/>
              <a:gd name="connsiteX8" fmla="*/ 1017898 w 2035796"/>
              <a:gd name="connsiteY8" fmla="*/ 2034298 h 2034298"/>
              <a:gd name="connsiteX9" fmla="*/ 5255 w 2035796"/>
              <a:gd name="connsiteY9" fmla="*/ 1120474 h 2034298"/>
              <a:gd name="connsiteX10" fmla="*/ 1160 w 2035796"/>
              <a:gd name="connsiteY10" fmla="*/ 1039383 h 2034298"/>
              <a:gd name="connsiteX11" fmla="*/ 0 w 2035796"/>
              <a:gd name="connsiteY11" fmla="*/ 1039383 h 2034298"/>
              <a:gd name="connsiteX12" fmla="*/ 0 w 2035796"/>
              <a:gd name="connsiteY12" fmla="*/ 1016400 h 2034298"/>
              <a:gd name="connsiteX13" fmla="*/ 1047555 w 2035796"/>
              <a:gd name="connsiteY13" fmla="*/ 0 h 2034298"/>
              <a:gd name="connsiteX14" fmla="*/ 1121972 w 2035796"/>
              <a:gd name="connsiteY14" fmla="*/ 3757 h 2034298"/>
              <a:gd name="connsiteX15" fmla="*/ 1145400 w 2035796"/>
              <a:gd name="connsiteY15" fmla="*/ 7333 h 203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35796" h="2034298">
                <a:moveTo>
                  <a:pt x="0" y="755522"/>
                </a:moveTo>
                <a:lnTo>
                  <a:pt x="2000785" y="755522"/>
                </a:lnTo>
                <a:lnTo>
                  <a:pt x="2015116" y="811258"/>
                </a:lnTo>
                <a:cubicBezTo>
                  <a:pt x="2028675" y="877521"/>
                  <a:pt x="2035796" y="946129"/>
                  <a:pt x="2035796" y="1016400"/>
                </a:cubicBezTo>
                <a:lnTo>
                  <a:pt x="2034636" y="1039383"/>
                </a:lnTo>
                <a:lnTo>
                  <a:pt x="2035795" y="1039383"/>
                </a:lnTo>
                <a:lnTo>
                  <a:pt x="2035795" y="2034297"/>
                </a:lnTo>
                <a:lnTo>
                  <a:pt x="1017918" y="2034297"/>
                </a:lnTo>
                <a:lnTo>
                  <a:pt x="1017898" y="2034298"/>
                </a:lnTo>
                <a:cubicBezTo>
                  <a:pt x="490863" y="2034298"/>
                  <a:pt x="57382" y="1633756"/>
                  <a:pt x="5255" y="1120474"/>
                </a:cubicBezTo>
                <a:lnTo>
                  <a:pt x="1160" y="1039383"/>
                </a:lnTo>
                <a:lnTo>
                  <a:pt x="0" y="1039383"/>
                </a:lnTo>
                <a:lnTo>
                  <a:pt x="0" y="1016400"/>
                </a:lnTo>
                <a:close/>
                <a:moveTo>
                  <a:pt x="1047555" y="0"/>
                </a:moveTo>
                <a:lnTo>
                  <a:pt x="1121972" y="3757"/>
                </a:lnTo>
                <a:lnTo>
                  <a:pt x="1145400" y="733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9211897" y="2716718"/>
            <a:ext cx="2035796" cy="2034298"/>
          </a:xfrm>
          <a:custGeom>
            <a:avLst/>
            <a:gdLst>
              <a:gd name="connsiteX0" fmla="*/ 0 w 2035796"/>
              <a:gd name="connsiteY0" fmla="*/ 755522 h 2034298"/>
              <a:gd name="connsiteX1" fmla="*/ 2000785 w 2035796"/>
              <a:gd name="connsiteY1" fmla="*/ 755522 h 2034298"/>
              <a:gd name="connsiteX2" fmla="*/ 2015116 w 2035796"/>
              <a:gd name="connsiteY2" fmla="*/ 811258 h 2034298"/>
              <a:gd name="connsiteX3" fmla="*/ 2035796 w 2035796"/>
              <a:gd name="connsiteY3" fmla="*/ 1016400 h 2034298"/>
              <a:gd name="connsiteX4" fmla="*/ 2034636 w 2035796"/>
              <a:gd name="connsiteY4" fmla="*/ 1039383 h 2034298"/>
              <a:gd name="connsiteX5" fmla="*/ 2035795 w 2035796"/>
              <a:gd name="connsiteY5" fmla="*/ 1039383 h 2034298"/>
              <a:gd name="connsiteX6" fmla="*/ 2035795 w 2035796"/>
              <a:gd name="connsiteY6" fmla="*/ 2034297 h 2034298"/>
              <a:gd name="connsiteX7" fmla="*/ 1017918 w 2035796"/>
              <a:gd name="connsiteY7" fmla="*/ 2034297 h 2034298"/>
              <a:gd name="connsiteX8" fmla="*/ 1017898 w 2035796"/>
              <a:gd name="connsiteY8" fmla="*/ 2034298 h 2034298"/>
              <a:gd name="connsiteX9" fmla="*/ 5255 w 2035796"/>
              <a:gd name="connsiteY9" fmla="*/ 1120474 h 2034298"/>
              <a:gd name="connsiteX10" fmla="*/ 1160 w 2035796"/>
              <a:gd name="connsiteY10" fmla="*/ 1039383 h 2034298"/>
              <a:gd name="connsiteX11" fmla="*/ 0 w 2035796"/>
              <a:gd name="connsiteY11" fmla="*/ 1039383 h 2034298"/>
              <a:gd name="connsiteX12" fmla="*/ 0 w 2035796"/>
              <a:gd name="connsiteY12" fmla="*/ 1016400 h 2034298"/>
              <a:gd name="connsiteX13" fmla="*/ 1047553 w 2035796"/>
              <a:gd name="connsiteY13" fmla="*/ 0 h 2034298"/>
              <a:gd name="connsiteX14" fmla="*/ 1121972 w 2035796"/>
              <a:gd name="connsiteY14" fmla="*/ 3757 h 2034298"/>
              <a:gd name="connsiteX15" fmla="*/ 1145400 w 2035796"/>
              <a:gd name="connsiteY15" fmla="*/ 7333 h 203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35796" h="2034298">
                <a:moveTo>
                  <a:pt x="0" y="755522"/>
                </a:moveTo>
                <a:lnTo>
                  <a:pt x="2000785" y="755522"/>
                </a:lnTo>
                <a:lnTo>
                  <a:pt x="2015116" y="811258"/>
                </a:lnTo>
                <a:cubicBezTo>
                  <a:pt x="2028675" y="877521"/>
                  <a:pt x="2035796" y="946129"/>
                  <a:pt x="2035796" y="1016400"/>
                </a:cubicBezTo>
                <a:lnTo>
                  <a:pt x="2034636" y="1039383"/>
                </a:lnTo>
                <a:lnTo>
                  <a:pt x="2035795" y="1039383"/>
                </a:lnTo>
                <a:lnTo>
                  <a:pt x="2035795" y="2034297"/>
                </a:lnTo>
                <a:lnTo>
                  <a:pt x="1017918" y="2034297"/>
                </a:lnTo>
                <a:lnTo>
                  <a:pt x="1017898" y="2034298"/>
                </a:lnTo>
                <a:cubicBezTo>
                  <a:pt x="490863" y="2034298"/>
                  <a:pt x="57382" y="1633756"/>
                  <a:pt x="5255" y="1120474"/>
                </a:cubicBezTo>
                <a:lnTo>
                  <a:pt x="1160" y="1039383"/>
                </a:lnTo>
                <a:lnTo>
                  <a:pt x="0" y="1039383"/>
                </a:lnTo>
                <a:lnTo>
                  <a:pt x="0" y="1016400"/>
                </a:lnTo>
                <a:close/>
                <a:moveTo>
                  <a:pt x="1047553" y="0"/>
                </a:moveTo>
                <a:lnTo>
                  <a:pt x="1121972" y="3757"/>
                </a:lnTo>
                <a:lnTo>
                  <a:pt x="1145400" y="733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464774" y="2809685"/>
            <a:ext cx="387165" cy="495134"/>
            <a:chOff x="1605186" y="572440"/>
            <a:chExt cx="563562" cy="720725"/>
          </a:xfrm>
          <a:solidFill>
            <a:srgbClr val="FFC000"/>
          </a:solidFill>
          <a:effectLst/>
        </p:grpSpPr>
        <p:sp>
          <p:nvSpPr>
            <p:cNvPr id="17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" name="Freeform 223"/>
          <p:cNvSpPr/>
          <p:nvPr/>
        </p:nvSpPr>
        <p:spPr bwMode="auto">
          <a:xfrm>
            <a:off x="9985473" y="2908518"/>
            <a:ext cx="488643" cy="396301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12483" y="2862043"/>
            <a:ext cx="453690" cy="451509"/>
            <a:chOff x="-136302" y="1682102"/>
            <a:chExt cx="660401" cy="657225"/>
          </a:xfrm>
          <a:solidFill>
            <a:srgbClr val="FFC000"/>
          </a:solidFill>
          <a:effectLst/>
        </p:grpSpPr>
        <p:sp>
          <p:nvSpPr>
            <p:cNvPr id="23" name="Freeform 36"/>
            <p:cNvSpPr/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7"/>
            <p:cNvSpPr/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56434" y="2839379"/>
            <a:ext cx="453108" cy="435746"/>
            <a:chOff x="9791183" y="5224434"/>
            <a:chExt cx="645684" cy="620945"/>
          </a:xfrm>
          <a:solidFill>
            <a:srgbClr val="FFC000"/>
          </a:solidFill>
          <a:effectLst/>
        </p:grpSpPr>
        <p:sp>
          <p:nvSpPr>
            <p:cNvPr id="28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34"/>
            <p:cNvSpPr/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105479" y="3789390"/>
            <a:ext cx="121700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64517" y="3789390"/>
            <a:ext cx="121700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83896" y="3789390"/>
            <a:ext cx="121700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83444" y="3789390"/>
            <a:ext cx="121700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664E2DA1-482F-4739-9B00-F4083867E6AA}"/>
              </a:ext>
            </a:extLst>
          </p:cNvPr>
          <p:cNvSpPr txBox="1"/>
          <p:nvPr/>
        </p:nvSpPr>
        <p:spPr>
          <a:xfrm>
            <a:off x="359750" y="5112390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3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C4E15FC9-C0D8-490A-8CAE-FC96CA8E2562}"/>
              </a:ext>
            </a:extLst>
          </p:cNvPr>
          <p:cNvSpPr txBox="1"/>
          <p:nvPr/>
        </p:nvSpPr>
        <p:spPr>
          <a:xfrm>
            <a:off x="3184134" y="5112390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3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30776FD6-799E-411D-96C1-76268A9C0832}"/>
              </a:ext>
            </a:extLst>
          </p:cNvPr>
          <p:cNvSpPr txBox="1"/>
          <p:nvPr/>
        </p:nvSpPr>
        <p:spPr>
          <a:xfrm>
            <a:off x="6162252" y="5112390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3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E0DE4DAD-A3BB-4A97-B4E5-5B3F9B01CAAC}"/>
              </a:ext>
            </a:extLst>
          </p:cNvPr>
          <p:cNvSpPr txBox="1"/>
          <p:nvPr/>
        </p:nvSpPr>
        <p:spPr>
          <a:xfrm>
            <a:off x="9094400" y="5112390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3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泪滴形 6"/>
          <p:cNvSpPr>
            <a:spLocks noChangeAspect="1"/>
          </p:cNvSpPr>
          <p:nvPr/>
        </p:nvSpPr>
        <p:spPr>
          <a:xfrm>
            <a:off x="6769509" y="-44244"/>
            <a:ext cx="5472000" cy="5472000"/>
          </a:xfrm>
          <a:prstGeom prst="teardrop">
            <a:avLst/>
          </a:prstGeom>
          <a:noFill/>
          <a:ln w="444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/>
          <p:nvPr/>
        </p:nvSpPr>
        <p:spPr>
          <a:xfrm>
            <a:off x="7372438" y="518707"/>
            <a:ext cx="4330997" cy="4330997"/>
          </a:xfrm>
          <a:prstGeom prst="teardrop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58992" y="5278030"/>
            <a:ext cx="48718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262626"/>
                </a:solidFill>
                <a:latin typeface="方正姚体" pitchFamily="2" charset="-122"/>
                <a:ea typeface="方正姚体" pitchFamily="2" charset="-122"/>
              </a:rPr>
              <a:t>                   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BUSINESS</a:t>
            </a:r>
            <a:r>
              <a:rPr lang="en-US" altLang="zh-CN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PowerPoint Template</a:t>
            </a:r>
            <a:endParaRPr lang="zh-CN" altLang="en-US" sz="1600" dirty="0">
              <a:solidFill>
                <a:srgbClr val="FDFDFD"/>
              </a:solidFill>
              <a:latin typeface="Kartika" pitchFamily="18" charset="0"/>
              <a:ea typeface="方正姚体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38594" y="2276257"/>
            <a:ext cx="3546164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PART     02</a:t>
            </a:r>
            <a:endParaRPr lang="zh-CN" altLang="en-US" sz="48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23" name="文本框 16"/>
          <p:cNvSpPr>
            <a:spLocks noChangeArrowheads="1"/>
          </p:cNvSpPr>
          <p:nvPr/>
        </p:nvSpPr>
        <p:spPr bwMode="auto">
          <a:xfrm>
            <a:off x="1285665" y="3970480"/>
            <a:ext cx="38779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项目介绍</a:t>
            </a:r>
            <a:endParaRPr lang="en-US" sz="72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产业背景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2.1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xmlns="" id="{07B511B4-DDAC-4ED4-9EE1-A80157F0B037}"/>
              </a:ext>
            </a:extLst>
          </p:cNvPr>
          <p:cNvSpPr/>
          <p:nvPr/>
        </p:nvSpPr>
        <p:spPr>
          <a:xfrm>
            <a:off x="1219200" y="2025075"/>
            <a:ext cx="5787656" cy="4267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3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6569E977-BDED-4C37-8A65-0776145932E7}"/>
              </a:ext>
            </a:extLst>
          </p:cNvPr>
          <p:cNvGrpSpPr/>
          <p:nvPr/>
        </p:nvGrpSpPr>
        <p:grpSpPr>
          <a:xfrm>
            <a:off x="5167425" y="2944792"/>
            <a:ext cx="5805377" cy="1499190"/>
            <a:chOff x="3875568" y="2208594"/>
            <a:chExt cx="4354033" cy="1124393"/>
          </a:xfrm>
        </p:grpSpPr>
        <p:sp>
          <p:nvSpPr>
            <p:cNvPr id="82" name="Rectangle 22">
              <a:extLst>
                <a:ext uri="{FF2B5EF4-FFF2-40B4-BE49-F238E27FC236}">
                  <a16:creationId xmlns:a16="http://schemas.microsoft.com/office/drawing/2014/main" xmlns="" id="{74E91548-9C00-460A-9963-323D0B2A89F6}"/>
                </a:ext>
              </a:extLst>
            </p:cNvPr>
            <p:cNvSpPr/>
            <p:nvPr/>
          </p:nvSpPr>
          <p:spPr>
            <a:xfrm>
              <a:off x="3875568" y="2208594"/>
              <a:ext cx="4354033" cy="1124393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3" dirty="0">
                <a:latin typeface="+mn-ea"/>
              </a:endParaRPr>
            </a:p>
          </p:txBody>
        </p:sp>
        <p:grpSp>
          <p:nvGrpSpPr>
            <p:cNvPr id="83" name="Group 25">
              <a:extLst>
                <a:ext uri="{FF2B5EF4-FFF2-40B4-BE49-F238E27FC236}">
                  <a16:creationId xmlns:a16="http://schemas.microsoft.com/office/drawing/2014/main" xmlns="" id="{4F451285-269E-4E50-BC14-7341CADB20ED}"/>
                </a:ext>
              </a:extLst>
            </p:cNvPr>
            <p:cNvGrpSpPr/>
            <p:nvPr/>
          </p:nvGrpSpPr>
          <p:grpSpPr>
            <a:xfrm>
              <a:off x="4201879" y="2470704"/>
              <a:ext cx="3701408" cy="738856"/>
              <a:chOff x="5559125" y="2766137"/>
              <a:chExt cx="4935210" cy="985143"/>
            </a:xfrm>
          </p:grpSpPr>
          <p:sp>
            <p:nvSpPr>
              <p:cNvPr id="84" name="TextBox 23">
                <a:extLst>
                  <a:ext uri="{FF2B5EF4-FFF2-40B4-BE49-F238E27FC236}">
                    <a16:creationId xmlns:a16="http://schemas.microsoft.com/office/drawing/2014/main" xmlns="" id="{BCC51D97-AD19-4557-99EC-62AD074836D4}"/>
                  </a:ext>
                </a:extLst>
              </p:cNvPr>
              <p:cNvSpPr txBox="1"/>
              <p:nvPr/>
            </p:nvSpPr>
            <p:spPr>
              <a:xfrm>
                <a:off x="5559125" y="2766137"/>
                <a:ext cx="2103461" cy="420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133" b="1" dirty="0">
                    <a:solidFill>
                      <a:schemeClr val="bg1"/>
                    </a:solidFill>
                  </a:rPr>
                  <a:t>添加标题文字：</a:t>
                </a:r>
                <a:endParaRPr lang="en-US" sz="2000" b="1" dirty="0">
                  <a:solidFill>
                    <a:schemeClr val="bg1">
                      <a:lumMod val="9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TextBox 24">
                <a:extLst>
                  <a:ext uri="{FF2B5EF4-FFF2-40B4-BE49-F238E27FC236}">
                    <a16:creationId xmlns:a16="http://schemas.microsoft.com/office/drawing/2014/main" xmlns="" id="{65536C23-22B0-49F8-A0C8-934D16BA9F57}"/>
                  </a:ext>
                </a:extLst>
              </p:cNvPr>
              <p:cNvSpPr txBox="1"/>
              <p:nvPr/>
            </p:nvSpPr>
            <p:spPr>
              <a:xfrm>
                <a:off x="5559125" y="3166247"/>
                <a:ext cx="4935210" cy="585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1067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单击此处添加文字，添加具体文字内容，您的说明文字在此处添加，此处输入详细的说明文字，单击此处添加文字，添加具体文字内容</a:t>
                </a:r>
                <a:endParaRPr lang="en-US" altLang="zh-CN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6" name="TextBox 26">
            <a:extLst>
              <a:ext uri="{FF2B5EF4-FFF2-40B4-BE49-F238E27FC236}">
                <a16:creationId xmlns:a16="http://schemas.microsoft.com/office/drawing/2014/main" xmlns="" id="{8479C7B5-7E46-406F-868A-B45C6262A0CF}"/>
              </a:ext>
            </a:extLst>
          </p:cNvPr>
          <p:cNvSpPr txBox="1"/>
          <p:nvPr/>
        </p:nvSpPr>
        <p:spPr>
          <a:xfrm>
            <a:off x="7168113" y="4634787"/>
            <a:ext cx="4913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单击此处添加文字，添加具体文字内容，您的说明文字在此处添加，此处输入详细的说明文字。单击此处添加文字，添加具体文字内容，您的说明文字在此处添加，此处输入详细的说明文字。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Rectangle 27">
            <a:extLst>
              <a:ext uri="{FF2B5EF4-FFF2-40B4-BE49-F238E27FC236}">
                <a16:creationId xmlns:a16="http://schemas.microsoft.com/office/drawing/2014/main" xmlns="" id="{FECF3FA6-A96D-453B-A05B-58B63A887437}"/>
              </a:ext>
            </a:extLst>
          </p:cNvPr>
          <p:cNvSpPr/>
          <p:nvPr/>
        </p:nvSpPr>
        <p:spPr>
          <a:xfrm>
            <a:off x="7285495" y="5883589"/>
            <a:ext cx="1002197" cy="2565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zh-CN" altLang="en-US" sz="10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添加文字信息</a:t>
            </a:r>
            <a:endParaRPr lang="en-US" altLang="zh-CN" sz="1067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6" grpId="0"/>
      <p:bldP spid="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产业概况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2.2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59E913AA-7BA8-4219-956C-9F9F0D119F5E}"/>
              </a:ext>
            </a:extLst>
          </p:cNvPr>
          <p:cNvSpPr/>
          <p:nvPr/>
        </p:nvSpPr>
        <p:spPr>
          <a:xfrm>
            <a:off x="812799" y="1745673"/>
            <a:ext cx="5107709" cy="21058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67BE92CB-A888-452D-AD8D-6EF0867AB166}"/>
              </a:ext>
            </a:extLst>
          </p:cNvPr>
          <p:cNvSpPr/>
          <p:nvPr/>
        </p:nvSpPr>
        <p:spPr>
          <a:xfrm>
            <a:off x="6059053" y="1736438"/>
            <a:ext cx="2493819" cy="20966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9F24E27C-36EF-4692-BB84-51DC4F57BDE6}"/>
              </a:ext>
            </a:extLst>
          </p:cNvPr>
          <p:cNvSpPr/>
          <p:nvPr/>
        </p:nvSpPr>
        <p:spPr>
          <a:xfrm>
            <a:off x="8691417" y="1754910"/>
            <a:ext cx="2641600" cy="20966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477C4F40-AFD5-48B2-922F-6F5832E392F4}"/>
              </a:ext>
            </a:extLst>
          </p:cNvPr>
          <p:cNvSpPr/>
          <p:nvPr/>
        </p:nvSpPr>
        <p:spPr>
          <a:xfrm>
            <a:off x="3366654" y="3951977"/>
            <a:ext cx="2553855" cy="20966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07524B8-7C55-428E-AD9C-A8D6473DF5F6}"/>
              </a:ext>
            </a:extLst>
          </p:cNvPr>
          <p:cNvSpPr/>
          <p:nvPr/>
        </p:nvSpPr>
        <p:spPr>
          <a:xfrm>
            <a:off x="803564" y="3951977"/>
            <a:ext cx="2410691" cy="20966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4A6FD9E-6635-4CD8-972E-0584B40649B8}"/>
              </a:ext>
            </a:extLst>
          </p:cNvPr>
          <p:cNvSpPr/>
          <p:nvPr/>
        </p:nvSpPr>
        <p:spPr>
          <a:xfrm>
            <a:off x="6059053" y="3953167"/>
            <a:ext cx="5273964" cy="21058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234BE3D9-3CA2-41BD-AAD2-49892F21D9D9}"/>
              </a:ext>
            </a:extLst>
          </p:cNvPr>
          <p:cNvSpPr/>
          <p:nvPr/>
        </p:nvSpPr>
        <p:spPr>
          <a:xfrm>
            <a:off x="812799" y="1736438"/>
            <a:ext cx="5107709" cy="2115127"/>
          </a:xfrm>
          <a:prstGeom prst="rect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ED11D21F-F479-46F0-89E5-9B0D694345F4}"/>
              </a:ext>
            </a:extLst>
          </p:cNvPr>
          <p:cNvSpPr txBox="1"/>
          <p:nvPr/>
        </p:nvSpPr>
        <p:spPr>
          <a:xfrm>
            <a:off x="1052944" y="1874984"/>
            <a:ext cx="290021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</a:rPr>
              <a:t>产品展示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D5F71902-31D4-4F14-A11A-EF8B0D161958}"/>
              </a:ext>
            </a:extLst>
          </p:cNvPr>
          <p:cNvSpPr txBox="1"/>
          <p:nvPr/>
        </p:nvSpPr>
        <p:spPr>
          <a:xfrm>
            <a:off x="2867891" y="2445414"/>
            <a:ext cx="69272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333" dirty="0">
                <a:solidFill>
                  <a:schemeClr val="bg1"/>
                </a:solidFill>
                <a:latin typeface="+mn-ea"/>
              </a:rPr>
              <a:t>+</a:t>
            </a:r>
            <a:endParaRPr lang="zh-CN" altLang="en-US" sz="5333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3" grpId="0" animBg="1"/>
      <p:bldP spid="24" grpId="0" animBg="1"/>
      <p:bldP spid="27" grpId="0" animBg="1"/>
      <p:bldP spid="28" grpId="0" animBg="1"/>
      <p:bldP spid="29" grpId="0"/>
      <p:bldP spid="30" grpId="0"/>
      <p:bldP spid="30" grpId="1"/>
      <p:bldP spid="30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产品定位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2.3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4264102" y="2998943"/>
            <a:ext cx="1152000" cy="1152000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6853500" y="2998943"/>
            <a:ext cx="1152000" cy="1152000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9437366" y="2998943"/>
            <a:ext cx="1152000" cy="1152000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9106118" y="2676501"/>
            <a:ext cx="1814496" cy="1814496"/>
          </a:xfrm>
          <a:custGeom>
            <a:avLst/>
            <a:gdLst>
              <a:gd name="connsiteX0" fmla="*/ 907248 w 1814496"/>
              <a:gd name="connsiteY0" fmla="*/ 322442 h 1814496"/>
              <a:gd name="connsiteX1" fmla="*/ 331248 w 1814496"/>
              <a:gd name="connsiteY1" fmla="*/ 898442 h 1814496"/>
              <a:gd name="connsiteX2" fmla="*/ 907248 w 1814496"/>
              <a:gd name="connsiteY2" fmla="*/ 1474442 h 1814496"/>
              <a:gd name="connsiteX3" fmla="*/ 1483248 w 1814496"/>
              <a:gd name="connsiteY3" fmla="*/ 898442 h 1814496"/>
              <a:gd name="connsiteX4" fmla="*/ 907248 w 1814496"/>
              <a:gd name="connsiteY4" fmla="*/ 322442 h 1814496"/>
              <a:gd name="connsiteX5" fmla="*/ 907248 w 1814496"/>
              <a:gd name="connsiteY5" fmla="*/ 0 h 1814496"/>
              <a:gd name="connsiteX6" fmla="*/ 1000009 w 1814496"/>
              <a:gd name="connsiteY6" fmla="*/ 4685 h 1814496"/>
              <a:gd name="connsiteX7" fmla="*/ 1005275 w 1814496"/>
              <a:gd name="connsiteY7" fmla="*/ 5488 h 1814496"/>
              <a:gd name="connsiteX8" fmla="*/ 1056811 w 1814496"/>
              <a:gd name="connsiteY8" fmla="*/ 162877 h 1814496"/>
              <a:gd name="connsiteX9" fmla="*/ 1061436 w 1814496"/>
              <a:gd name="connsiteY9" fmla="*/ 163583 h 1814496"/>
              <a:gd name="connsiteX10" fmla="*/ 1147239 w 1814496"/>
              <a:gd name="connsiteY10" fmla="*/ 190218 h 1814496"/>
              <a:gd name="connsiteX11" fmla="*/ 1273094 w 1814496"/>
              <a:gd name="connsiteY11" fmla="*/ 77416 h 1814496"/>
              <a:gd name="connsiteX12" fmla="*/ 1339697 w 1814496"/>
              <a:gd name="connsiteY12" fmla="*/ 109500 h 1814496"/>
              <a:gd name="connsiteX13" fmla="*/ 1414500 w 1814496"/>
              <a:gd name="connsiteY13" fmla="*/ 154944 h 1814496"/>
              <a:gd name="connsiteX14" fmla="*/ 1442456 w 1814496"/>
              <a:gd name="connsiteY14" fmla="*/ 178010 h 1814496"/>
              <a:gd name="connsiteX15" fmla="*/ 1408386 w 1814496"/>
              <a:gd name="connsiteY15" fmla="*/ 340111 h 1814496"/>
              <a:gd name="connsiteX16" fmla="*/ 1445209 w 1814496"/>
              <a:gd name="connsiteY16" fmla="*/ 370493 h 1814496"/>
              <a:gd name="connsiteX17" fmla="*/ 1474566 w 1814496"/>
              <a:gd name="connsiteY17" fmla="*/ 406074 h 1814496"/>
              <a:gd name="connsiteX18" fmla="*/ 1636487 w 1814496"/>
              <a:gd name="connsiteY18" fmla="*/ 372042 h 1814496"/>
              <a:gd name="connsiteX19" fmla="*/ 1659552 w 1814496"/>
              <a:gd name="connsiteY19" fmla="*/ 399998 h 1814496"/>
              <a:gd name="connsiteX20" fmla="*/ 1704996 w 1814496"/>
              <a:gd name="connsiteY20" fmla="*/ 474800 h 1814496"/>
              <a:gd name="connsiteX21" fmla="*/ 1737082 w 1814496"/>
              <a:gd name="connsiteY21" fmla="*/ 541404 h 1814496"/>
              <a:gd name="connsiteX22" fmla="*/ 1624896 w 1814496"/>
              <a:gd name="connsiteY22" fmla="*/ 666570 h 1814496"/>
              <a:gd name="connsiteX23" fmla="*/ 1652119 w 1814496"/>
              <a:gd name="connsiteY23" fmla="*/ 754266 h 1814496"/>
              <a:gd name="connsiteX24" fmla="*/ 1652695 w 1814496"/>
              <a:gd name="connsiteY24" fmla="*/ 758039 h 1814496"/>
              <a:gd name="connsiteX25" fmla="*/ 1809009 w 1814496"/>
              <a:gd name="connsiteY25" fmla="*/ 809223 h 1814496"/>
              <a:gd name="connsiteX26" fmla="*/ 1809813 w 1814496"/>
              <a:gd name="connsiteY26" fmla="*/ 814487 h 1814496"/>
              <a:gd name="connsiteX27" fmla="*/ 1814496 w 1814496"/>
              <a:gd name="connsiteY27" fmla="*/ 907248 h 1814496"/>
              <a:gd name="connsiteX28" fmla="*/ 1809813 w 1814496"/>
              <a:gd name="connsiteY28" fmla="*/ 1000009 h 1814496"/>
              <a:gd name="connsiteX29" fmla="*/ 1809008 w 1814496"/>
              <a:gd name="connsiteY29" fmla="*/ 1005275 h 1814496"/>
              <a:gd name="connsiteX30" fmla="*/ 1652695 w 1814496"/>
              <a:gd name="connsiteY30" fmla="*/ 1056459 h 1814496"/>
              <a:gd name="connsiteX31" fmla="*/ 1652119 w 1814496"/>
              <a:gd name="connsiteY31" fmla="*/ 1060230 h 1814496"/>
              <a:gd name="connsiteX32" fmla="*/ 1624896 w 1814496"/>
              <a:gd name="connsiteY32" fmla="*/ 1147927 h 1814496"/>
              <a:gd name="connsiteX33" fmla="*/ 1737081 w 1814496"/>
              <a:gd name="connsiteY33" fmla="*/ 1273093 h 1814496"/>
              <a:gd name="connsiteX34" fmla="*/ 1704996 w 1814496"/>
              <a:gd name="connsiteY34" fmla="*/ 1339697 h 1814496"/>
              <a:gd name="connsiteX35" fmla="*/ 1659552 w 1814496"/>
              <a:gd name="connsiteY35" fmla="*/ 1414500 h 1814496"/>
              <a:gd name="connsiteX36" fmla="*/ 1636487 w 1814496"/>
              <a:gd name="connsiteY36" fmla="*/ 1442455 h 1814496"/>
              <a:gd name="connsiteX37" fmla="*/ 1474565 w 1814496"/>
              <a:gd name="connsiteY37" fmla="*/ 1408423 h 1814496"/>
              <a:gd name="connsiteX38" fmla="*/ 1445209 w 1814496"/>
              <a:gd name="connsiteY38" fmla="*/ 1444004 h 1814496"/>
              <a:gd name="connsiteX39" fmla="*/ 1408386 w 1814496"/>
              <a:gd name="connsiteY39" fmla="*/ 1474386 h 1814496"/>
              <a:gd name="connsiteX40" fmla="*/ 1442455 w 1814496"/>
              <a:gd name="connsiteY40" fmla="*/ 1636487 h 1814496"/>
              <a:gd name="connsiteX41" fmla="*/ 1414500 w 1814496"/>
              <a:gd name="connsiteY41" fmla="*/ 1659552 h 1814496"/>
              <a:gd name="connsiteX42" fmla="*/ 1339697 w 1814496"/>
              <a:gd name="connsiteY42" fmla="*/ 1704996 h 1814496"/>
              <a:gd name="connsiteX43" fmla="*/ 1273093 w 1814496"/>
              <a:gd name="connsiteY43" fmla="*/ 1737081 h 1814496"/>
              <a:gd name="connsiteX44" fmla="*/ 1147238 w 1814496"/>
              <a:gd name="connsiteY44" fmla="*/ 1624280 h 1814496"/>
              <a:gd name="connsiteX45" fmla="*/ 1061436 w 1814496"/>
              <a:gd name="connsiteY45" fmla="*/ 1650913 h 1814496"/>
              <a:gd name="connsiteX46" fmla="*/ 1056811 w 1814496"/>
              <a:gd name="connsiteY46" fmla="*/ 1651620 h 1814496"/>
              <a:gd name="connsiteX47" fmla="*/ 1005275 w 1814496"/>
              <a:gd name="connsiteY47" fmla="*/ 1809008 h 1814496"/>
              <a:gd name="connsiteX48" fmla="*/ 1000009 w 1814496"/>
              <a:gd name="connsiteY48" fmla="*/ 1809813 h 1814496"/>
              <a:gd name="connsiteX49" fmla="*/ 907248 w 1814496"/>
              <a:gd name="connsiteY49" fmla="*/ 1814496 h 1814496"/>
              <a:gd name="connsiteX50" fmla="*/ 814488 w 1814496"/>
              <a:gd name="connsiteY50" fmla="*/ 1809813 h 1814496"/>
              <a:gd name="connsiteX51" fmla="*/ 809223 w 1814496"/>
              <a:gd name="connsiteY51" fmla="*/ 1809009 h 1814496"/>
              <a:gd name="connsiteX52" fmla="*/ 757560 w 1814496"/>
              <a:gd name="connsiteY52" fmla="*/ 1651233 h 1814496"/>
              <a:gd name="connsiteX53" fmla="*/ 755471 w 1814496"/>
              <a:gd name="connsiteY53" fmla="*/ 1650913 h 1814496"/>
              <a:gd name="connsiteX54" fmla="*/ 667879 w 1814496"/>
              <a:gd name="connsiteY54" fmla="*/ 1623724 h 1814496"/>
              <a:gd name="connsiteX55" fmla="*/ 541404 w 1814496"/>
              <a:gd name="connsiteY55" fmla="*/ 1737082 h 1814496"/>
              <a:gd name="connsiteX56" fmla="*/ 474800 w 1814496"/>
              <a:gd name="connsiteY56" fmla="*/ 1704996 h 1814496"/>
              <a:gd name="connsiteX57" fmla="*/ 399998 w 1814496"/>
              <a:gd name="connsiteY57" fmla="*/ 1659552 h 1814496"/>
              <a:gd name="connsiteX58" fmla="*/ 372042 w 1814496"/>
              <a:gd name="connsiteY58" fmla="*/ 1636487 h 1814496"/>
              <a:gd name="connsiteX59" fmla="*/ 406468 w 1814496"/>
              <a:gd name="connsiteY59" fmla="*/ 1472693 h 1814496"/>
              <a:gd name="connsiteX60" fmla="*/ 371698 w 1814496"/>
              <a:gd name="connsiteY60" fmla="*/ 1444004 h 1814496"/>
              <a:gd name="connsiteX61" fmla="*/ 341984 w 1814496"/>
              <a:gd name="connsiteY61" fmla="*/ 1407993 h 1814496"/>
              <a:gd name="connsiteX62" fmla="*/ 178010 w 1814496"/>
              <a:gd name="connsiteY62" fmla="*/ 1442456 h 1814496"/>
              <a:gd name="connsiteX63" fmla="*/ 154944 w 1814496"/>
              <a:gd name="connsiteY63" fmla="*/ 1414500 h 1814496"/>
              <a:gd name="connsiteX64" fmla="*/ 109500 w 1814496"/>
              <a:gd name="connsiteY64" fmla="*/ 1339697 h 1814496"/>
              <a:gd name="connsiteX65" fmla="*/ 77416 w 1814496"/>
              <a:gd name="connsiteY65" fmla="*/ 1273094 h 1814496"/>
              <a:gd name="connsiteX66" fmla="*/ 191390 w 1814496"/>
              <a:gd name="connsiteY66" fmla="*/ 1145931 h 1814496"/>
              <a:gd name="connsiteX67" fmla="*/ 164788 w 1814496"/>
              <a:gd name="connsiteY67" fmla="*/ 1060230 h 1814496"/>
              <a:gd name="connsiteX68" fmla="*/ 164339 w 1814496"/>
              <a:gd name="connsiteY68" fmla="*/ 1057289 h 1814496"/>
              <a:gd name="connsiteX69" fmla="*/ 5488 w 1814496"/>
              <a:gd name="connsiteY69" fmla="*/ 1005275 h 1814496"/>
              <a:gd name="connsiteX70" fmla="*/ 4684 w 1814496"/>
              <a:gd name="connsiteY70" fmla="*/ 1000009 h 1814496"/>
              <a:gd name="connsiteX71" fmla="*/ 0 w 1814496"/>
              <a:gd name="connsiteY71" fmla="*/ 907248 h 1814496"/>
              <a:gd name="connsiteX72" fmla="*/ 4684 w 1814496"/>
              <a:gd name="connsiteY72" fmla="*/ 814487 h 1814496"/>
              <a:gd name="connsiteX73" fmla="*/ 5488 w 1814496"/>
              <a:gd name="connsiteY73" fmla="*/ 809223 h 1814496"/>
              <a:gd name="connsiteX74" fmla="*/ 164338 w 1814496"/>
              <a:gd name="connsiteY74" fmla="*/ 757208 h 1814496"/>
              <a:gd name="connsiteX75" fmla="*/ 164788 w 1814496"/>
              <a:gd name="connsiteY75" fmla="*/ 754266 h 1814496"/>
              <a:gd name="connsiteX76" fmla="*/ 191390 w 1814496"/>
              <a:gd name="connsiteY76" fmla="*/ 668566 h 1814496"/>
              <a:gd name="connsiteX77" fmla="*/ 77416 w 1814496"/>
              <a:gd name="connsiteY77" fmla="*/ 541403 h 1814496"/>
              <a:gd name="connsiteX78" fmla="*/ 109500 w 1814496"/>
              <a:gd name="connsiteY78" fmla="*/ 474800 h 1814496"/>
              <a:gd name="connsiteX79" fmla="*/ 154944 w 1814496"/>
              <a:gd name="connsiteY79" fmla="*/ 399998 h 1814496"/>
              <a:gd name="connsiteX80" fmla="*/ 178009 w 1814496"/>
              <a:gd name="connsiteY80" fmla="*/ 372042 h 1814496"/>
              <a:gd name="connsiteX81" fmla="*/ 341983 w 1814496"/>
              <a:gd name="connsiteY81" fmla="*/ 406506 h 1814496"/>
              <a:gd name="connsiteX82" fmla="*/ 371698 w 1814496"/>
              <a:gd name="connsiteY82" fmla="*/ 370493 h 1814496"/>
              <a:gd name="connsiteX83" fmla="*/ 406468 w 1814496"/>
              <a:gd name="connsiteY83" fmla="*/ 341804 h 1814496"/>
              <a:gd name="connsiteX84" fmla="*/ 372042 w 1814496"/>
              <a:gd name="connsiteY84" fmla="*/ 178009 h 1814496"/>
              <a:gd name="connsiteX85" fmla="*/ 399998 w 1814496"/>
              <a:gd name="connsiteY85" fmla="*/ 154944 h 1814496"/>
              <a:gd name="connsiteX86" fmla="*/ 474800 w 1814496"/>
              <a:gd name="connsiteY86" fmla="*/ 109500 h 1814496"/>
              <a:gd name="connsiteX87" fmla="*/ 541404 w 1814496"/>
              <a:gd name="connsiteY87" fmla="*/ 77416 h 1814496"/>
              <a:gd name="connsiteX88" fmla="*/ 667878 w 1814496"/>
              <a:gd name="connsiteY88" fmla="*/ 190773 h 1814496"/>
              <a:gd name="connsiteX89" fmla="*/ 755471 w 1814496"/>
              <a:gd name="connsiteY89" fmla="*/ 163583 h 1814496"/>
              <a:gd name="connsiteX90" fmla="*/ 757560 w 1814496"/>
              <a:gd name="connsiteY90" fmla="*/ 163263 h 1814496"/>
              <a:gd name="connsiteX91" fmla="*/ 809223 w 1814496"/>
              <a:gd name="connsiteY91" fmla="*/ 5488 h 1814496"/>
              <a:gd name="connsiteX92" fmla="*/ 814488 w 1814496"/>
              <a:gd name="connsiteY92" fmla="*/ 4685 h 1814496"/>
              <a:gd name="connsiteX93" fmla="*/ 907248 w 1814496"/>
              <a:gd name="connsiteY93" fmla="*/ 0 h 181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814496" h="1814496">
                <a:moveTo>
                  <a:pt x="907248" y="322442"/>
                </a:moveTo>
                <a:cubicBezTo>
                  <a:pt x="589132" y="322442"/>
                  <a:pt x="331248" y="580326"/>
                  <a:pt x="331248" y="898442"/>
                </a:cubicBezTo>
                <a:cubicBezTo>
                  <a:pt x="331248" y="1216558"/>
                  <a:pt x="589132" y="1474442"/>
                  <a:pt x="907248" y="1474442"/>
                </a:cubicBezTo>
                <a:cubicBezTo>
                  <a:pt x="1225364" y="1474442"/>
                  <a:pt x="1483248" y="1216558"/>
                  <a:pt x="1483248" y="898442"/>
                </a:cubicBezTo>
                <a:cubicBezTo>
                  <a:pt x="1483248" y="580326"/>
                  <a:pt x="1225364" y="322442"/>
                  <a:pt x="907248" y="322442"/>
                </a:cubicBezTo>
                <a:close/>
                <a:moveTo>
                  <a:pt x="907248" y="0"/>
                </a:moveTo>
                <a:cubicBezTo>
                  <a:pt x="938564" y="0"/>
                  <a:pt x="969511" y="1587"/>
                  <a:pt x="1000009" y="4685"/>
                </a:cubicBezTo>
                <a:lnTo>
                  <a:pt x="1005275" y="5488"/>
                </a:lnTo>
                <a:lnTo>
                  <a:pt x="1056811" y="162877"/>
                </a:lnTo>
                <a:lnTo>
                  <a:pt x="1061436" y="163583"/>
                </a:lnTo>
                <a:lnTo>
                  <a:pt x="1147239" y="190218"/>
                </a:lnTo>
                <a:lnTo>
                  <a:pt x="1273094" y="77416"/>
                </a:lnTo>
                <a:lnTo>
                  <a:pt x="1339697" y="109500"/>
                </a:lnTo>
                <a:cubicBezTo>
                  <a:pt x="1365406" y="123467"/>
                  <a:pt x="1390367" y="138640"/>
                  <a:pt x="1414500" y="154944"/>
                </a:cubicBezTo>
                <a:lnTo>
                  <a:pt x="1442456" y="178010"/>
                </a:lnTo>
                <a:lnTo>
                  <a:pt x="1408386" y="340111"/>
                </a:lnTo>
                <a:lnTo>
                  <a:pt x="1445209" y="370493"/>
                </a:lnTo>
                <a:lnTo>
                  <a:pt x="1474566" y="406074"/>
                </a:lnTo>
                <a:lnTo>
                  <a:pt x="1636487" y="372042"/>
                </a:lnTo>
                <a:lnTo>
                  <a:pt x="1659552" y="399998"/>
                </a:lnTo>
                <a:cubicBezTo>
                  <a:pt x="1675857" y="424131"/>
                  <a:pt x="1691030" y="449090"/>
                  <a:pt x="1704996" y="474800"/>
                </a:cubicBezTo>
                <a:lnTo>
                  <a:pt x="1737082" y="541404"/>
                </a:lnTo>
                <a:lnTo>
                  <a:pt x="1624896" y="666570"/>
                </a:lnTo>
                <a:lnTo>
                  <a:pt x="1652119" y="754266"/>
                </a:lnTo>
                <a:lnTo>
                  <a:pt x="1652695" y="758039"/>
                </a:lnTo>
                <a:lnTo>
                  <a:pt x="1809009" y="809223"/>
                </a:lnTo>
                <a:lnTo>
                  <a:pt x="1809813" y="814487"/>
                </a:lnTo>
                <a:cubicBezTo>
                  <a:pt x="1812910" y="844987"/>
                  <a:pt x="1814496" y="875932"/>
                  <a:pt x="1814496" y="907248"/>
                </a:cubicBezTo>
                <a:cubicBezTo>
                  <a:pt x="1814496" y="938564"/>
                  <a:pt x="1812910" y="969511"/>
                  <a:pt x="1809813" y="1000009"/>
                </a:cubicBezTo>
                <a:lnTo>
                  <a:pt x="1809008" y="1005275"/>
                </a:lnTo>
                <a:lnTo>
                  <a:pt x="1652695" y="1056459"/>
                </a:lnTo>
                <a:lnTo>
                  <a:pt x="1652119" y="1060230"/>
                </a:lnTo>
                <a:lnTo>
                  <a:pt x="1624896" y="1147927"/>
                </a:lnTo>
                <a:lnTo>
                  <a:pt x="1737081" y="1273093"/>
                </a:lnTo>
                <a:lnTo>
                  <a:pt x="1704996" y="1339697"/>
                </a:lnTo>
                <a:cubicBezTo>
                  <a:pt x="1691030" y="1365406"/>
                  <a:pt x="1675857" y="1390367"/>
                  <a:pt x="1659552" y="1414500"/>
                </a:cubicBezTo>
                <a:lnTo>
                  <a:pt x="1636487" y="1442455"/>
                </a:lnTo>
                <a:lnTo>
                  <a:pt x="1474565" y="1408423"/>
                </a:lnTo>
                <a:lnTo>
                  <a:pt x="1445209" y="1444004"/>
                </a:lnTo>
                <a:lnTo>
                  <a:pt x="1408386" y="1474386"/>
                </a:lnTo>
                <a:lnTo>
                  <a:pt x="1442455" y="1636487"/>
                </a:lnTo>
                <a:lnTo>
                  <a:pt x="1414500" y="1659552"/>
                </a:lnTo>
                <a:cubicBezTo>
                  <a:pt x="1390367" y="1675857"/>
                  <a:pt x="1365406" y="1691030"/>
                  <a:pt x="1339697" y="1704996"/>
                </a:cubicBezTo>
                <a:lnTo>
                  <a:pt x="1273093" y="1737081"/>
                </a:lnTo>
                <a:lnTo>
                  <a:pt x="1147238" y="1624280"/>
                </a:lnTo>
                <a:lnTo>
                  <a:pt x="1061436" y="1650913"/>
                </a:lnTo>
                <a:lnTo>
                  <a:pt x="1056811" y="1651620"/>
                </a:lnTo>
                <a:lnTo>
                  <a:pt x="1005275" y="1809008"/>
                </a:lnTo>
                <a:lnTo>
                  <a:pt x="1000009" y="1809813"/>
                </a:lnTo>
                <a:cubicBezTo>
                  <a:pt x="969511" y="1812910"/>
                  <a:pt x="938564" y="1814496"/>
                  <a:pt x="907248" y="1814496"/>
                </a:cubicBezTo>
                <a:cubicBezTo>
                  <a:pt x="875932" y="1814496"/>
                  <a:pt x="844987" y="1812910"/>
                  <a:pt x="814488" y="1809813"/>
                </a:cubicBezTo>
                <a:lnTo>
                  <a:pt x="809223" y="1809009"/>
                </a:lnTo>
                <a:lnTo>
                  <a:pt x="757560" y="1651233"/>
                </a:lnTo>
                <a:lnTo>
                  <a:pt x="755471" y="1650913"/>
                </a:lnTo>
                <a:lnTo>
                  <a:pt x="667879" y="1623724"/>
                </a:lnTo>
                <a:lnTo>
                  <a:pt x="541404" y="1737082"/>
                </a:lnTo>
                <a:lnTo>
                  <a:pt x="474800" y="1704996"/>
                </a:lnTo>
                <a:cubicBezTo>
                  <a:pt x="449090" y="1691030"/>
                  <a:pt x="424130" y="1675857"/>
                  <a:pt x="399998" y="1659552"/>
                </a:cubicBezTo>
                <a:lnTo>
                  <a:pt x="372042" y="1636487"/>
                </a:lnTo>
                <a:lnTo>
                  <a:pt x="406468" y="1472693"/>
                </a:lnTo>
                <a:lnTo>
                  <a:pt x="371698" y="1444004"/>
                </a:lnTo>
                <a:lnTo>
                  <a:pt x="341984" y="1407993"/>
                </a:lnTo>
                <a:lnTo>
                  <a:pt x="178010" y="1442456"/>
                </a:lnTo>
                <a:lnTo>
                  <a:pt x="154944" y="1414500"/>
                </a:lnTo>
                <a:cubicBezTo>
                  <a:pt x="138640" y="1390367"/>
                  <a:pt x="123466" y="1365406"/>
                  <a:pt x="109500" y="1339697"/>
                </a:cubicBezTo>
                <a:lnTo>
                  <a:pt x="77416" y="1273094"/>
                </a:lnTo>
                <a:lnTo>
                  <a:pt x="191390" y="1145931"/>
                </a:lnTo>
                <a:lnTo>
                  <a:pt x="164788" y="1060230"/>
                </a:lnTo>
                <a:lnTo>
                  <a:pt x="164339" y="1057289"/>
                </a:lnTo>
                <a:lnTo>
                  <a:pt x="5488" y="1005275"/>
                </a:lnTo>
                <a:lnTo>
                  <a:pt x="4684" y="1000009"/>
                </a:lnTo>
                <a:cubicBezTo>
                  <a:pt x="1587" y="969511"/>
                  <a:pt x="0" y="938564"/>
                  <a:pt x="0" y="907248"/>
                </a:cubicBezTo>
                <a:cubicBezTo>
                  <a:pt x="0" y="875932"/>
                  <a:pt x="1587" y="844987"/>
                  <a:pt x="4684" y="814487"/>
                </a:cubicBezTo>
                <a:lnTo>
                  <a:pt x="5488" y="809223"/>
                </a:lnTo>
                <a:lnTo>
                  <a:pt x="164338" y="757208"/>
                </a:lnTo>
                <a:lnTo>
                  <a:pt x="164788" y="754266"/>
                </a:lnTo>
                <a:lnTo>
                  <a:pt x="191390" y="668566"/>
                </a:lnTo>
                <a:lnTo>
                  <a:pt x="77416" y="541403"/>
                </a:lnTo>
                <a:lnTo>
                  <a:pt x="109500" y="474800"/>
                </a:lnTo>
                <a:cubicBezTo>
                  <a:pt x="123466" y="449090"/>
                  <a:pt x="138640" y="424131"/>
                  <a:pt x="154944" y="399998"/>
                </a:cubicBezTo>
                <a:lnTo>
                  <a:pt x="178009" y="372042"/>
                </a:lnTo>
                <a:lnTo>
                  <a:pt x="341983" y="406506"/>
                </a:lnTo>
                <a:lnTo>
                  <a:pt x="371698" y="370493"/>
                </a:lnTo>
                <a:lnTo>
                  <a:pt x="406468" y="341804"/>
                </a:lnTo>
                <a:lnTo>
                  <a:pt x="372042" y="178009"/>
                </a:lnTo>
                <a:lnTo>
                  <a:pt x="399998" y="154944"/>
                </a:lnTo>
                <a:cubicBezTo>
                  <a:pt x="424130" y="138640"/>
                  <a:pt x="449090" y="123467"/>
                  <a:pt x="474800" y="109500"/>
                </a:cubicBezTo>
                <a:lnTo>
                  <a:pt x="541404" y="77416"/>
                </a:lnTo>
                <a:lnTo>
                  <a:pt x="667878" y="190773"/>
                </a:lnTo>
                <a:lnTo>
                  <a:pt x="755471" y="163583"/>
                </a:lnTo>
                <a:lnTo>
                  <a:pt x="757560" y="163263"/>
                </a:lnTo>
                <a:lnTo>
                  <a:pt x="809223" y="5488"/>
                </a:lnTo>
                <a:lnTo>
                  <a:pt x="814488" y="4685"/>
                </a:lnTo>
                <a:cubicBezTo>
                  <a:pt x="844987" y="1587"/>
                  <a:pt x="875932" y="0"/>
                  <a:pt x="9072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1671663" y="2983583"/>
            <a:ext cx="1152000" cy="1152000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340415" y="2661141"/>
            <a:ext cx="1814496" cy="1814496"/>
          </a:xfrm>
          <a:custGeom>
            <a:avLst/>
            <a:gdLst>
              <a:gd name="connsiteX0" fmla="*/ 907248 w 1814496"/>
              <a:gd name="connsiteY0" fmla="*/ 322442 h 1814496"/>
              <a:gd name="connsiteX1" fmla="*/ 331248 w 1814496"/>
              <a:gd name="connsiteY1" fmla="*/ 898442 h 1814496"/>
              <a:gd name="connsiteX2" fmla="*/ 907248 w 1814496"/>
              <a:gd name="connsiteY2" fmla="*/ 1474442 h 1814496"/>
              <a:gd name="connsiteX3" fmla="*/ 1483248 w 1814496"/>
              <a:gd name="connsiteY3" fmla="*/ 898442 h 1814496"/>
              <a:gd name="connsiteX4" fmla="*/ 907248 w 1814496"/>
              <a:gd name="connsiteY4" fmla="*/ 322442 h 1814496"/>
              <a:gd name="connsiteX5" fmla="*/ 907248 w 1814496"/>
              <a:gd name="connsiteY5" fmla="*/ 0 h 1814496"/>
              <a:gd name="connsiteX6" fmla="*/ 1000009 w 1814496"/>
              <a:gd name="connsiteY6" fmla="*/ 4685 h 1814496"/>
              <a:gd name="connsiteX7" fmla="*/ 1005275 w 1814496"/>
              <a:gd name="connsiteY7" fmla="*/ 5488 h 1814496"/>
              <a:gd name="connsiteX8" fmla="*/ 1056811 w 1814496"/>
              <a:gd name="connsiteY8" fmla="*/ 162877 h 1814496"/>
              <a:gd name="connsiteX9" fmla="*/ 1061436 w 1814496"/>
              <a:gd name="connsiteY9" fmla="*/ 163583 h 1814496"/>
              <a:gd name="connsiteX10" fmla="*/ 1147239 w 1814496"/>
              <a:gd name="connsiteY10" fmla="*/ 190218 h 1814496"/>
              <a:gd name="connsiteX11" fmla="*/ 1273094 w 1814496"/>
              <a:gd name="connsiteY11" fmla="*/ 77416 h 1814496"/>
              <a:gd name="connsiteX12" fmla="*/ 1339697 w 1814496"/>
              <a:gd name="connsiteY12" fmla="*/ 109500 h 1814496"/>
              <a:gd name="connsiteX13" fmla="*/ 1414500 w 1814496"/>
              <a:gd name="connsiteY13" fmla="*/ 154944 h 1814496"/>
              <a:gd name="connsiteX14" fmla="*/ 1442456 w 1814496"/>
              <a:gd name="connsiteY14" fmla="*/ 178010 h 1814496"/>
              <a:gd name="connsiteX15" fmla="*/ 1408386 w 1814496"/>
              <a:gd name="connsiteY15" fmla="*/ 340111 h 1814496"/>
              <a:gd name="connsiteX16" fmla="*/ 1445209 w 1814496"/>
              <a:gd name="connsiteY16" fmla="*/ 370493 h 1814496"/>
              <a:gd name="connsiteX17" fmla="*/ 1474566 w 1814496"/>
              <a:gd name="connsiteY17" fmla="*/ 406074 h 1814496"/>
              <a:gd name="connsiteX18" fmla="*/ 1636487 w 1814496"/>
              <a:gd name="connsiteY18" fmla="*/ 372042 h 1814496"/>
              <a:gd name="connsiteX19" fmla="*/ 1659552 w 1814496"/>
              <a:gd name="connsiteY19" fmla="*/ 399998 h 1814496"/>
              <a:gd name="connsiteX20" fmla="*/ 1704996 w 1814496"/>
              <a:gd name="connsiteY20" fmla="*/ 474800 h 1814496"/>
              <a:gd name="connsiteX21" fmla="*/ 1737082 w 1814496"/>
              <a:gd name="connsiteY21" fmla="*/ 541404 h 1814496"/>
              <a:gd name="connsiteX22" fmla="*/ 1624896 w 1814496"/>
              <a:gd name="connsiteY22" fmla="*/ 666570 h 1814496"/>
              <a:gd name="connsiteX23" fmla="*/ 1652119 w 1814496"/>
              <a:gd name="connsiteY23" fmla="*/ 754266 h 1814496"/>
              <a:gd name="connsiteX24" fmla="*/ 1652695 w 1814496"/>
              <a:gd name="connsiteY24" fmla="*/ 758039 h 1814496"/>
              <a:gd name="connsiteX25" fmla="*/ 1809009 w 1814496"/>
              <a:gd name="connsiteY25" fmla="*/ 809223 h 1814496"/>
              <a:gd name="connsiteX26" fmla="*/ 1809813 w 1814496"/>
              <a:gd name="connsiteY26" fmla="*/ 814487 h 1814496"/>
              <a:gd name="connsiteX27" fmla="*/ 1814496 w 1814496"/>
              <a:gd name="connsiteY27" fmla="*/ 907248 h 1814496"/>
              <a:gd name="connsiteX28" fmla="*/ 1809813 w 1814496"/>
              <a:gd name="connsiteY28" fmla="*/ 1000009 h 1814496"/>
              <a:gd name="connsiteX29" fmla="*/ 1809008 w 1814496"/>
              <a:gd name="connsiteY29" fmla="*/ 1005275 h 1814496"/>
              <a:gd name="connsiteX30" fmla="*/ 1652695 w 1814496"/>
              <a:gd name="connsiteY30" fmla="*/ 1056459 h 1814496"/>
              <a:gd name="connsiteX31" fmla="*/ 1652119 w 1814496"/>
              <a:gd name="connsiteY31" fmla="*/ 1060230 h 1814496"/>
              <a:gd name="connsiteX32" fmla="*/ 1624896 w 1814496"/>
              <a:gd name="connsiteY32" fmla="*/ 1147927 h 1814496"/>
              <a:gd name="connsiteX33" fmla="*/ 1737081 w 1814496"/>
              <a:gd name="connsiteY33" fmla="*/ 1273093 h 1814496"/>
              <a:gd name="connsiteX34" fmla="*/ 1704996 w 1814496"/>
              <a:gd name="connsiteY34" fmla="*/ 1339697 h 1814496"/>
              <a:gd name="connsiteX35" fmla="*/ 1659552 w 1814496"/>
              <a:gd name="connsiteY35" fmla="*/ 1414500 h 1814496"/>
              <a:gd name="connsiteX36" fmla="*/ 1636487 w 1814496"/>
              <a:gd name="connsiteY36" fmla="*/ 1442455 h 1814496"/>
              <a:gd name="connsiteX37" fmla="*/ 1474565 w 1814496"/>
              <a:gd name="connsiteY37" fmla="*/ 1408423 h 1814496"/>
              <a:gd name="connsiteX38" fmla="*/ 1445209 w 1814496"/>
              <a:gd name="connsiteY38" fmla="*/ 1444004 h 1814496"/>
              <a:gd name="connsiteX39" fmla="*/ 1408386 w 1814496"/>
              <a:gd name="connsiteY39" fmla="*/ 1474386 h 1814496"/>
              <a:gd name="connsiteX40" fmla="*/ 1442455 w 1814496"/>
              <a:gd name="connsiteY40" fmla="*/ 1636487 h 1814496"/>
              <a:gd name="connsiteX41" fmla="*/ 1414500 w 1814496"/>
              <a:gd name="connsiteY41" fmla="*/ 1659552 h 1814496"/>
              <a:gd name="connsiteX42" fmla="*/ 1339697 w 1814496"/>
              <a:gd name="connsiteY42" fmla="*/ 1704996 h 1814496"/>
              <a:gd name="connsiteX43" fmla="*/ 1273093 w 1814496"/>
              <a:gd name="connsiteY43" fmla="*/ 1737081 h 1814496"/>
              <a:gd name="connsiteX44" fmla="*/ 1147238 w 1814496"/>
              <a:gd name="connsiteY44" fmla="*/ 1624280 h 1814496"/>
              <a:gd name="connsiteX45" fmla="*/ 1061436 w 1814496"/>
              <a:gd name="connsiteY45" fmla="*/ 1650913 h 1814496"/>
              <a:gd name="connsiteX46" fmla="*/ 1056811 w 1814496"/>
              <a:gd name="connsiteY46" fmla="*/ 1651620 h 1814496"/>
              <a:gd name="connsiteX47" fmla="*/ 1005275 w 1814496"/>
              <a:gd name="connsiteY47" fmla="*/ 1809008 h 1814496"/>
              <a:gd name="connsiteX48" fmla="*/ 1000009 w 1814496"/>
              <a:gd name="connsiteY48" fmla="*/ 1809813 h 1814496"/>
              <a:gd name="connsiteX49" fmla="*/ 907248 w 1814496"/>
              <a:gd name="connsiteY49" fmla="*/ 1814496 h 1814496"/>
              <a:gd name="connsiteX50" fmla="*/ 814488 w 1814496"/>
              <a:gd name="connsiteY50" fmla="*/ 1809813 h 1814496"/>
              <a:gd name="connsiteX51" fmla="*/ 809223 w 1814496"/>
              <a:gd name="connsiteY51" fmla="*/ 1809009 h 1814496"/>
              <a:gd name="connsiteX52" fmla="*/ 757560 w 1814496"/>
              <a:gd name="connsiteY52" fmla="*/ 1651233 h 1814496"/>
              <a:gd name="connsiteX53" fmla="*/ 755471 w 1814496"/>
              <a:gd name="connsiteY53" fmla="*/ 1650913 h 1814496"/>
              <a:gd name="connsiteX54" fmla="*/ 667879 w 1814496"/>
              <a:gd name="connsiteY54" fmla="*/ 1623724 h 1814496"/>
              <a:gd name="connsiteX55" fmla="*/ 541404 w 1814496"/>
              <a:gd name="connsiteY55" fmla="*/ 1737082 h 1814496"/>
              <a:gd name="connsiteX56" fmla="*/ 474800 w 1814496"/>
              <a:gd name="connsiteY56" fmla="*/ 1704996 h 1814496"/>
              <a:gd name="connsiteX57" fmla="*/ 399998 w 1814496"/>
              <a:gd name="connsiteY57" fmla="*/ 1659552 h 1814496"/>
              <a:gd name="connsiteX58" fmla="*/ 372042 w 1814496"/>
              <a:gd name="connsiteY58" fmla="*/ 1636487 h 1814496"/>
              <a:gd name="connsiteX59" fmla="*/ 406468 w 1814496"/>
              <a:gd name="connsiteY59" fmla="*/ 1472693 h 1814496"/>
              <a:gd name="connsiteX60" fmla="*/ 371698 w 1814496"/>
              <a:gd name="connsiteY60" fmla="*/ 1444004 h 1814496"/>
              <a:gd name="connsiteX61" fmla="*/ 341984 w 1814496"/>
              <a:gd name="connsiteY61" fmla="*/ 1407993 h 1814496"/>
              <a:gd name="connsiteX62" fmla="*/ 178010 w 1814496"/>
              <a:gd name="connsiteY62" fmla="*/ 1442456 h 1814496"/>
              <a:gd name="connsiteX63" fmla="*/ 154944 w 1814496"/>
              <a:gd name="connsiteY63" fmla="*/ 1414500 h 1814496"/>
              <a:gd name="connsiteX64" fmla="*/ 109500 w 1814496"/>
              <a:gd name="connsiteY64" fmla="*/ 1339697 h 1814496"/>
              <a:gd name="connsiteX65" fmla="*/ 77416 w 1814496"/>
              <a:gd name="connsiteY65" fmla="*/ 1273094 h 1814496"/>
              <a:gd name="connsiteX66" fmla="*/ 191390 w 1814496"/>
              <a:gd name="connsiteY66" fmla="*/ 1145931 h 1814496"/>
              <a:gd name="connsiteX67" fmla="*/ 164788 w 1814496"/>
              <a:gd name="connsiteY67" fmla="*/ 1060230 h 1814496"/>
              <a:gd name="connsiteX68" fmla="*/ 164339 w 1814496"/>
              <a:gd name="connsiteY68" fmla="*/ 1057289 h 1814496"/>
              <a:gd name="connsiteX69" fmla="*/ 5488 w 1814496"/>
              <a:gd name="connsiteY69" fmla="*/ 1005275 h 1814496"/>
              <a:gd name="connsiteX70" fmla="*/ 4684 w 1814496"/>
              <a:gd name="connsiteY70" fmla="*/ 1000009 h 1814496"/>
              <a:gd name="connsiteX71" fmla="*/ 0 w 1814496"/>
              <a:gd name="connsiteY71" fmla="*/ 907248 h 1814496"/>
              <a:gd name="connsiteX72" fmla="*/ 4684 w 1814496"/>
              <a:gd name="connsiteY72" fmla="*/ 814487 h 1814496"/>
              <a:gd name="connsiteX73" fmla="*/ 5488 w 1814496"/>
              <a:gd name="connsiteY73" fmla="*/ 809223 h 1814496"/>
              <a:gd name="connsiteX74" fmla="*/ 164338 w 1814496"/>
              <a:gd name="connsiteY74" fmla="*/ 757208 h 1814496"/>
              <a:gd name="connsiteX75" fmla="*/ 164788 w 1814496"/>
              <a:gd name="connsiteY75" fmla="*/ 754266 h 1814496"/>
              <a:gd name="connsiteX76" fmla="*/ 191390 w 1814496"/>
              <a:gd name="connsiteY76" fmla="*/ 668566 h 1814496"/>
              <a:gd name="connsiteX77" fmla="*/ 77416 w 1814496"/>
              <a:gd name="connsiteY77" fmla="*/ 541403 h 1814496"/>
              <a:gd name="connsiteX78" fmla="*/ 109500 w 1814496"/>
              <a:gd name="connsiteY78" fmla="*/ 474800 h 1814496"/>
              <a:gd name="connsiteX79" fmla="*/ 154944 w 1814496"/>
              <a:gd name="connsiteY79" fmla="*/ 399998 h 1814496"/>
              <a:gd name="connsiteX80" fmla="*/ 178009 w 1814496"/>
              <a:gd name="connsiteY80" fmla="*/ 372042 h 1814496"/>
              <a:gd name="connsiteX81" fmla="*/ 341983 w 1814496"/>
              <a:gd name="connsiteY81" fmla="*/ 406506 h 1814496"/>
              <a:gd name="connsiteX82" fmla="*/ 371698 w 1814496"/>
              <a:gd name="connsiteY82" fmla="*/ 370493 h 1814496"/>
              <a:gd name="connsiteX83" fmla="*/ 406468 w 1814496"/>
              <a:gd name="connsiteY83" fmla="*/ 341804 h 1814496"/>
              <a:gd name="connsiteX84" fmla="*/ 372042 w 1814496"/>
              <a:gd name="connsiteY84" fmla="*/ 178009 h 1814496"/>
              <a:gd name="connsiteX85" fmla="*/ 399998 w 1814496"/>
              <a:gd name="connsiteY85" fmla="*/ 154944 h 1814496"/>
              <a:gd name="connsiteX86" fmla="*/ 474800 w 1814496"/>
              <a:gd name="connsiteY86" fmla="*/ 109500 h 1814496"/>
              <a:gd name="connsiteX87" fmla="*/ 541404 w 1814496"/>
              <a:gd name="connsiteY87" fmla="*/ 77416 h 1814496"/>
              <a:gd name="connsiteX88" fmla="*/ 667878 w 1814496"/>
              <a:gd name="connsiteY88" fmla="*/ 190773 h 1814496"/>
              <a:gd name="connsiteX89" fmla="*/ 755471 w 1814496"/>
              <a:gd name="connsiteY89" fmla="*/ 163583 h 1814496"/>
              <a:gd name="connsiteX90" fmla="*/ 757560 w 1814496"/>
              <a:gd name="connsiteY90" fmla="*/ 163263 h 1814496"/>
              <a:gd name="connsiteX91" fmla="*/ 809223 w 1814496"/>
              <a:gd name="connsiteY91" fmla="*/ 5488 h 1814496"/>
              <a:gd name="connsiteX92" fmla="*/ 814488 w 1814496"/>
              <a:gd name="connsiteY92" fmla="*/ 4685 h 1814496"/>
              <a:gd name="connsiteX93" fmla="*/ 907248 w 1814496"/>
              <a:gd name="connsiteY93" fmla="*/ 0 h 181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814496" h="1814496">
                <a:moveTo>
                  <a:pt x="907248" y="322442"/>
                </a:moveTo>
                <a:cubicBezTo>
                  <a:pt x="589132" y="322442"/>
                  <a:pt x="331248" y="580326"/>
                  <a:pt x="331248" y="898442"/>
                </a:cubicBezTo>
                <a:cubicBezTo>
                  <a:pt x="331248" y="1216558"/>
                  <a:pt x="589132" y="1474442"/>
                  <a:pt x="907248" y="1474442"/>
                </a:cubicBezTo>
                <a:cubicBezTo>
                  <a:pt x="1225364" y="1474442"/>
                  <a:pt x="1483248" y="1216558"/>
                  <a:pt x="1483248" y="898442"/>
                </a:cubicBezTo>
                <a:cubicBezTo>
                  <a:pt x="1483248" y="580326"/>
                  <a:pt x="1225364" y="322442"/>
                  <a:pt x="907248" y="322442"/>
                </a:cubicBezTo>
                <a:close/>
                <a:moveTo>
                  <a:pt x="907248" y="0"/>
                </a:moveTo>
                <a:cubicBezTo>
                  <a:pt x="938564" y="0"/>
                  <a:pt x="969511" y="1587"/>
                  <a:pt x="1000009" y="4685"/>
                </a:cubicBezTo>
                <a:lnTo>
                  <a:pt x="1005275" y="5488"/>
                </a:lnTo>
                <a:lnTo>
                  <a:pt x="1056811" y="162877"/>
                </a:lnTo>
                <a:lnTo>
                  <a:pt x="1061436" y="163583"/>
                </a:lnTo>
                <a:lnTo>
                  <a:pt x="1147239" y="190218"/>
                </a:lnTo>
                <a:lnTo>
                  <a:pt x="1273094" y="77416"/>
                </a:lnTo>
                <a:lnTo>
                  <a:pt x="1339697" y="109500"/>
                </a:lnTo>
                <a:cubicBezTo>
                  <a:pt x="1365406" y="123467"/>
                  <a:pt x="1390367" y="138640"/>
                  <a:pt x="1414500" y="154944"/>
                </a:cubicBezTo>
                <a:lnTo>
                  <a:pt x="1442456" y="178010"/>
                </a:lnTo>
                <a:lnTo>
                  <a:pt x="1408386" y="340111"/>
                </a:lnTo>
                <a:lnTo>
                  <a:pt x="1445209" y="370493"/>
                </a:lnTo>
                <a:lnTo>
                  <a:pt x="1474566" y="406074"/>
                </a:lnTo>
                <a:lnTo>
                  <a:pt x="1636487" y="372042"/>
                </a:lnTo>
                <a:lnTo>
                  <a:pt x="1659552" y="399998"/>
                </a:lnTo>
                <a:cubicBezTo>
                  <a:pt x="1675857" y="424131"/>
                  <a:pt x="1691030" y="449090"/>
                  <a:pt x="1704996" y="474800"/>
                </a:cubicBezTo>
                <a:lnTo>
                  <a:pt x="1737082" y="541404"/>
                </a:lnTo>
                <a:lnTo>
                  <a:pt x="1624896" y="666570"/>
                </a:lnTo>
                <a:lnTo>
                  <a:pt x="1652119" y="754266"/>
                </a:lnTo>
                <a:lnTo>
                  <a:pt x="1652695" y="758039"/>
                </a:lnTo>
                <a:lnTo>
                  <a:pt x="1809009" y="809223"/>
                </a:lnTo>
                <a:lnTo>
                  <a:pt x="1809813" y="814487"/>
                </a:lnTo>
                <a:cubicBezTo>
                  <a:pt x="1812910" y="844987"/>
                  <a:pt x="1814496" y="875932"/>
                  <a:pt x="1814496" y="907248"/>
                </a:cubicBezTo>
                <a:cubicBezTo>
                  <a:pt x="1814496" y="938564"/>
                  <a:pt x="1812910" y="969511"/>
                  <a:pt x="1809813" y="1000009"/>
                </a:cubicBezTo>
                <a:lnTo>
                  <a:pt x="1809008" y="1005275"/>
                </a:lnTo>
                <a:lnTo>
                  <a:pt x="1652695" y="1056459"/>
                </a:lnTo>
                <a:lnTo>
                  <a:pt x="1652119" y="1060230"/>
                </a:lnTo>
                <a:lnTo>
                  <a:pt x="1624896" y="1147927"/>
                </a:lnTo>
                <a:lnTo>
                  <a:pt x="1737081" y="1273093"/>
                </a:lnTo>
                <a:lnTo>
                  <a:pt x="1704996" y="1339697"/>
                </a:lnTo>
                <a:cubicBezTo>
                  <a:pt x="1691030" y="1365406"/>
                  <a:pt x="1675857" y="1390367"/>
                  <a:pt x="1659552" y="1414500"/>
                </a:cubicBezTo>
                <a:lnTo>
                  <a:pt x="1636487" y="1442455"/>
                </a:lnTo>
                <a:lnTo>
                  <a:pt x="1474565" y="1408423"/>
                </a:lnTo>
                <a:lnTo>
                  <a:pt x="1445209" y="1444004"/>
                </a:lnTo>
                <a:lnTo>
                  <a:pt x="1408386" y="1474386"/>
                </a:lnTo>
                <a:lnTo>
                  <a:pt x="1442455" y="1636487"/>
                </a:lnTo>
                <a:lnTo>
                  <a:pt x="1414500" y="1659552"/>
                </a:lnTo>
                <a:cubicBezTo>
                  <a:pt x="1390367" y="1675857"/>
                  <a:pt x="1365406" y="1691030"/>
                  <a:pt x="1339697" y="1704996"/>
                </a:cubicBezTo>
                <a:lnTo>
                  <a:pt x="1273093" y="1737081"/>
                </a:lnTo>
                <a:lnTo>
                  <a:pt x="1147238" y="1624280"/>
                </a:lnTo>
                <a:lnTo>
                  <a:pt x="1061436" y="1650913"/>
                </a:lnTo>
                <a:lnTo>
                  <a:pt x="1056811" y="1651620"/>
                </a:lnTo>
                <a:lnTo>
                  <a:pt x="1005275" y="1809008"/>
                </a:lnTo>
                <a:lnTo>
                  <a:pt x="1000009" y="1809813"/>
                </a:lnTo>
                <a:cubicBezTo>
                  <a:pt x="969511" y="1812910"/>
                  <a:pt x="938564" y="1814496"/>
                  <a:pt x="907248" y="1814496"/>
                </a:cubicBezTo>
                <a:cubicBezTo>
                  <a:pt x="875932" y="1814496"/>
                  <a:pt x="844987" y="1812910"/>
                  <a:pt x="814488" y="1809813"/>
                </a:cubicBezTo>
                <a:lnTo>
                  <a:pt x="809223" y="1809009"/>
                </a:lnTo>
                <a:lnTo>
                  <a:pt x="757560" y="1651233"/>
                </a:lnTo>
                <a:lnTo>
                  <a:pt x="755471" y="1650913"/>
                </a:lnTo>
                <a:lnTo>
                  <a:pt x="667879" y="1623724"/>
                </a:lnTo>
                <a:lnTo>
                  <a:pt x="541404" y="1737082"/>
                </a:lnTo>
                <a:lnTo>
                  <a:pt x="474800" y="1704996"/>
                </a:lnTo>
                <a:cubicBezTo>
                  <a:pt x="449090" y="1691030"/>
                  <a:pt x="424130" y="1675857"/>
                  <a:pt x="399998" y="1659552"/>
                </a:cubicBezTo>
                <a:lnTo>
                  <a:pt x="372042" y="1636487"/>
                </a:lnTo>
                <a:lnTo>
                  <a:pt x="406468" y="1472693"/>
                </a:lnTo>
                <a:lnTo>
                  <a:pt x="371698" y="1444004"/>
                </a:lnTo>
                <a:lnTo>
                  <a:pt x="341984" y="1407993"/>
                </a:lnTo>
                <a:lnTo>
                  <a:pt x="178010" y="1442456"/>
                </a:lnTo>
                <a:lnTo>
                  <a:pt x="154944" y="1414500"/>
                </a:lnTo>
                <a:cubicBezTo>
                  <a:pt x="138640" y="1390367"/>
                  <a:pt x="123466" y="1365406"/>
                  <a:pt x="109500" y="1339697"/>
                </a:cubicBezTo>
                <a:lnTo>
                  <a:pt x="77416" y="1273094"/>
                </a:lnTo>
                <a:lnTo>
                  <a:pt x="191390" y="1145931"/>
                </a:lnTo>
                <a:lnTo>
                  <a:pt x="164788" y="1060230"/>
                </a:lnTo>
                <a:lnTo>
                  <a:pt x="164339" y="1057289"/>
                </a:lnTo>
                <a:lnTo>
                  <a:pt x="5488" y="1005275"/>
                </a:lnTo>
                <a:lnTo>
                  <a:pt x="4684" y="1000009"/>
                </a:lnTo>
                <a:cubicBezTo>
                  <a:pt x="1587" y="969511"/>
                  <a:pt x="0" y="938564"/>
                  <a:pt x="0" y="907248"/>
                </a:cubicBezTo>
                <a:cubicBezTo>
                  <a:pt x="0" y="875932"/>
                  <a:pt x="1587" y="844987"/>
                  <a:pt x="4684" y="814487"/>
                </a:cubicBezTo>
                <a:lnTo>
                  <a:pt x="5488" y="809223"/>
                </a:lnTo>
                <a:lnTo>
                  <a:pt x="164338" y="757208"/>
                </a:lnTo>
                <a:lnTo>
                  <a:pt x="164788" y="754266"/>
                </a:lnTo>
                <a:lnTo>
                  <a:pt x="191390" y="668566"/>
                </a:lnTo>
                <a:lnTo>
                  <a:pt x="77416" y="541403"/>
                </a:lnTo>
                <a:lnTo>
                  <a:pt x="109500" y="474800"/>
                </a:lnTo>
                <a:cubicBezTo>
                  <a:pt x="123466" y="449090"/>
                  <a:pt x="138640" y="424131"/>
                  <a:pt x="154944" y="399998"/>
                </a:cubicBezTo>
                <a:lnTo>
                  <a:pt x="178009" y="372042"/>
                </a:lnTo>
                <a:lnTo>
                  <a:pt x="341983" y="406506"/>
                </a:lnTo>
                <a:lnTo>
                  <a:pt x="371698" y="370493"/>
                </a:lnTo>
                <a:lnTo>
                  <a:pt x="406468" y="341804"/>
                </a:lnTo>
                <a:lnTo>
                  <a:pt x="372042" y="178009"/>
                </a:lnTo>
                <a:lnTo>
                  <a:pt x="399998" y="154944"/>
                </a:lnTo>
                <a:cubicBezTo>
                  <a:pt x="424130" y="138640"/>
                  <a:pt x="449090" y="123467"/>
                  <a:pt x="474800" y="109500"/>
                </a:cubicBezTo>
                <a:lnTo>
                  <a:pt x="541404" y="77416"/>
                </a:lnTo>
                <a:lnTo>
                  <a:pt x="667878" y="190773"/>
                </a:lnTo>
                <a:lnTo>
                  <a:pt x="755471" y="163583"/>
                </a:lnTo>
                <a:lnTo>
                  <a:pt x="757560" y="163263"/>
                </a:lnTo>
                <a:lnTo>
                  <a:pt x="809223" y="5488"/>
                </a:lnTo>
                <a:lnTo>
                  <a:pt x="814488" y="4685"/>
                </a:lnTo>
                <a:cubicBezTo>
                  <a:pt x="844987" y="1587"/>
                  <a:pt x="875932" y="0"/>
                  <a:pt x="9072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106571" y="4687047"/>
            <a:ext cx="1524608" cy="467155"/>
          </a:xfrm>
          <a:prstGeom prst="roundRect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6696621" y="4671680"/>
            <a:ext cx="1524608" cy="467155"/>
          </a:xfrm>
          <a:prstGeom prst="roundRect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9286672" y="4671681"/>
            <a:ext cx="1524608" cy="467155"/>
          </a:xfrm>
          <a:prstGeom prst="roundRect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261713" y="4713873"/>
            <a:ext cx="121700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9F8F9"/>
                </a:solidFill>
                <a:latin typeface="方正姚体" pitchFamily="2" charset="-122"/>
              </a:rPr>
              <a:t>添加标题</a:t>
            </a:r>
            <a:endParaRPr lang="en-US" altLang="zh-CN" sz="2000" b="1" dirty="0">
              <a:solidFill>
                <a:srgbClr val="F9F8F9"/>
              </a:solidFill>
              <a:latin typeface="方正姚体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400880" y="4676854"/>
            <a:ext cx="121700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9F8F9"/>
                </a:solidFill>
                <a:latin typeface="方正姚体" pitchFamily="2" charset="-122"/>
              </a:rPr>
              <a:t>添加标题</a:t>
            </a:r>
            <a:endParaRPr lang="en-US" altLang="zh-CN" sz="2000" b="1" dirty="0">
              <a:solidFill>
                <a:srgbClr val="F9F8F9"/>
              </a:solidFill>
              <a:latin typeface="方正姚体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08233" y="5504707"/>
            <a:ext cx="2536272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73491" y="5465134"/>
            <a:ext cx="2536272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56128" y="5489340"/>
            <a:ext cx="2536272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78385" y="5489340"/>
            <a:ext cx="2536272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055397" y="3361899"/>
            <a:ext cx="371715" cy="366527"/>
            <a:chOff x="6967126" y="4092464"/>
            <a:chExt cx="453105" cy="448433"/>
          </a:xfrm>
          <a:gradFill>
            <a:gsLst>
              <a:gs pos="0">
                <a:schemeClr val="bg1"/>
              </a:gs>
              <a:gs pos="100000">
                <a:srgbClr val="CED1D4"/>
              </a:gs>
            </a:gsLst>
            <a:lin ang="1800000" scaled="0"/>
          </a:gradFill>
          <a:effectLst/>
        </p:grpSpPr>
        <p:sp>
          <p:nvSpPr>
            <p:cNvPr id="27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833341" y="4710528"/>
            <a:ext cx="121700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9F8F9"/>
                </a:solidFill>
                <a:latin typeface="方正姚体" pitchFamily="2" charset="-122"/>
              </a:rPr>
              <a:t>添加标题</a:t>
            </a:r>
            <a:endParaRPr lang="en-US" altLang="zh-CN" sz="2000" b="1" dirty="0">
              <a:solidFill>
                <a:srgbClr val="F9F8F9"/>
              </a:solidFill>
              <a:latin typeface="方正姚体" pitchFamily="2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516521" y="4683702"/>
            <a:ext cx="1524608" cy="467155"/>
          </a:xfrm>
          <a:prstGeom prst="roundRect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671663" y="4710528"/>
            <a:ext cx="1011815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F9F8F9"/>
                </a:solidFill>
                <a:latin typeface="方正姚体" pitchFamily="2" charset="-122"/>
              </a:rPr>
              <a:t>添加标题</a:t>
            </a:r>
            <a:endParaRPr lang="en-US" altLang="zh-CN" sz="1600" b="1" dirty="0">
              <a:solidFill>
                <a:srgbClr val="F9F8F9"/>
              </a:solidFill>
              <a:latin typeface="方正姚体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9854945" y="3319800"/>
            <a:ext cx="386488" cy="435521"/>
            <a:chOff x="4994016" y="4872552"/>
            <a:chExt cx="406393" cy="459645"/>
          </a:xfrm>
          <a:gradFill>
            <a:gsLst>
              <a:gs pos="0">
                <a:schemeClr val="bg1"/>
              </a:gs>
              <a:gs pos="100000">
                <a:srgbClr val="CED1D4"/>
              </a:gs>
            </a:gsLst>
            <a:lin ang="1800000" scaled="0"/>
          </a:gradFill>
          <a:effectLst/>
        </p:grpSpPr>
        <p:sp>
          <p:nvSpPr>
            <p:cNvPr id="33" name="Freeform 148"/>
            <p:cNvSpPr>
              <a:spLocks noEditPoints="1"/>
            </p:cNvSpPr>
            <p:nvPr/>
          </p:nvSpPr>
          <p:spPr bwMode="auto">
            <a:xfrm>
              <a:off x="5049136" y="4872552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678337" y="3367800"/>
            <a:ext cx="387176" cy="415127"/>
            <a:chOff x="7005429" y="4859473"/>
            <a:chExt cx="466184" cy="501686"/>
          </a:xfrm>
          <a:gradFill>
            <a:gsLst>
              <a:gs pos="0">
                <a:schemeClr val="bg1"/>
              </a:gs>
              <a:gs pos="100000">
                <a:srgbClr val="CED1D4"/>
              </a:gs>
            </a:gsLst>
            <a:lin ang="1800000" scaled="0"/>
          </a:gradFill>
          <a:effectLst/>
        </p:grpSpPr>
        <p:sp>
          <p:nvSpPr>
            <p:cNvPr id="37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组合 41"/>
          <p:cNvGrpSpPr>
            <a:grpSpLocks noChangeAspect="1"/>
          </p:cNvGrpSpPr>
          <p:nvPr/>
        </p:nvGrpSpPr>
        <p:grpSpPr>
          <a:xfrm>
            <a:off x="7250070" y="3347402"/>
            <a:ext cx="380864" cy="424364"/>
            <a:chOff x="5999255" y="3275006"/>
            <a:chExt cx="402656" cy="450303"/>
          </a:xfrm>
          <a:gradFill>
            <a:gsLst>
              <a:gs pos="0">
                <a:schemeClr val="bg1"/>
              </a:gs>
              <a:gs pos="100000">
                <a:srgbClr val="CED1D4"/>
              </a:gs>
            </a:gsLst>
            <a:lin ang="1800000" scaled="0"/>
          </a:gradFill>
          <a:effectLst/>
        </p:grpSpPr>
        <p:sp>
          <p:nvSpPr>
            <p:cNvPr id="43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任意多边形 47"/>
          <p:cNvSpPr/>
          <p:nvPr/>
        </p:nvSpPr>
        <p:spPr>
          <a:xfrm>
            <a:off x="3932854" y="2676501"/>
            <a:ext cx="1814496" cy="1814496"/>
          </a:xfrm>
          <a:custGeom>
            <a:avLst/>
            <a:gdLst>
              <a:gd name="connsiteX0" fmla="*/ 907248 w 1814496"/>
              <a:gd name="connsiteY0" fmla="*/ 322442 h 1814496"/>
              <a:gd name="connsiteX1" fmla="*/ 331248 w 1814496"/>
              <a:gd name="connsiteY1" fmla="*/ 898442 h 1814496"/>
              <a:gd name="connsiteX2" fmla="*/ 907248 w 1814496"/>
              <a:gd name="connsiteY2" fmla="*/ 1474442 h 1814496"/>
              <a:gd name="connsiteX3" fmla="*/ 1483248 w 1814496"/>
              <a:gd name="connsiteY3" fmla="*/ 898442 h 1814496"/>
              <a:gd name="connsiteX4" fmla="*/ 907248 w 1814496"/>
              <a:gd name="connsiteY4" fmla="*/ 322442 h 1814496"/>
              <a:gd name="connsiteX5" fmla="*/ 907248 w 1814496"/>
              <a:gd name="connsiteY5" fmla="*/ 0 h 1814496"/>
              <a:gd name="connsiteX6" fmla="*/ 1000009 w 1814496"/>
              <a:gd name="connsiteY6" fmla="*/ 4685 h 1814496"/>
              <a:gd name="connsiteX7" fmla="*/ 1005275 w 1814496"/>
              <a:gd name="connsiteY7" fmla="*/ 5488 h 1814496"/>
              <a:gd name="connsiteX8" fmla="*/ 1056811 w 1814496"/>
              <a:gd name="connsiteY8" fmla="*/ 162877 h 1814496"/>
              <a:gd name="connsiteX9" fmla="*/ 1061436 w 1814496"/>
              <a:gd name="connsiteY9" fmla="*/ 163583 h 1814496"/>
              <a:gd name="connsiteX10" fmla="*/ 1147239 w 1814496"/>
              <a:gd name="connsiteY10" fmla="*/ 190218 h 1814496"/>
              <a:gd name="connsiteX11" fmla="*/ 1273094 w 1814496"/>
              <a:gd name="connsiteY11" fmla="*/ 77416 h 1814496"/>
              <a:gd name="connsiteX12" fmla="*/ 1339697 w 1814496"/>
              <a:gd name="connsiteY12" fmla="*/ 109500 h 1814496"/>
              <a:gd name="connsiteX13" fmla="*/ 1414500 w 1814496"/>
              <a:gd name="connsiteY13" fmla="*/ 154944 h 1814496"/>
              <a:gd name="connsiteX14" fmla="*/ 1442456 w 1814496"/>
              <a:gd name="connsiteY14" fmla="*/ 178010 h 1814496"/>
              <a:gd name="connsiteX15" fmla="*/ 1408386 w 1814496"/>
              <a:gd name="connsiteY15" fmla="*/ 340111 h 1814496"/>
              <a:gd name="connsiteX16" fmla="*/ 1445209 w 1814496"/>
              <a:gd name="connsiteY16" fmla="*/ 370493 h 1814496"/>
              <a:gd name="connsiteX17" fmla="*/ 1474566 w 1814496"/>
              <a:gd name="connsiteY17" fmla="*/ 406074 h 1814496"/>
              <a:gd name="connsiteX18" fmla="*/ 1636487 w 1814496"/>
              <a:gd name="connsiteY18" fmla="*/ 372042 h 1814496"/>
              <a:gd name="connsiteX19" fmla="*/ 1659552 w 1814496"/>
              <a:gd name="connsiteY19" fmla="*/ 399998 h 1814496"/>
              <a:gd name="connsiteX20" fmla="*/ 1704996 w 1814496"/>
              <a:gd name="connsiteY20" fmla="*/ 474800 h 1814496"/>
              <a:gd name="connsiteX21" fmla="*/ 1737082 w 1814496"/>
              <a:gd name="connsiteY21" fmla="*/ 541404 h 1814496"/>
              <a:gd name="connsiteX22" fmla="*/ 1624896 w 1814496"/>
              <a:gd name="connsiteY22" fmla="*/ 666570 h 1814496"/>
              <a:gd name="connsiteX23" fmla="*/ 1652119 w 1814496"/>
              <a:gd name="connsiteY23" fmla="*/ 754266 h 1814496"/>
              <a:gd name="connsiteX24" fmla="*/ 1652695 w 1814496"/>
              <a:gd name="connsiteY24" fmla="*/ 758039 h 1814496"/>
              <a:gd name="connsiteX25" fmla="*/ 1809009 w 1814496"/>
              <a:gd name="connsiteY25" fmla="*/ 809223 h 1814496"/>
              <a:gd name="connsiteX26" fmla="*/ 1809813 w 1814496"/>
              <a:gd name="connsiteY26" fmla="*/ 814487 h 1814496"/>
              <a:gd name="connsiteX27" fmla="*/ 1814496 w 1814496"/>
              <a:gd name="connsiteY27" fmla="*/ 907248 h 1814496"/>
              <a:gd name="connsiteX28" fmla="*/ 1809813 w 1814496"/>
              <a:gd name="connsiteY28" fmla="*/ 1000009 h 1814496"/>
              <a:gd name="connsiteX29" fmla="*/ 1809008 w 1814496"/>
              <a:gd name="connsiteY29" fmla="*/ 1005275 h 1814496"/>
              <a:gd name="connsiteX30" fmla="*/ 1652695 w 1814496"/>
              <a:gd name="connsiteY30" fmla="*/ 1056459 h 1814496"/>
              <a:gd name="connsiteX31" fmla="*/ 1652119 w 1814496"/>
              <a:gd name="connsiteY31" fmla="*/ 1060230 h 1814496"/>
              <a:gd name="connsiteX32" fmla="*/ 1624896 w 1814496"/>
              <a:gd name="connsiteY32" fmla="*/ 1147927 h 1814496"/>
              <a:gd name="connsiteX33" fmla="*/ 1737081 w 1814496"/>
              <a:gd name="connsiteY33" fmla="*/ 1273093 h 1814496"/>
              <a:gd name="connsiteX34" fmla="*/ 1704996 w 1814496"/>
              <a:gd name="connsiteY34" fmla="*/ 1339697 h 1814496"/>
              <a:gd name="connsiteX35" fmla="*/ 1659552 w 1814496"/>
              <a:gd name="connsiteY35" fmla="*/ 1414500 h 1814496"/>
              <a:gd name="connsiteX36" fmla="*/ 1636487 w 1814496"/>
              <a:gd name="connsiteY36" fmla="*/ 1442455 h 1814496"/>
              <a:gd name="connsiteX37" fmla="*/ 1474565 w 1814496"/>
              <a:gd name="connsiteY37" fmla="*/ 1408423 h 1814496"/>
              <a:gd name="connsiteX38" fmla="*/ 1445209 w 1814496"/>
              <a:gd name="connsiteY38" fmla="*/ 1444004 h 1814496"/>
              <a:gd name="connsiteX39" fmla="*/ 1408386 w 1814496"/>
              <a:gd name="connsiteY39" fmla="*/ 1474386 h 1814496"/>
              <a:gd name="connsiteX40" fmla="*/ 1442455 w 1814496"/>
              <a:gd name="connsiteY40" fmla="*/ 1636487 h 1814496"/>
              <a:gd name="connsiteX41" fmla="*/ 1414500 w 1814496"/>
              <a:gd name="connsiteY41" fmla="*/ 1659552 h 1814496"/>
              <a:gd name="connsiteX42" fmla="*/ 1339697 w 1814496"/>
              <a:gd name="connsiteY42" fmla="*/ 1704996 h 1814496"/>
              <a:gd name="connsiteX43" fmla="*/ 1273093 w 1814496"/>
              <a:gd name="connsiteY43" fmla="*/ 1737081 h 1814496"/>
              <a:gd name="connsiteX44" fmla="*/ 1147238 w 1814496"/>
              <a:gd name="connsiteY44" fmla="*/ 1624280 h 1814496"/>
              <a:gd name="connsiteX45" fmla="*/ 1061436 w 1814496"/>
              <a:gd name="connsiteY45" fmla="*/ 1650913 h 1814496"/>
              <a:gd name="connsiteX46" fmla="*/ 1056811 w 1814496"/>
              <a:gd name="connsiteY46" fmla="*/ 1651620 h 1814496"/>
              <a:gd name="connsiteX47" fmla="*/ 1005275 w 1814496"/>
              <a:gd name="connsiteY47" fmla="*/ 1809008 h 1814496"/>
              <a:gd name="connsiteX48" fmla="*/ 1000009 w 1814496"/>
              <a:gd name="connsiteY48" fmla="*/ 1809813 h 1814496"/>
              <a:gd name="connsiteX49" fmla="*/ 907248 w 1814496"/>
              <a:gd name="connsiteY49" fmla="*/ 1814496 h 1814496"/>
              <a:gd name="connsiteX50" fmla="*/ 814488 w 1814496"/>
              <a:gd name="connsiteY50" fmla="*/ 1809813 h 1814496"/>
              <a:gd name="connsiteX51" fmla="*/ 809223 w 1814496"/>
              <a:gd name="connsiteY51" fmla="*/ 1809009 h 1814496"/>
              <a:gd name="connsiteX52" fmla="*/ 757560 w 1814496"/>
              <a:gd name="connsiteY52" fmla="*/ 1651233 h 1814496"/>
              <a:gd name="connsiteX53" fmla="*/ 755471 w 1814496"/>
              <a:gd name="connsiteY53" fmla="*/ 1650913 h 1814496"/>
              <a:gd name="connsiteX54" fmla="*/ 667879 w 1814496"/>
              <a:gd name="connsiteY54" fmla="*/ 1623724 h 1814496"/>
              <a:gd name="connsiteX55" fmla="*/ 541404 w 1814496"/>
              <a:gd name="connsiteY55" fmla="*/ 1737082 h 1814496"/>
              <a:gd name="connsiteX56" fmla="*/ 474800 w 1814496"/>
              <a:gd name="connsiteY56" fmla="*/ 1704996 h 1814496"/>
              <a:gd name="connsiteX57" fmla="*/ 399998 w 1814496"/>
              <a:gd name="connsiteY57" fmla="*/ 1659552 h 1814496"/>
              <a:gd name="connsiteX58" fmla="*/ 372042 w 1814496"/>
              <a:gd name="connsiteY58" fmla="*/ 1636487 h 1814496"/>
              <a:gd name="connsiteX59" fmla="*/ 406468 w 1814496"/>
              <a:gd name="connsiteY59" fmla="*/ 1472693 h 1814496"/>
              <a:gd name="connsiteX60" fmla="*/ 371698 w 1814496"/>
              <a:gd name="connsiteY60" fmla="*/ 1444004 h 1814496"/>
              <a:gd name="connsiteX61" fmla="*/ 341984 w 1814496"/>
              <a:gd name="connsiteY61" fmla="*/ 1407993 h 1814496"/>
              <a:gd name="connsiteX62" fmla="*/ 178010 w 1814496"/>
              <a:gd name="connsiteY62" fmla="*/ 1442456 h 1814496"/>
              <a:gd name="connsiteX63" fmla="*/ 154944 w 1814496"/>
              <a:gd name="connsiteY63" fmla="*/ 1414500 h 1814496"/>
              <a:gd name="connsiteX64" fmla="*/ 109500 w 1814496"/>
              <a:gd name="connsiteY64" fmla="*/ 1339697 h 1814496"/>
              <a:gd name="connsiteX65" fmla="*/ 77416 w 1814496"/>
              <a:gd name="connsiteY65" fmla="*/ 1273094 h 1814496"/>
              <a:gd name="connsiteX66" fmla="*/ 191390 w 1814496"/>
              <a:gd name="connsiteY66" fmla="*/ 1145931 h 1814496"/>
              <a:gd name="connsiteX67" fmla="*/ 164788 w 1814496"/>
              <a:gd name="connsiteY67" fmla="*/ 1060230 h 1814496"/>
              <a:gd name="connsiteX68" fmla="*/ 164339 w 1814496"/>
              <a:gd name="connsiteY68" fmla="*/ 1057289 h 1814496"/>
              <a:gd name="connsiteX69" fmla="*/ 5488 w 1814496"/>
              <a:gd name="connsiteY69" fmla="*/ 1005275 h 1814496"/>
              <a:gd name="connsiteX70" fmla="*/ 4684 w 1814496"/>
              <a:gd name="connsiteY70" fmla="*/ 1000009 h 1814496"/>
              <a:gd name="connsiteX71" fmla="*/ 0 w 1814496"/>
              <a:gd name="connsiteY71" fmla="*/ 907248 h 1814496"/>
              <a:gd name="connsiteX72" fmla="*/ 4684 w 1814496"/>
              <a:gd name="connsiteY72" fmla="*/ 814487 h 1814496"/>
              <a:gd name="connsiteX73" fmla="*/ 5488 w 1814496"/>
              <a:gd name="connsiteY73" fmla="*/ 809223 h 1814496"/>
              <a:gd name="connsiteX74" fmla="*/ 164338 w 1814496"/>
              <a:gd name="connsiteY74" fmla="*/ 757208 h 1814496"/>
              <a:gd name="connsiteX75" fmla="*/ 164788 w 1814496"/>
              <a:gd name="connsiteY75" fmla="*/ 754266 h 1814496"/>
              <a:gd name="connsiteX76" fmla="*/ 191390 w 1814496"/>
              <a:gd name="connsiteY76" fmla="*/ 668566 h 1814496"/>
              <a:gd name="connsiteX77" fmla="*/ 77416 w 1814496"/>
              <a:gd name="connsiteY77" fmla="*/ 541403 h 1814496"/>
              <a:gd name="connsiteX78" fmla="*/ 109500 w 1814496"/>
              <a:gd name="connsiteY78" fmla="*/ 474800 h 1814496"/>
              <a:gd name="connsiteX79" fmla="*/ 154944 w 1814496"/>
              <a:gd name="connsiteY79" fmla="*/ 399998 h 1814496"/>
              <a:gd name="connsiteX80" fmla="*/ 178009 w 1814496"/>
              <a:gd name="connsiteY80" fmla="*/ 372042 h 1814496"/>
              <a:gd name="connsiteX81" fmla="*/ 341983 w 1814496"/>
              <a:gd name="connsiteY81" fmla="*/ 406506 h 1814496"/>
              <a:gd name="connsiteX82" fmla="*/ 371698 w 1814496"/>
              <a:gd name="connsiteY82" fmla="*/ 370493 h 1814496"/>
              <a:gd name="connsiteX83" fmla="*/ 406468 w 1814496"/>
              <a:gd name="connsiteY83" fmla="*/ 341804 h 1814496"/>
              <a:gd name="connsiteX84" fmla="*/ 372042 w 1814496"/>
              <a:gd name="connsiteY84" fmla="*/ 178009 h 1814496"/>
              <a:gd name="connsiteX85" fmla="*/ 399998 w 1814496"/>
              <a:gd name="connsiteY85" fmla="*/ 154944 h 1814496"/>
              <a:gd name="connsiteX86" fmla="*/ 474800 w 1814496"/>
              <a:gd name="connsiteY86" fmla="*/ 109500 h 1814496"/>
              <a:gd name="connsiteX87" fmla="*/ 541404 w 1814496"/>
              <a:gd name="connsiteY87" fmla="*/ 77416 h 1814496"/>
              <a:gd name="connsiteX88" fmla="*/ 667878 w 1814496"/>
              <a:gd name="connsiteY88" fmla="*/ 190773 h 1814496"/>
              <a:gd name="connsiteX89" fmla="*/ 755471 w 1814496"/>
              <a:gd name="connsiteY89" fmla="*/ 163583 h 1814496"/>
              <a:gd name="connsiteX90" fmla="*/ 757560 w 1814496"/>
              <a:gd name="connsiteY90" fmla="*/ 163263 h 1814496"/>
              <a:gd name="connsiteX91" fmla="*/ 809223 w 1814496"/>
              <a:gd name="connsiteY91" fmla="*/ 5488 h 1814496"/>
              <a:gd name="connsiteX92" fmla="*/ 814488 w 1814496"/>
              <a:gd name="connsiteY92" fmla="*/ 4685 h 1814496"/>
              <a:gd name="connsiteX93" fmla="*/ 907248 w 1814496"/>
              <a:gd name="connsiteY93" fmla="*/ 0 h 181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814496" h="1814496">
                <a:moveTo>
                  <a:pt x="907248" y="322442"/>
                </a:moveTo>
                <a:cubicBezTo>
                  <a:pt x="589132" y="322442"/>
                  <a:pt x="331248" y="580326"/>
                  <a:pt x="331248" y="898442"/>
                </a:cubicBezTo>
                <a:cubicBezTo>
                  <a:pt x="331248" y="1216558"/>
                  <a:pt x="589132" y="1474442"/>
                  <a:pt x="907248" y="1474442"/>
                </a:cubicBezTo>
                <a:cubicBezTo>
                  <a:pt x="1225364" y="1474442"/>
                  <a:pt x="1483248" y="1216558"/>
                  <a:pt x="1483248" y="898442"/>
                </a:cubicBezTo>
                <a:cubicBezTo>
                  <a:pt x="1483248" y="580326"/>
                  <a:pt x="1225364" y="322442"/>
                  <a:pt x="907248" y="322442"/>
                </a:cubicBezTo>
                <a:close/>
                <a:moveTo>
                  <a:pt x="907248" y="0"/>
                </a:moveTo>
                <a:cubicBezTo>
                  <a:pt x="938564" y="0"/>
                  <a:pt x="969511" y="1587"/>
                  <a:pt x="1000009" y="4685"/>
                </a:cubicBezTo>
                <a:lnTo>
                  <a:pt x="1005275" y="5488"/>
                </a:lnTo>
                <a:lnTo>
                  <a:pt x="1056811" y="162877"/>
                </a:lnTo>
                <a:lnTo>
                  <a:pt x="1061436" y="163583"/>
                </a:lnTo>
                <a:lnTo>
                  <a:pt x="1147239" y="190218"/>
                </a:lnTo>
                <a:lnTo>
                  <a:pt x="1273094" y="77416"/>
                </a:lnTo>
                <a:lnTo>
                  <a:pt x="1339697" y="109500"/>
                </a:lnTo>
                <a:cubicBezTo>
                  <a:pt x="1365406" y="123467"/>
                  <a:pt x="1390367" y="138640"/>
                  <a:pt x="1414500" y="154944"/>
                </a:cubicBezTo>
                <a:lnTo>
                  <a:pt x="1442456" y="178010"/>
                </a:lnTo>
                <a:lnTo>
                  <a:pt x="1408386" y="340111"/>
                </a:lnTo>
                <a:lnTo>
                  <a:pt x="1445209" y="370493"/>
                </a:lnTo>
                <a:lnTo>
                  <a:pt x="1474566" y="406074"/>
                </a:lnTo>
                <a:lnTo>
                  <a:pt x="1636487" y="372042"/>
                </a:lnTo>
                <a:lnTo>
                  <a:pt x="1659552" y="399998"/>
                </a:lnTo>
                <a:cubicBezTo>
                  <a:pt x="1675857" y="424131"/>
                  <a:pt x="1691030" y="449090"/>
                  <a:pt x="1704996" y="474800"/>
                </a:cubicBezTo>
                <a:lnTo>
                  <a:pt x="1737082" y="541404"/>
                </a:lnTo>
                <a:lnTo>
                  <a:pt x="1624896" y="666570"/>
                </a:lnTo>
                <a:lnTo>
                  <a:pt x="1652119" y="754266"/>
                </a:lnTo>
                <a:lnTo>
                  <a:pt x="1652695" y="758039"/>
                </a:lnTo>
                <a:lnTo>
                  <a:pt x="1809009" y="809223"/>
                </a:lnTo>
                <a:lnTo>
                  <a:pt x="1809813" y="814487"/>
                </a:lnTo>
                <a:cubicBezTo>
                  <a:pt x="1812910" y="844987"/>
                  <a:pt x="1814496" y="875932"/>
                  <a:pt x="1814496" y="907248"/>
                </a:cubicBezTo>
                <a:cubicBezTo>
                  <a:pt x="1814496" y="938564"/>
                  <a:pt x="1812910" y="969511"/>
                  <a:pt x="1809813" y="1000009"/>
                </a:cubicBezTo>
                <a:lnTo>
                  <a:pt x="1809008" y="1005275"/>
                </a:lnTo>
                <a:lnTo>
                  <a:pt x="1652695" y="1056459"/>
                </a:lnTo>
                <a:lnTo>
                  <a:pt x="1652119" y="1060230"/>
                </a:lnTo>
                <a:lnTo>
                  <a:pt x="1624896" y="1147927"/>
                </a:lnTo>
                <a:lnTo>
                  <a:pt x="1737081" y="1273093"/>
                </a:lnTo>
                <a:lnTo>
                  <a:pt x="1704996" y="1339697"/>
                </a:lnTo>
                <a:cubicBezTo>
                  <a:pt x="1691030" y="1365406"/>
                  <a:pt x="1675857" y="1390367"/>
                  <a:pt x="1659552" y="1414500"/>
                </a:cubicBezTo>
                <a:lnTo>
                  <a:pt x="1636487" y="1442455"/>
                </a:lnTo>
                <a:lnTo>
                  <a:pt x="1474565" y="1408423"/>
                </a:lnTo>
                <a:lnTo>
                  <a:pt x="1445209" y="1444004"/>
                </a:lnTo>
                <a:lnTo>
                  <a:pt x="1408386" y="1474386"/>
                </a:lnTo>
                <a:lnTo>
                  <a:pt x="1442455" y="1636487"/>
                </a:lnTo>
                <a:lnTo>
                  <a:pt x="1414500" y="1659552"/>
                </a:lnTo>
                <a:cubicBezTo>
                  <a:pt x="1390367" y="1675857"/>
                  <a:pt x="1365406" y="1691030"/>
                  <a:pt x="1339697" y="1704996"/>
                </a:cubicBezTo>
                <a:lnTo>
                  <a:pt x="1273093" y="1737081"/>
                </a:lnTo>
                <a:lnTo>
                  <a:pt x="1147238" y="1624280"/>
                </a:lnTo>
                <a:lnTo>
                  <a:pt x="1061436" y="1650913"/>
                </a:lnTo>
                <a:lnTo>
                  <a:pt x="1056811" y="1651620"/>
                </a:lnTo>
                <a:lnTo>
                  <a:pt x="1005275" y="1809008"/>
                </a:lnTo>
                <a:lnTo>
                  <a:pt x="1000009" y="1809813"/>
                </a:lnTo>
                <a:cubicBezTo>
                  <a:pt x="969511" y="1812910"/>
                  <a:pt x="938564" y="1814496"/>
                  <a:pt x="907248" y="1814496"/>
                </a:cubicBezTo>
                <a:cubicBezTo>
                  <a:pt x="875932" y="1814496"/>
                  <a:pt x="844987" y="1812910"/>
                  <a:pt x="814488" y="1809813"/>
                </a:cubicBezTo>
                <a:lnTo>
                  <a:pt x="809223" y="1809009"/>
                </a:lnTo>
                <a:lnTo>
                  <a:pt x="757560" y="1651233"/>
                </a:lnTo>
                <a:lnTo>
                  <a:pt x="755471" y="1650913"/>
                </a:lnTo>
                <a:lnTo>
                  <a:pt x="667879" y="1623724"/>
                </a:lnTo>
                <a:lnTo>
                  <a:pt x="541404" y="1737082"/>
                </a:lnTo>
                <a:lnTo>
                  <a:pt x="474800" y="1704996"/>
                </a:lnTo>
                <a:cubicBezTo>
                  <a:pt x="449090" y="1691030"/>
                  <a:pt x="424130" y="1675857"/>
                  <a:pt x="399998" y="1659552"/>
                </a:cubicBezTo>
                <a:lnTo>
                  <a:pt x="372042" y="1636487"/>
                </a:lnTo>
                <a:lnTo>
                  <a:pt x="406468" y="1472693"/>
                </a:lnTo>
                <a:lnTo>
                  <a:pt x="371698" y="1444004"/>
                </a:lnTo>
                <a:lnTo>
                  <a:pt x="341984" y="1407993"/>
                </a:lnTo>
                <a:lnTo>
                  <a:pt x="178010" y="1442456"/>
                </a:lnTo>
                <a:lnTo>
                  <a:pt x="154944" y="1414500"/>
                </a:lnTo>
                <a:cubicBezTo>
                  <a:pt x="138640" y="1390367"/>
                  <a:pt x="123466" y="1365406"/>
                  <a:pt x="109500" y="1339697"/>
                </a:cubicBezTo>
                <a:lnTo>
                  <a:pt x="77416" y="1273094"/>
                </a:lnTo>
                <a:lnTo>
                  <a:pt x="191390" y="1145931"/>
                </a:lnTo>
                <a:lnTo>
                  <a:pt x="164788" y="1060230"/>
                </a:lnTo>
                <a:lnTo>
                  <a:pt x="164339" y="1057289"/>
                </a:lnTo>
                <a:lnTo>
                  <a:pt x="5488" y="1005275"/>
                </a:lnTo>
                <a:lnTo>
                  <a:pt x="4684" y="1000009"/>
                </a:lnTo>
                <a:cubicBezTo>
                  <a:pt x="1587" y="969511"/>
                  <a:pt x="0" y="938564"/>
                  <a:pt x="0" y="907248"/>
                </a:cubicBezTo>
                <a:cubicBezTo>
                  <a:pt x="0" y="875932"/>
                  <a:pt x="1587" y="844987"/>
                  <a:pt x="4684" y="814487"/>
                </a:cubicBezTo>
                <a:lnTo>
                  <a:pt x="5488" y="809223"/>
                </a:lnTo>
                <a:lnTo>
                  <a:pt x="164338" y="757208"/>
                </a:lnTo>
                <a:lnTo>
                  <a:pt x="164788" y="754266"/>
                </a:lnTo>
                <a:lnTo>
                  <a:pt x="191390" y="668566"/>
                </a:lnTo>
                <a:lnTo>
                  <a:pt x="77416" y="541403"/>
                </a:lnTo>
                <a:lnTo>
                  <a:pt x="109500" y="474800"/>
                </a:lnTo>
                <a:cubicBezTo>
                  <a:pt x="123466" y="449090"/>
                  <a:pt x="138640" y="424131"/>
                  <a:pt x="154944" y="399998"/>
                </a:cubicBezTo>
                <a:lnTo>
                  <a:pt x="178009" y="372042"/>
                </a:lnTo>
                <a:lnTo>
                  <a:pt x="341983" y="406506"/>
                </a:lnTo>
                <a:lnTo>
                  <a:pt x="371698" y="370493"/>
                </a:lnTo>
                <a:lnTo>
                  <a:pt x="406468" y="341804"/>
                </a:lnTo>
                <a:lnTo>
                  <a:pt x="372042" y="178009"/>
                </a:lnTo>
                <a:lnTo>
                  <a:pt x="399998" y="154944"/>
                </a:lnTo>
                <a:cubicBezTo>
                  <a:pt x="424130" y="138640"/>
                  <a:pt x="449090" y="123467"/>
                  <a:pt x="474800" y="109500"/>
                </a:cubicBezTo>
                <a:lnTo>
                  <a:pt x="541404" y="77416"/>
                </a:lnTo>
                <a:lnTo>
                  <a:pt x="667878" y="190773"/>
                </a:lnTo>
                <a:lnTo>
                  <a:pt x="755471" y="163583"/>
                </a:lnTo>
                <a:lnTo>
                  <a:pt x="757560" y="163263"/>
                </a:lnTo>
                <a:lnTo>
                  <a:pt x="809223" y="5488"/>
                </a:lnTo>
                <a:lnTo>
                  <a:pt x="814488" y="4685"/>
                </a:lnTo>
                <a:cubicBezTo>
                  <a:pt x="844987" y="1587"/>
                  <a:pt x="875932" y="0"/>
                  <a:pt x="9072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522252" y="2676501"/>
            <a:ext cx="1814496" cy="1814496"/>
          </a:xfrm>
          <a:custGeom>
            <a:avLst/>
            <a:gdLst>
              <a:gd name="connsiteX0" fmla="*/ 907248 w 1814496"/>
              <a:gd name="connsiteY0" fmla="*/ 322442 h 1814496"/>
              <a:gd name="connsiteX1" fmla="*/ 331248 w 1814496"/>
              <a:gd name="connsiteY1" fmla="*/ 898442 h 1814496"/>
              <a:gd name="connsiteX2" fmla="*/ 907248 w 1814496"/>
              <a:gd name="connsiteY2" fmla="*/ 1474442 h 1814496"/>
              <a:gd name="connsiteX3" fmla="*/ 1483248 w 1814496"/>
              <a:gd name="connsiteY3" fmla="*/ 898442 h 1814496"/>
              <a:gd name="connsiteX4" fmla="*/ 907248 w 1814496"/>
              <a:gd name="connsiteY4" fmla="*/ 322442 h 1814496"/>
              <a:gd name="connsiteX5" fmla="*/ 907248 w 1814496"/>
              <a:gd name="connsiteY5" fmla="*/ 0 h 1814496"/>
              <a:gd name="connsiteX6" fmla="*/ 1000009 w 1814496"/>
              <a:gd name="connsiteY6" fmla="*/ 4685 h 1814496"/>
              <a:gd name="connsiteX7" fmla="*/ 1005275 w 1814496"/>
              <a:gd name="connsiteY7" fmla="*/ 5488 h 1814496"/>
              <a:gd name="connsiteX8" fmla="*/ 1056811 w 1814496"/>
              <a:gd name="connsiteY8" fmla="*/ 162877 h 1814496"/>
              <a:gd name="connsiteX9" fmla="*/ 1061436 w 1814496"/>
              <a:gd name="connsiteY9" fmla="*/ 163583 h 1814496"/>
              <a:gd name="connsiteX10" fmla="*/ 1147239 w 1814496"/>
              <a:gd name="connsiteY10" fmla="*/ 190218 h 1814496"/>
              <a:gd name="connsiteX11" fmla="*/ 1273094 w 1814496"/>
              <a:gd name="connsiteY11" fmla="*/ 77416 h 1814496"/>
              <a:gd name="connsiteX12" fmla="*/ 1339697 w 1814496"/>
              <a:gd name="connsiteY12" fmla="*/ 109500 h 1814496"/>
              <a:gd name="connsiteX13" fmla="*/ 1414500 w 1814496"/>
              <a:gd name="connsiteY13" fmla="*/ 154944 h 1814496"/>
              <a:gd name="connsiteX14" fmla="*/ 1442456 w 1814496"/>
              <a:gd name="connsiteY14" fmla="*/ 178010 h 1814496"/>
              <a:gd name="connsiteX15" fmla="*/ 1408386 w 1814496"/>
              <a:gd name="connsiteY15" fmla="*/ 340111 h 1814496"/>
              <a:gd name="connsiteX16" fmla="*/ 1445209 w 1814496"/>
              <a:gd name="connsiteY16" fmla="*/ 370493 h 1814496"/>
              <a:gd name="connsiteX17" fmla="*/ 1474566 w 1814496"/>
              <a:gd name="connsiteY17" fmla="*/ 406074 h 1814496"/>
              <a:gd name="connsiteX18" fmla="*/ 1636487 w 1814496"/>
              <a:gd name="connsiteY18" fmla="*/ 372042 h 1814496"/>
              <a:gd name="connsiteX19" fmla="*/ 1659552 w 1814496"/>
              <a:gd name="connsiteY19" fmla="*/ 399998 h 1814496"/>
              <a:gd name="connsiteX20" fmla="*/ 1704996 w 1814496"/>
              <a:gd name="connsiteY20" fmla="*/ 474800 h 1814496"/>
              <a:gd name="connsiteX21" fmla="*/ 1737082 w 1814496"/>
              <a:gd name="connsiteY21" fmla="*/ 541404 h 1814496"/>
              <a:gd name="connsiteX22" fmla="*/ 1624896 w 1814496"/>
              <a:gd name="connsiteY22" fmla="*/ 666570 h 1814496"/>
              <a:gd name="connsiteX23" fmla="*/ 1652119 w 1814496"/>
              <a:gd name="connsiteY23" fmla="*/ 754266 h 1814496"/>
              <a:gd name="connsiteX24" fmla="*/ 1652695 w 1814496"/>
              <a:gd name="connsiteY24" fmla="*/ 758039 h 1814496"/>
              <a:gd name="connsiteX25" fmla="*/ 1809009 w 1814496"/>
              <a:gd name="connsiteY25" fmla="*/ 809223 h 1814496"/>
              <a:gd name="connsiteX26" fmla="*/ 1809813 w 1814496"/>
              <a:gd name="connsiteY26" fmla="*/ 814487 h 1814496"/>
              <a:gd name="connsiteX27" fmla="*/ 1814496 w 1814496"/>
              <a:gd name="connsiteY27" fmla="*/ 907248 h 1814496"/>
              <a:gd name="connsiteX28" fmla="*/ 1809813 w 1814496"/>
              <a:gd name="connsiteY28" fmla="*/ 1000009 h 1814496"/>
              <a:gd name="connsiteX29" fmla="*/ 1809008 w 1814496"/>
              <a:gd name="connsiteY29" fmla="*/ 1005275 h 1814496"/>
              <a:gd name="connsiteX30" fmla="*/ 1652695 w 1814496"/>
              <a:gd name="connsiteY30" fmla="*/ 1056459 h 1814496"/>
              <a:gd name="connsiteX31" fmla="*/ 1652119 w 1814496"/>
              <a:gd name="connsiteY31" fmla="*/ 1060230 h 1814496"/>
              <a:gd name="connsiteX32" fmla="*/ 1624896 w 1814496"/>
              <a:gd name="connsiteY32" fmla="*/ 1147927 h 1814496"/>
              <a:gd name="connsiteX33" fmla="*/ 1737081 w 1814496"/>
              <a:gd name="connsiteY33" fmla="*/ 1273093 h 1814496"/>
              <a:gd name="connsiteX34" fmla="*/ 1704996 w 1814496"/>
              <a:gd name="connsiteY34" fmla="*/ 1339697 h 1814496"/>
              <a:gd name="connsiteX35" fmla="*/ 1659552 w 1814496"/>
              <a:gd name="connsiteY35" fmla="*/ 1414500 h 1814496"/>
              <a:gd name="connsiteX36" fmla="*/ 1636487 w 1814496"/>
              <a:gd name="connsiteY36" fmla="*/ 1442455 h 1814496"/>
              <a:gd name="connsiteX37" fmla="*/ 1474565 w 1814496"/>
              <a:gd name="connsiteY37" fmla="*/ 1408423 h 1814496"/>
              <a:gd name="connsiteX38" fmla="*/ 1445209 w 1814496"/>
              <a:gd name="connsiteY38" fmla="*/ 1444004 h 1814496"/>
              <a:gd name="connsiteX39" fmla="*/ 1408386 w 1814496"/>
              <a:gd name="connsiteY39" fmla="*/ 1474386 h 1814496"/>
              <a:gd name="connsiteX40" fmla="*/ 1442455 w 1814496"/>
              <a:gd name="connsiteY40" fmla="*/ 1636487 h 1814496"/>
              <a:gd name="connsiteX41" fmla="*/ 1414500 w 1814496"/>
              <a:gd name="connsiteY41" fmla="*/ 1659552 h 1814496"/>
              <a:gd name="connsiteX42" fmla="*/ 1339697 w 1814496"/>
              <a:gd name="connsiteY42" fmla="*/ 1704996 h 1814496"/>
              <a:gd name="connsiteX43" fmla="*/ 1273093 w 1814496"/>
              <a:gd name="connsiteY43" fmla="*/ 1737081 h 1814496"/>
              <a:gd name="connsiteX44" fmla="*/ 1147238 w 1814496"/>
              <a:gd name="connsiteY44" fmla="*/ 1624280 h 1814496"/>
              <a:gd name="connsiteX45" fmla="*/ 1061436 w 1814496"/>
              <a:gd name="connsiteY45" fmla="*/ 1650913 h 1814496"/>
              <a:gd name="connsiteX46" fmla="*/ 1056811 w 1814496"/>
              <a:gd name="connsiteY46" fmla="*/ 1651620 h 1814496"/>
              <a:gd name="connsiteX47" fmla="*/ 1005275 w 1814496"/>
              <a:gd name="connsiteY47" fmla="*/ 1809008 h 1814496"/>
              <a:gd name="connsiteX48" fmla="*/ 1000009 w 1814496"/>
              <a:gd name="connsiteY48" fmla="*/ 1809813 h 1814496"/>
              <a:gd name="connsiteX49" fmla="*/ 907248 w 1814496"/>
              <a:gd name="connsiteY49" fmla="*/ 1814496 h 1814496"/>
              <a:gd name="connsiteX50" fmla="*/ 814488 w 1814496"/>
              <a:gd name="connsiteY50" fmla="*/ 1809813 h 1814496"/>
              <a:gd name="connsiteX51" fmla="*/ 809223 w 1814496"/>
              <a:gd name="connsiteY51" fmla="*/ 1809009 h 1814496"/>
              <a:gd name="connsiteX52" fmla="*/ 757560 w 1814496"/>
              <a:gd name="connsiteY52" fmla="*/ 1651233 h 1814496"/>
              <a:gd name="connsiteX53" fmla="*/ 755471 w 1814496"/>
              <a:gd name="connsiteY53" fmla="*/ 1650913 h 1814496"/>
              <a:gd name="connsiteX54" fmla="*/ 667879 w 1814496"/>
              <a:gd name="connsiteY54" fmla="*/ 1623724 h 1814496"/>
              <a:gd name="connsiteX55" fmla="*/ 541404 w 1814496"/>
              <a:gd name="connsiteY55" fmla="*/ 1737082 h 1814496"/>
              <a:gd name="connsiteX56" fmla="*/ 474800 w 1814496"/>
              <a:gd name="connsiteY56" fmla="*/ 1704996 h 1814496"/>
              <a:gd name="connsiteX57" fmla="*/ 399998 w 1814496"/>
              <a:gd name="connsiteY57" fmla="*/ 1659552 h 1814496"/>
              <a:gd name="connsiteX58" fmla="*/ 372042 w 1814496"/>
              <a:gd name="connsiteY58" fmla="*/ 1636487 h 1814496"/>
              <a:gd name="connsiteX59" fmla="*/ 406468 w 1814496"/>
              <a:gd name="connsiteY59" fmla="*/ 1472693 h 1814496"/>
              <a:gd name="connsiteX60" fmla="*/ 371698 w 1814496"/>
              <a:gd name="connsiteY60" fmla="*/ 1444004 h 1814496"/>
              <a:gd name="connsiteX61" fmla="*/ 341984 w 1814496"/>
              <a:gd name="connsiteY61" fmla="*/ 1407993 h 1814496"/>
              <a:gd name="connsiteX62" fmla="*/ 178010 w 1814496"/>
              <a:gd name="connsiteY62" fmla="*/ 1442456 h 1814496"/>
              <a:gd name="connsiteX63" fmla="*/ 154944 w 1814496"/>
              <a:gd name="connsiteY63" fmla="*/ 1414500 h 1814496"/>
              <a:gd name="connsiteX64" fmla="*/ 109500 w 1814496"/>
              <a:gd name="connsiteY64" fmla="*/ 1339697 h 1814496"/>
              <a:gd name="connsiteX65" fmla="*/ 77416 w 1814496"/>
              <a:gd name="connsiteY65" fmla="*/ 1273094 h 1814496"/>
              <a:gd name="connsiteX66" fmla="*/ 191390 w 1814496"/>
              <a:gd name="connsiteY66" fmla="*/ 1145931 h 1814496"/>
              <a:gd name="connsiteX67" fmla="*/ 164788 w 1814496"/>
              <a:gd name="connsiteY67" fmla="*/ 1060230 h 1814496"/>
              <a:gd name="connsiteX68" fmla="*/ 164339 w 1814496"/>
              <a:gd name="connsiteY68" fmla="*/ 1057289 h 1814496"/>
              <a:gd name="connsiteX69" fmla="*/ 5488 w 1814496"/>
              <a:gd name="connsiteY69" fmla="*/ 1005275 h 1814496"/>
              <a:gd name="connsiteX70" fmla="*/ 4684 w 1814496"/>
              <a:gd name="connsiteY70" fmla="*/ 1000009 h 1814496"/>
              <a:gd name="connsiteX71" fmla="*/ 0 w 1814496"/>
              <a:gd name="connsiteY71" fmla="*/ 907248 h 1814496"/>
              <a:gd name="connsiteX72" fmla="*/ 4684 w 1814496"/>
              <a:gd name="connsiteY72" fmla="*/ 814487 h 1814496"/>
              <a:gd name="connsiteX73" fmla="*/ 5488 w 1814496"/>
              <a:gd name="connsiteY73" fmla="*/ 809223 h 1814496"/>
              <a:gd name="connsiteX74" fmla="*/ 164338 w 1814496"/>
              <a:gd name="connsiteY74" fmla="*/ 757208 h 1814496"/>
              <a:gd name="connsiteX75" fmla="*/ 164788 w 1814496"/>
              <a:gd name="connsiteY75" fmla="*/ 754266 h 1814496"/>
              <a:gd name="connsiteX76" fmla="*/ 191390 w 1814496"/>
              <a:gd name="connsiteY76" fmla="*/ 668566 h 1814496"/>
              <a:gd name="connsiteX77" fmla="*/ 77416 w 1814496"/>
              <a:gd name="connsiteY77" fmla="*/ 541403 h 1814496"/>
              <a:gd name="connsiteX78" fmla="*/ 109500 w 1814496"/>
              <a:gd name="connsiteY78" fmla="*/ 474800 h 1814496"/>
              <a:gd name="connsiteX79" fmla="*/ 154944 w 1814496"/>
              <a:gd name="connsiteY79" fmla="*/ 399998 h 1814496"/>
              <a:gd name="connsiteX80" fmla="*/ 178009 w 1814496"/>
              <a:gd name="connsiteY80" fmla="*/ 372042 h 1814496"/>
              <a:gd name="connsiteX81" fmla="*/ 341983 w 1814496"/>
              <a:gd name="connsiteY81" fmla="*/ 406506 h 1814496"/>
              <a:gd name="connsiteX82" fmla="*/ 371698 w 1814496"/>
              <a:gd name="connsiteY82" fmla="*/ 370493 h 1814496"/>
              <a:gd name="connsiteX83" fmla="*/ 406468 w 1814496"/>
              <a:gd name="connsiteY83" fmla="*/ 341804 h 1814496"/>
              <a:gd name="connsiteX84" fmla="*/ 372042 w 1814496"/>
              <a:gd name="connsiteY84" fmla="*/ 178009 h 1814496"/>
              <a:gd name="connsiteX85" fmla="*/ 399998 w 1814496"/>
              <a:gd name="connsiteY85" fmla="*/ 154944 h 1814496"/>
              <a:gd name="connsiteX86" fmla="*/ 474800 w 1814496"/>
              <a:gd name="connsiteY86" fmla="*/ 109500 h 1814496"/>
              <a:gd name="connsiteX87" fmla="*/ 541404 w 1814496"/>
              <a:gd name="connsiteY87" fmla="*/ 77416 h 1814496"/>
              <a:gd name="connsiteX88" fmla="*/ 667878 w 1814496"/>
              <a:gd name="connsiteY88" fmla="*/ 190773 h 1814496"/>
              <a:gd name="connsiteX89" fmla="*/ 755471 w 1814496"/>
              <a:gd name="connsiteY89" fmla="*/ 163583 h 1814496"/>
              <a:gd name="connsiteX90" fmla="*/ 757560 w 1814496"/>
              <a:gd name="connsiteY90" fmla="*/ 163263 h 1814496"/>
              <a:gd name="connsiteX91" fmla="*/ 809223 w 1814496"/>
              <a:gd name="connsiteY91" fmla="*/ 5488 h 1814496"/>
              <a:gd name="connsiteX92" fmla="*/ 814488 w 1814496"/>
              <a:gd name="connsiteY92" fmla="*/ 4685 h 1814496"/>
              <a:gd name="connsiteX93" fmla="*/ 907248 w 1814496"/>
              <a:gd name="connsiteY93" fmla="*/ 0 h 181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814496" h="1814496">
                <a:moveTo>
                  <a:pt x="907248" y="322442"/>
                </a:moveTo>
                <a:cubicBezTo>
                  <a:pt x="589132" y="322442"/>
                  <a:pt x="331248" y="580326"/>
                  <a:pt x="331248" y="898442"/>
                </a:cubicBezTo>
                <a:cubicBezTo>
                  <a:pt x="331248" y="1216558"/>
                  <a:pt x="589132" y="1474442"/>
                  <a:pt x="907248" y="1474442"/>
                </a:cubicBezTo>
                <a:cubicBezTo>
                  <a:pt x="1225364" y="1474442"/>
                  <a:pt x="1483248" y="1216558"/>
                  <a:pt x="1483248" y="898442"/>
                </a:cubicBezTo>
                <a:cubicBezTo>
                  <a:pt x="1483248" y="580326"/>
                  <a:pt x="1225364" y="322442"/>
                  <a:pt x="907248" y="322442"/>
                </a:cubicBezTo>
                <a:close/>
                <a:moveTo>
                  <a:pt x="907248" y="0"/>
                </a:moveTo>
                <a:cubicBezTo>
                  <a:pt x="938564" y="0"/>
                  <a:pt x="969511" y="1587"/>
                  <a:pt x="1000009" y="4685"/>
                </a:cubicBezTo>
                <a:lnTo>
                  <a:pt x="1005275" y="5488"/>
                </a:lnTo>
                <a:lnTo>
                  <a:pt x="1056811" y="162877"/>
                </a:lnTo>
                <a:lnTo>
                  <a:pt x="1061436" y="163583"/>
                </a:lnTo>
                <a:lnTo>
                  <a:pt x="1147239" y="190218"/>
                </a:lnTo>
                <a:lnTo>
                  <a:pt x="1273094" y="77416"/>
                </a:lnTo>
                <a:lnTo>
                  <a:pt x="1339697" y="109500"/>
                </a:lnTo>
                <a:cubicBezTo>
                  <a:pt x="1365406" y="123467"/>
                  <a:pt x="1390367" y="138640"/>
                  <a:pt x="1414500" y="154944"/>
                </a:cubicBezTo>
                <a:lnTo>
                  <a:pt x="1442456" y="178010"/>
                </a:lnTo>
                <a:lnTo>
                  <a:pt x="1408386" y="340111"/>
                </a:lnTo>
                <a:lnTo>
                  <a:pt x="1445209" y="370493"/>
                </a:lnTo>
                <a:lnTo>
                  <a:pt x="1474566" y="406074"/>
                </a:lnTo>
                <a:lnTo>
                  <a:pt x="1636487" y="372042"/>
                </a:lnTo>
                <a:lnTo>
                  <a:pt x="1659552" y="399998"/>
                </a:lnTo>
                <a:cubicBezTo>
                  <a:pt x="1675857" y="424131"/>
                  <a:pt x="1691030" y="449090"/>
                  <a:pt x="1704996" y="474800"/>
                </a:cubicBezTo>
                <a:lnTo>
                  <a:pt x="1737082" y="541404"/>
                </a:lnTo>
                <a:lnTo>
                  <a:pt x="1624896" y="666570"/>
                </a:lnTo>
                <a:lnTo>
                  <a:pt x="1652119" y="754266"/>
                </a:lnTo>
                <a:lnTo>
                  <a:pt x="1652695" y="758039"/>
                </a:lnTo>
                <a:lnTo>
                  <a:pt x="1809009" y="809223"/>
                </a:lnTo>
                <a:lnTo>
                  <a:pt x="1809813" y="814487"/>
                </a:lnTo>
                <a:cubicBezTo>
                  <a:pt x="1812910" y="844987"/>
                  <a:pt x="1814496" y="875932"/>
                  <a:pt x="1814496" y="907248"/>
                </a:cubicBezTo>
                <a:cubicBezTo>
                  <a:pt x="1814496" y="938564"/>
                  <a:pt x="1812910" y="969511"/>
                  <a:pt x="1809813" y="1000009"/>
                </a:cubicBezTo>
                <a:lnTo>
                  <a:pt x="1809008" y="1005275"/>
                </a:lnTo>
                <a:lnTo>
                  <a:pt x="1652695" y="1056459"/>
                </a:lnTo>
                <a:lnTo>
                  <a:pt x="1652119" y="1060230"/>
                </a:lnTo>
                <a:lnTo>
                  <a:pt x="1624896" y="1147927"/>
                </a:lnTo>
                <a:lnTo>
                  <a:pt x="1737081" y="1273093"/>
                </a:lnTo>
                <a:lnTo>
                  <a:pt x="1704996" y="1339697"/>
                </a:lnTo>
                <a:cubicBezTo>
                  <a:pt x="1691030" y="1365406"/>
                  <a:pt x="1675857" y="1390367"/>
                  <a:pt x="1659552" y="1414500"/>
                </a:cubicBezTo>
                <a:lnTo>
                  <a:pt x="1636487" y="1442455"/>
                </a:lnTo>
                <a:lnTo>
                  <a:pt x="1474565" y="1408423"/>
                </a:lnTo>
                <a:lnTo>
                  <a:pt x="1445209" y="1444004"/>
                </a:lnTo>
                <a:lnTo>
                  <a:pt x="1408386" y="1474386"/>
                </a:lnTo>
                <a:lnTo>
                  <a:pt x="1442455" y="1636487"/>
                </a:lnTo>
                <a:lnTo>
                  <a:pt x="1414500" y="1659552"/>
                </a:lnTo>
                <a:cubicBezTo>
                  <a:pt x="1390367" y="1675857"/>
                  <a:pt x="1365406" y="1691030"/>
                  <a:pt x="1339697" y="1704996"/>
                </a:cubicBezTo>
                <a:lnTo>
                  <a:pt x="1273093" y="1737081"/>
                </a:lnTo>
                <a:lnTo>
                  <a:pt x="1147238" y="1624280"/>
                </a:lnTo>
                <a:lnTo>
                  <a:pt x="1061436" y="1650913"/>
                </a:lnTo>
                <a:lnTo>
                  <a:pt x="1056811" y="1651620"/>
                </a:lnTo>
                <a:lnTo>
                  <a:pt x="1005275" y="1809008"/>
                </a:lnTo>
                <a:lnTo>
                  <a:pt x="1000009" y="1809813"/>
                </a:lnTo>
                <a:cubicBezTo>
                  <a:pt x="969511" y="1812910"/>
                  <a:pt x="938564" y="1814496"/>
                  <a:pt x="907248" y="1814496"/>
                </a:cubicBezTo>
                <a:cubicBezTo>
                  <a:pt x="875932" y="1814496"/>
                  <a:pt x="844987" y="1812910"/>
                  <a:pt x="814488" y="1809813"/>
                </a:cubicBezTo>
                <a:lnTo>
                  <a:pt x="809223" y="1809009"/>
                </a:lnTo>
                <a:lnTo>
                  <a:pt x="757560" y="1651233"/>
                </a:lnTo>
                <a:lnTo>
                  <a:pt x="755471" y="1650913"/>
                </a:lnTo>
                <a:lnTo>
                  <a:pt x="667879" y="1623724"/>
                </a:lnTo>
                <a:lnTo>
                  <a:pt x="541404" y="1737082"/>
                </a:lnTo>
                <a:lnTo>
                  <a:pt x="474800" y="1704996"/>
                </a:lnTo>
                <a:cubicBezTo>
                  <a:pt x="449090" y="1691030"/>
                  <a:pt x="424130" y="1675857"/>
                  <a:pt x="399998" y="1659552"/>
                </a:cubicBezTo>
                <a:lnTo>
                  <a:pt x="372042" y="1636487"/>
                </a:lnTo>
                <a:lnTo>
                  <a:pt x="406468" y="1472693"/>
                </a:lnTo>
                <a:lnTo>
                  <a:pt x="371698" y="1444004"/>
                </a:lnTo>
                <a:lnTo>
                  <a:pt x="341984" y="1407993"/>
                </a:lnTo>
                <a:lnTo>
                  <a:pt x="178010" y="1442456"/>
                </a:lnTo>
                <a:lnTo>
                  <a:pt x="154944" y="1414500"/>
                </a:lnTo>
                <a:cubicBezTo>
                  <a:pt x="138640" y="1390367"/>
                  <a:pt x="123466" y="1365406"/>
                  <a:pt x="109500" y="1339697"/>
                </a:cubicBezTo>
                <a:lnTo>
                  <a:pt x="77416" y="1273094"/>
                </a:lnTo>
                <a:lnTo>
                  <a:pt x="191390" y="1145931"/>
                </a:lnTo>
                <a:lnTo>
                  <a:pt x="164788" y="1060230"/>
                </a:lnTo>
                <a:lnTo>
                  <a:pt x="164339" y="1057289"/>
                </a:lnTo>
                <a:lnTo>
                  <a:pt x="5488" y="1005275"/>
                </a:lnTo>
                <a:lnTo>
                  <a:pt x="4684" y="1000009"/>
                </a:lnTo>
                <a:cubicBezTo>
                  <a:pt x="1587" y="969511"/>
                  <a:pt x="0" y="938564"/>
                  <a:pt x="0" y="907248"/>
                </a:cubicBezTo>
                <a:cubicBezTo>
                  <a:pt x="0" y="875932"/>
                  <a:pt x="1587" y="844987"/>
                  <a:pt x="4684" y="814487"/>
                </a:cubicBezTo>
                <a:lnTo>
                  <a:pt x="5488" y="809223"/>
                </a:lnTo>
                <a:lnTo>
                  <a:pt x="164338" y="757208"/>
                </a:lnTo>
                <a:lnTo>
                  <a:pt x="164788" y="754266"/>
                </a:lnTo>
                <a:lnTo>
                  <a:pt x="191390" y="668566"/>
                </a:lnTo>
                <a:lnTo>
                  <a:pt x="77416" y="541403"/>
                </a:lnTo>
                <a:lnTo>
                  <a:pt x="109500" y="474800"/>
                </a:lnTo>
                <a:cubicBezTo>
                  <a:pt x="123466" y="449090"/>
                  <a:pt x="138640" y="424131"/>
                  <a:pt x="154944" y="399998"/>
                </a:cubicBezTo>
                <a:lnTo>
                  <a:pt x="178009" y="372042"/>
                </a:lnTo>
                <a:lnTo>
                  <a:pt x="341983" y="406506"/>
                </a:lnTo>
                <a:lnTo>
                  <a:pt x="371698" y="370493"/>
                </a:lnTo>
                <a:lnTo>
                  <a:pt x="406468" y="341804"/>
                </a:lnTo>
                <a:lnTo>
                  <a:pt x="372042" y="178009"/>
                </a:lnTo>
                <a:lnTo>
                  <a:pt x="399998" y="154944"/>
                </a:lnTo>
                <a:cubicBezTo>
                  <a:pt x="424130" y="138640"/>
                  <a:pt x="449090" y="123467"/>
                  <a:pt x="474800" y="109500"/>
                </a:cubicBezTo>
                <a:lnTo>
                  <a:pt x="541404" y="77416"/>
                </a:lnTo>
                <a:lnTo>
                  <a:pt x="667878" y="190773"/>
                </a:lnTo>
                <a:lnTo>
                  <a:pt x="755471" y="163583"/>
                </a:lnTo>
                <a:lnTo>
                  <a:pt x="757560" y="163263"/>
                </a:lnTo>
                <a:lnTo>
                  <a:pt x="809223" y="5488"/>
                </a:lnTo>
                <a:lnTo>
                  <a:pt x="814488" y="4685"/>
                </a:lnTo>
                <a:cubicBezTo>
                  <a:pt x="844987" y="1587"/>
                  <a:pt x="875932" y="0"/>
                  <a:pt x="9072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产业服务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2.4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5588914" y="3195473"/>
            <a:ext cx="985899" cy="3611037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 rot="1698039">
            <a:off x="6450937" y="3902047"/>
            <a:ext cx="841418" cy="3081848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3406280">
            <a:off x="6752984" y="5317093"/>
            <a:ext cx="544868" cy="1995681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 rot="19901961" flipH="1">
            <a:off x="4889794" y="3917322"/>
            <a:ext cx="841418" cy="3081848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18193720" flipH="1">
            <a:off x="4884296" y="5332367"/>
            <a:ext cx="544868" cy="1995681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4792377" y="2219207"/>
            <a:ext cx="314701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服务项目一</a:t>
            </a:r>
            <a:endParaRPr lang="en-US" altLang="zh-CN" sz="12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您的说明文字在此处添加，此处输入详细的说明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100" dirty="0">
              <a:solidFill>
                <a:srgbClr val="2E2E2E"/>
              </a:solidFill>
            </a:endParaRPr>
          </a:p>
          <a:p>
            <a:endParaRPr lang="en-US" altLang="zh-CN" sz="1400" dirty="0">
              <a:solidFill>
                <a:srgbClr val="2E2E2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009391" y="3886773"/>
            <a:ext cx="314701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服务项目四</a:t>
            </a:r>
            <a:endParaRPr lang="en-US" altLang="zh-CN" sz="12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您的说明文字在此处添加，此处输入详细的说明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100" dirty="0">
              <a:solidFill>
                <a:srgbClr val="2E2E2E"/>
              </a:solidFill>
            </a:endParaRPr>
          </a:p>
          <a:p>
            <a:endParaRPr lang="en-US" altLang="zh-CN" sz="1400" dirty="0">
              <a:solidFill>
                <a:srgbClr val="2E2E2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229314" y="5540246"/>
            <a:ext cx="314701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服务项目五</a:t>
            </a:r>
            <a:endParaRPr lang="en-US" altLang="zh-CN" sz="1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您的说明文字在此处添加，此处输入详细的说明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100" dirty="0">
              <a:solidFill>
                <a:srgbClr val="2E2E2E"/>
              </a:solidFill>
            </a:endParaRPr>
          </a:p>
          <a:p>
            <a:endParaRPr lang="en-US" altLang="zh-CN" sz="1400" dirty="0">
              <a:solidFill>
                <a:srgbClr val="2E2E2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585286" y="5540245"/>
            <a:ext cx="3147015" cy="12772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服务项目三</a:t>
            </a:r>
            <a:endParaRPr lang="en-US" altLang="zh-CN" sz="1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您的说明文字在此处添加，此处输入详细的说明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100" dirty="0">
              <a:solidFill>
                <a:srgbClr val="2E2E2E"/>
              </a:solidFill>
            </a:endParaRPr>
          </a:p>
          <a:p>
            <a:endParaRPr lang="en-US" altLang="zh-CN" sz="1400" dirty="0">
              <a:solidFill>
                <a:srgbClr val="2E2E2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713653" y="3893697"/>
            <a:ext cx="314701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服务项目二</a:t>
            </a:r>
            <a:endParaRPr lang="en-US" altLang="zh-CN" sz="1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您的说明文字在此处添加，此处输入详细的说明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100" dirty="0">
              <a:solidFill>
                <a:srgbClr val="2E2E2E"/>
              </a:solidFill>
            </a:endParaRPr>
          </a:p>
          <a:p>
            <a:endParaRPr lang="en-US" altLang="zh-CN" sz="1400" dirty="0">
              <a:solidFill>
                <a:srgbClr val="2E2E2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市场分析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2.5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7565301" y="2196817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flipV="1">
            <a:off x="7565149" y="4245775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solidFill>
            <a:srgbClr val="2E2E2E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644794" y="2196817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flipV="1">
            <a:off x="5643565" y="4245775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solidFill>
            <a:srgbClr val="FFC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716633" y="2196818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flipV="1">
            <a:off x="3714328" y="4245778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solidFill>
            <a:srgbClr val="2E2E2E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1787396" y="2196817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flipV="1">
            <a:off x="1792744" y="4245779"/>
            <a:ext cx="2676951" cy="1983647"/>
          </a:xfrm>
          <a:custGeom>
            <a:avLst/>
            <a:gdLst>
              <a:gd name="connsiteX0" fmla="*/ 0 w 2208802"/>
              <a:gd name="connsiteY0" fmla="*/ 0 h 1636744"/>
              <a:gd name="connsiteX1" fmla="*/ 1445576 w 2208802"/>
              <a:gd name="connsiteY1" fmla="*/ 0 h 1636744"/>
              <a:gd name="connsiteX2" fmla="*/ 2208802 w 2208802"/>
              <a:gd name="connsiteY2" fmla="*/ 1636744 h 1636744"/>
              <a:gd name="connsiteX3" fmla="*/ 763226 w 2208802"/>
              <a:gd name="connsiteY3" fmla="*/ 1636744 h 163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8802" h="1636744">
                <a:moveTo>
                  <a:pt x="0" y="0"/>
                </a:moveTo>
                <a:lnTo>
                  <a:pt x="1445576" y="0"/>
                </a:lnTo>
                <a:lnTo>
                  <a:pt x="2208802" y="1636744"/>
                </a:lnTo>
                <a:lnTo>
                  <a:pt x="763226" y="1636744"/>
                </a:lnTo>
                <a:close/>
              </a:path>
            </a:pathLst>
          </a:custGeom>
          <a:solidFill>
            <a:srgbClr val="FFC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7065968" y="4306994"/>
            <a:ext cx="529136" cy="554704"/>
            <a:chOff x="7002627" y="828237"/>
            <a:chExt cx="444697" cy="466185"/>
          </a:xfrm>
          <a:solidFill>
            <a:srgbClr val="0B1F38"/>
          </a:solidFill>
          <a:effectLst/>
        </p:grpSpPr>
        <p:sp>
          <p:nvSpPr>
            <p:cNvPr id="17" name="Freeform 11"/>
            <p:cNvSpPr/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2"/>
            <p:cNvSpPr/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3"/>
            <p:cNvSpPr/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4"/>
            <p:cNvSpPr/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8"/>
            <p:cNvSpPr/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>
            <a:grpSpLocks noChangeAspect="1"/>
          </p:cNvGrpSpPr>
          <p:nvPr/>
        </p:nvGrpSpPr>
        <p:grpSpPr>
          <a:xfrm>
            <a:off x="5081478" y="4361779"/>
            <a:ext cx="435540" cy="487077"/>
            <a:chOff x="5999255" y="3275006"/>
            <a:chExt cx="402656" cy="450303"/>
          </a:xfrm>
          <a:solidFill>
            <a:srgbClr val="F5F5F6"/>
          </a:solidFill>
          <a:effectLst/>
        </p:grpSpPr>
        <p:sp>
          <p:nvSpPr>
            <p:cNvPr id="29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979218" y="4418091"/>
            <a:ext cx="399463" cy="395343"/>
            <a:chOff x="6967126" y="4092464"/>
            <a:chExt cx="453105" cy="448433"/>
          </a:xfrm>
          <a:solidFill>
            <a:srgbClr val="F5F5F6"/>
          </a:solidFill>
          <a:effectLst/>
        </p:grpSpPr>
        <p:sp>
          <p:nvSpPr>
            <p:cNvPr id="35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185601" y="4426942"/>
            <a:ext cx="416077" cy="447763"/>
            <a:chOff x="7005429" y="4859473"/>
            <a:chExt cx="466184" cy="501686"/>
          </a:xfrm>
          <a:solidFill>
            <a:srgbClr val="0B1F38"/>
          </a:solidFill>
          <a:effectLst/>
        </p:grpSpPr>
        <p:sp>
          <p:nvSpPr>
            <p:cNvPr id="38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262226" y="5075396"/>
            <a:ext cx="148951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分析数据一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>
                <a:solidFill>
                  <a:srgbClr val="0B1F38"/>
                </a:solidFill>
                <a:latin typeface="方正姚体" pitchFamily="2" charset="-122"/>
                <a:ea typeface="方正姚体" pitchFamily="2" charset="-122"/>
              </a:rPr>
              <a:t>Click here to add  you</a:t>
            </a:r>
          </a:p>
          <a:p>
            <a:r>
              <a:rPr lang="en-US" altLang="zh-CN" sz="1200" dirty="0">
                <a:solidFill>
                  <a:srgbClr val="0B1F38"/>
                </a:solidFill>
                <a:latin typeface="方正姚体" pitchFamily="2" charset="-122"/>
                <a:ea typeface="方正姚体" pitchFamily="2" charset="-122"/>
              </a:rPr>
              <a:t>To the  center of the </a:t>
            </a:r>
          </a:p>
          <a:p>
            <a:r>
              <a:rPr lang="en-US" altLang="zh-CN" sz="1200" dirty="0">
                <a:solidFill>
                  <a:srgbClr val="0B1F38"/>
                </a:solidFill>
                <a:latin typeface="方正姚体" pitchFamily="2" charset="-122"/>
                <a:ea typeface="方正姚体" pitchFamily="2" charset="-122"/>
              </a:rPr>
              <a:t>Narrative  thought</a:t>
            </a:r>
            <a:endParaRPr lang="en-US" altLang="zh-CN" sz="1600" dirty="0">
              <a:solidFill>
                <a:srgbClr val="0B1F38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209256" y="5075396"/>
            <a:ext cx="148951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分析数据二</a:t>
            </a:r>
            <a:endParaRPr lang="en-US" altLang="zh-CN" sz="1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the  center of the 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 thought</a:t>
            </a:r>
            <a:endParaRPr lang="en-US" altLang="zh-CN" sz="16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122082" y="5079060"/>
            <a:ext cx="148951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分析数据三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>
                <a:solidFill>
                  <a:srgbClr val="0B1F38"/>
                </a:solidFill>
                <a:latin typeface="方正姚体" pitchFamily="2" charset="-122"/>
                <a:ea typeface="方正姚体" pitchFamily="2" charset="-122"/>
              </a:rPr>
              <a:t>Click here to add  you</a:t>
            </a:r>
          </a:p>
          <a:p>
            <a:r>
              <a:rPr lang="en-US" altLang="zh-CN" sz="1200" dirty="0">
                <a:solidFill>
                  <a:srgbClr val="0B1F38"/>
                </a:solidFill>
                <a:latin typeface="方正姚体" pitchFamily="2" charset="-122"/>
                <a:ea typeface="方正姚体" pitchFamily="2" charset="-122"/>
              </a:rPr>
              <a:t>To the  center of the </a:t>
            </a:r>
          </a:p>
          <a:p>
            <a:r>
              <a:rPr lang="en-US" altLang="zh-CN" sz="1200" dirty="0">
                <a:solidFill>
                  <a:srgbClr val="0B1F38"/>
                </a:solidFill>
                <a:latin typeface="方正姚体" pitchFamily="2" charset="-122"/>
                <a:ea typeface="方正姚体" pitchFamily="2" charset="-122"/>
              </a:rPr>
              <a:t>Narrative  thought</a:t>
            </a:r>
            <a:endParaRPr lang="en-US" altLang="zh-CN" sz="1600" dirty="0">
              <a:solidFill>
                <a:srgbClr val="0B1F38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054278" y="5082195"/>
            <a:ext cx="148951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分析数据四</a:t>
            </a:r>
            <a:endParaRPr lang="en-US" altLang="zh-CN" sz="1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the  center of the 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 thought</a:t>
            </a:r>
            <a:endParaRPr lang="en-US" altLang="zh-CN" sz="16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消费者分析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2.6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78294" y="2460935"/>
            <a:ext cx="3657725" cy="3585675"/>
            <a:chOff x="6808787" y="1502880"/>
            <a:chExt cx="5462726" cy="5355120"/>
          </a:xfrm>
          <a:solidFill>
            <a:srgbClr val="FFC000"/>
          </a:solidFill>
        </p:grpSpPr>
        <p:sp>
          <p:nvSpPr>
            <p:cNvPr id="9" name="Oval 34"/>
            <p:cNvSpPr/>
            <p:nvPr/>
          </p:nvSpPr>
          <p:spPr>
            <a:xfrm>
              <a:off x="6808787" y="1502880"/>
              <a:ext cx="3936852" cy="393685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Freeform 27"/>
            <p:cNvSpPr>
              <a:spLocks noEditPoints="1"/>
            </p:cNvSpPr>
            <p:nvPr/>
          </p:nvSpPr>
          <p:spPr bwMode="auto">
            <a:xfrm>
              <a:off x="9601200" y="3677413"/>
              <a:ext cx="2670313" cy="3180587"/>
            </a:xfrm>
            <a:custGeom>
              <a:avLst/>
              <a:gdLst>
                <a:gd name="T0" fmla="*/ 405 w 633"/>
                <a:gd name="T1" fmla="*/ 470 h 730"/>
                <a:gd name="T2" fmla="*/ 483 w 633"/>
                <a:gd name="T3" fmla="*/ 380 h 730"/>
                <a:gd name="T4" fmla="*/ 501 w 633"/>
                <a:gd name="T5" fmla="*/ 293 h 730"/>
                <a:gd name="T6" fmla="*/ 437 w 633"/>
                <a:gd name="T7" fmla="*/ 133 h 730"/>
                <a:gd name="T8" fmla="*/ 316 w 633"/>
                <a:gd name="T9" fmla="*/ 8 h 730"/>
                <a:gd name="T10" fmla="*/ 316 w 633"/>
                <a:gd name="T11" fmla="*/ 40 h 730"/>
                <a:gd name="T12" fmla="*/ 316 w 633"/>
                <a:gd name="T13" fmla="*/ 66 h 730"/>
                <a:gd name="T14" fmla="*/ 237 w 633"/>
                <a:gd name="T15" fmla="*/ 95 h 730"/>
                <a:gd name="T16" fmla="*/ 192 w 633"/>
                <a:gd name="T17" fmla="*/ 135 h 730"/>
                <a:gd name="T18" fmla="*/ 141 w 633"/>
                <a:gd name="T19" fmla="*/ 264 h 730"/>
                <a:gd name="T20" fmla="*/ 133 w 633"/>
                <a:gd name="T21" fmla="*/ 339 h 730"/>
                <a:gd name="T22" fmla="*/ 175 w 633"/>
                <a:gd name="T23" fmla="*/ 399 h 730"/>
                <a:gd name="T24" fmla="*/ 181 w 633"/>
                <a:gd name="T25" fmla="*/ 534 h 730"/>
                <a:gd name="T26" fmla="*/ 24 w 633"/>
                <a:gd name="T27" fmla="*/ 730 h 730"/>
                <a:gd name="T28" fmla="*/ 610 w 633"/>
                <a:gd name="T29" fmla="*/ 730 h 730"/>
                <a:gd name="T30" fmla="*/ 453 w 633"/>
                <a:gd name="T31" fmla="*/ 534 h 730"/>
                <a:gd name="T32" fmla="*/ 156 w 633"/>
                <a:gd name="T33" fmla="*/ 275 h 730"/>
                <a:gd name="T34" fmla="*/ 189 w 633"/>
                <a:gd name="T35" fmla="*/ 335 h 730"/>
                <a:gd name="T36" fmla="*/ 195 w 633"/>
                <a:gd name="T37" fmla="*/ 273 h 730"/>
                <a:gd name="T38" fmla="*/ 211 w 633"/>
                <a:gd name="T39" fmla="*/ 190 h 730"/>
                <a:gd name="T40" fmla="*/ 316 w 633"/>
                <a:gd name="T41" fmla="*/ 195 h 730"/>
                <a:gd name="T42" fmla="*/ 380 w 633"/>
                <a:gd name="T43" fmla="*/ 173 h 730"/>
                <a:gd name="T44" fmla="*/ 424 w 633"/>
                <a:gd name="T45" fmla="*/ 192 h 730"/>
                <a:gd name="T46" fmla="*/ 439 w 633"/>
                <a:gd name="T47" fmla="*/ 273 h 730"/>
                <a:gd name="T48" fmla="*/ 445 w 633"/>
                <a:gd name="T49" fmla="*/ 335 h 730"/>
                <a:gd name="T50" fmla="*/ 477 w 633"/>
                <a:gd name="T51" fmla="*/ 275 h 730"/>
                <a:gd name="T52" fmla="*/ 317 w 633"/>
                <a:gd name="T53" fmla="*/ 482 h 730"/>
                <a:gd name="T54" fmla="*/ 189 w 633"/>
                <a:gd name="T55" fmla="*/ 384 h 730"/>
                <a:gd name="T56" fmla="*/ 316 w 633"/>
                <a:gd name="T57" fmla="*/ 503 h 730"/>
                <a:gd name="T58" fmla="*/ 387 w 633"/>
                <a:gd name="T59" fmla="*/ 483 h 730"/>
                <a:gd name="T60" fmla="*/ 319 w 633"/>
                <a:gd name="T61" fmla="*/ 630 h 730"/>
                <a:gd name="T62" fmla="*/ 224 w 633"/>
                <a:gd name="T63" fmla="*/ 525 h 730"/>
                <a:gd name="T64" fmla="*/ 403 w 633"/>
                <a:gd name="T65" fmla="*/ 669 h 730"/>
                <a:gd name="T66" fmla="*/ 318 w 633"/>
                <a:gd name="T67" fmla="*/ 687 h 730"/>
                <a:gd name="T68" fmla="*/ 272 w 633"/>
                <a:gd name="T69" fmla="*/ 626 h 730"/>
                <a:gd name="T70" fmla="*/ 172 w 633"/>
                <a:gd name="T71" fmla="*/ 556 h 730"/>
                <a:gd name="T72" fmla="*/ 214 w 633"/>
                <a:gd name="T73" fmla="*/ 538 h 730"/>
                <a:gd name="T74" fmla="*/ 319 w 633"/>
                <a:gd name="T75" fmla="*/ 655 h 730"/>
                <a:gd name="T76" fmla="*/ 459 w 633"/>
                <a:gd name="T77" fmla="*/ 558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3" h="730">
                  <a:moveTo>
                    <a:pt x="453" y="534"/>
                  </a:moveTo>
                  <a:cubicBezTo>
                    <a:pt x="420" y="520"/>
                    <a:pt x="408" y="498"/>
                    <a:pt x="405" y="470"/>
                  </a:cubicBezTo>
                  <a:cubicBezTo>
                    <a:pt x="427" y="452"/>
                    <a:pt x="445" y="427"/>
                    <a:pt x="458" y="399"/>
                  </a:cubicBezTo>
                  <a:cubicBezTo>
                    <a:pt x="468" y="395"/>
                    <a:pt x="476" y="389"/>
                    <a:pt x="483" y="380"/>
                  </a:cubicBezTo>
                  <a:cubicBezTo>
                    <a:pt x="491" y="369"/>
                    <a:pt x="497" y="355"/>
                    <a:pt x="500" y="339"/>
                  </a:cubicBezTo>
                  <a:cubicBezTo>
                    <a:pt x="503" y="324"/>
                    <a:pt x="504" y="308"/>
                    <a:pt x="501" y="293"/>
                  </a:cubicBezTo>
                  <a:cubicBezTo>
                    <a:pt x="500" y="282"/>
                    <a:pt x="497" y="272"/>
                    <a:pt x="492" y="263"/>
                  </a:cubicBezTo>
                  <a:cubicBezTo>
                    <a:pt x="486" y="212"/>
                    <a:pt x="466" y="165"/>
                    <a:pt x="437" y="133"/>
                  </a:cubicBezTo>
                  <a:cubicBezTo>
                    <a:pt x="431" y="125"/>
                    <a:pt x="424" y="118"/>
                    <a:pt x="417" y="112"/>
                  </a:cubicBezTo>
                  <a:cubicBezTo>
                    <a:pt x="439" y="56"/>
                    <a:pt x="386" y="0"/>
                    <a:pt x="316" y="8"/>
                  </a:cubicBezTo>
                  <a:cubicBezTo>
                    <a:pt x="307" y="9"/>
                    <a:pt x="297" y="11"/>
                    <a:pt x="288" y="14"/>
                  </a:cubicBezTo>
                  <a:cubicBezTo>
                    <a:pt x="300" y="20"/>
                    <a:pt x="310" y="30"/>
                    <a:pt x="316" y="40"/>
                  </a:cubicBezTo>
                  <a:cubicBezTo>
                    <a:pt x="320" y="49"/>
                    <a:pt x="321" y="58"/>
                    <a:pt x="316" y="68"/>
                  </a:cubicBezTo>
                  <a:cubicBezTo>
                    <a:pt x="316" y="67"/>
                    <a:pt x="316" y="67"/>
                    <a:pt x="316" y="66"/>
                  </a:cubicBezTo>
                  <a:cubicBezTo>
                    <a:pt x="291" y="0"/>
                    <a:pt x="212" y="20"/>
                    <a:pt x="211" y="42"/>
                  </a:cubicBezTo>
                  <a:cubicBezTo>
                    <a:pt x="231" y="57"/>
                    <a:pt x="237" y="71"/>
                    <a:pt x="237" y="95"/>
                  </a:cubicBezTo>
                  <a:cubicBezTo>
                    <a:pt x="214" y="95"/>
                    <a:pt x="206" y="79"/>
                    <a:pt x="197" y="56"/>
                  </a:cubicBezTo>
                  <a:cubicBezTo>
                    <a:pt x="185" y="82"/>
                    <a:pt x="184" y="110"/>
                    <a:pt x="192" y="135"/>
                  </a:cubicBezTo>
                  <a:cubicBezTo>
                    <a:pt x="164" y="167"/>
                    <a:pt x="144" y="210"/>
                    <a:pt x="141" y="254"/>
                  </a:cubicBezTo>
                  <a:cubicBezTo>
                    <a:pt x="141" y="258"/>
                    <a:pt x="141" y="261"/>
                    <a:pt x="141" y="264"/>
                  </a:cubicBezTo>
                  <a:cubicBezTo>
                    <a:pt x="137" y="273"/>
                    <a:pt x="134" y="283"/>
                    <a:pt x="132" y="293"/>
                  </a:cubicBezTo>
                  <a:cubicBezTo>
                    <a:pt x="130" y="308"/>
                    <a:pt x="130" y="324"/>
                    <a:pt x="133" y="339"/>
                  </a:cubicBezTo>
                  <a:cubicBezTo>
                    <a:pt x="136" y="355"/>
                    <a:pt x="142" y="369"/>
                    <a:pt x="151" y="380"/>
                  </a:cubicBezTo>
                  <a:cubicBezTo>
                    <a:pt x="157" y="389"/>
                    <a:pt x="166" y="395"/>
                    <a:pt x="175" y="399"/>
                  </a:cubicBezTo>
                  <a:cubicBezTo>
                    <a:pt x="188" y="427"/>
                    <a:pt x="206" y="452"/>
                    <a:pt x="228" y="470"/>
                  </a:cubicBezTo>
                  <a:cubicBezTo>
                    <a:pt x="225" y="498"/>
                    <a:pt x="214" y="520"/>
                    <a:pt x="181" y="534"/>
                  </a:cubicBezTo>
                  <a:cubicBezTo>
                    <a:pt x="106" y="565"/>
                    <a:pt x="0" y="574"/>
                    <a:pt x="3" y="668"/>
                  </a:cubicBezTo>
                  <a:cubicBezTo>
                    <a:pt x="3" y="688"/>
                    <a:pt x="11" y="709"/>
                    <a:pt x="24" y="730"/>
                  </a:cubicBezTo>
                  <a:cubicBezTo>
                    <a:pt x="316" y="730"/>
                    <a:pt x="316" y="730"/>
                    <a:pt x="316" y="730"/>
                  </a:cubicBezTo>
                  <a:cubicBezTo>
                    <a:pt x="610" y="730"/>
                    <a:pt x="610" y="730"/>
                    <a:pt x="610" y="730"/>
                  </a:cubicBezTo>
                  <a:cubicBezTo>
                    <a:pt x="622" y="709"/>
                    <a:pt x="630" y="688"/>
                    <a:pt x="631" y="668"/>
                  </a:cubicBezTo>
                  <a:cubicBezTo>
                    <a:pt x="633" y="574"/>
                    <a:pt x="528" y="565"/>
                    <a:pt x="453" y="534"/>
                  </a:cubicBezTo>
                  <a:close/>
                  <a:moveTo>
                    <a:pt x="189" y="384"/>
                  </a:moveTo>
                  <a:cubicBezTo>
                    <a:pt x="154" y="378"/>
                    <a:pt x="140" y="313"/>
                    <a:pt x="156" y="275"/>
                  </a:cubicBezTo>
                  <a:cubicBezTo>
                    <a:pt x="157" y="275"/>
                    <a:pt x="158" y="274"/>
                    <a:pt x="158" y="274"/>
                  </a:cubicBezTo>
                  <a:cubicBezTo>
                    <a:pt x="182" y="259"/>
                    <a:pt x="189" y="329"/>
                    <a:pt x="189" y="335"/>
                  </a:cubicBezTo>
                  <a:cubicBezTo>
                    <a:pt x="189" y="360"/>
                    <a:pt x="216" y="369"/>
                    <a:pt x="210" y="352"/>
                  </a:cubicBezTo>
                  <a:cubicBezTo>
                    <a:pt x="204" y="334"/>
                    <a:pt x="196" y="307"/>
                    <a:pt x="195" y="273"/>
                  </a:cubicBezTo>
                  <a:cubicBezTo>
                    <a:pt x="195" y="272"/>
                    <a:pt x="195" y="272"/>
                    <a:pt x="195" y="271"/>
                  </a:cubicBezTo>
                  <a:cubicBezTo>
                    <a:pt x="194" y="245"/>
                    <a:pt x="200" y="216"/>
                    <a:pt x="211" y="190"/>
                  </a:cubicBezTo>
                  <a:cubicBezTo>
                    <a:pt x="215" y="185"/>
                    <a:pt x="218" y="180"/>
                    <a:pt x="223" y="177"/>
                  </a:cubicBezTo>
                  <a:cubicBezTo>
                    <a:pt x="244" y="194"/>
                    <a:pt x="275" y="202"/>
                    <a:pt x="316" y="195"/>
                  </a:cubicBezTo>
                  <a:cubicBezTo>
                    <a:pt x="335" y="191"/>
                    <a:pt x="356" y="185"/>
                    <a:pt x="379" y="174"/>
                  </a:cubicBezTo>
                  <a:cubicBezTo>
                    <a:pt x="380" y="174"/>
                    <a:pt x="380" y="173"/>
                    <a:pt x="380" y="173"/>
                  </a:cubicBezTo>
                  <a:cubicBezTo>
                    <a:pt x="405" y="167"/>
                    <a:pt x="412" y="175"/>
                    <a:pt x="423" y="191"/>
                  </a:cubicBezTo>
                  <a:cubicBezTo>
                    <a:pt x="423" y="191"/>
                    <a:pt x="423" y="191"/>
                    <a:pt x="424" y="192"/>
                  </a:cubicBezTo>
                  <a:cubicBezTo>
                    <a:pt x="434" y="216"/>
                    <a:pt x="440" y="243"/>
                    <a:pt x="440" y="269"/>
                  </a:cubicBezTo>
                  <a:cubicBezTo>
                    <a:pt x="439" y="270"/>
                    <a:pt x="439" y="272"/>
                    <a:pt x="439" y="273"/>
                  </a:cubicBezTo>
                  <a:cubicBezTo>
                    <a:pt x="438" y="307"/>
                    <a:pt x="430" y="334"/>
                    <a:pt x="424" y="352"/>
                  </a:cubicBezTo>
                  <a:cubicBezTo>
                    <a:pt x="418" y="369"/>
                    <a:pt x="445" y="360"/>
                    <a:pt x="445" y="335"/>
                  </a:cubicBezTo>
                  <a:cubicBezTo>
                    <a:pt x="445" y="329"/>
                    <a:pt x="452" y="259"/>
                    <a:pt x="476" y="274"/>
                  </a:cubicBezTo>
                  <a:cubicBezTo>
                    <a:pt x="476" y="274"/>
                    <a:pt x="477" y="274"/>
                    <a:pt x="477" y="275"/>
                  </a:cubicBezTo>
                  <a:cubicBezTo>
                    <a:pt x="494" y="313"/>
                    <a:pt x="480" y="378"/>
                    <a:pt x="445" y="384"/>
                  </a:cubicBezTo>
                  <a:cubicBezTo>
                    <a:pt x="421" y="440"/>
                    <a:pt x="377" y="482"/>
                    <a:pt x="317" y="482"/>
                  </a:cubicBezTo>
                  <a:cubicBezTo>
                    <a:pt x="316" y="482"/>
                    <a:pt x="316" y="482"/>
                    <a:pt x="316" y="482"/>
                  </a:cubicBezTo>
                  <a:cubicBezTo>
                    <a:pt x="256" y="482"/>
                    <a:pt x="213" y="440"/>
                    <a:pt x="189" y="384"/>
                  </a:cubicBezTo>
                  <a:close/>
                  <a:moveTo>
                    <a:pt x="249" y="484"/>
                  </a:moveTo>
                  <a:cubicBezTo>
                    <a:pt x="268" y="496"/>
                    <a:pt x="291" y="502"/>
                    <a:pt x="316" y="503"/>
                  </a:cubicBezTo>
                  <a:cubicBezTo>
                    <a:pt x="317" y="503"/>
                    <a:pt x="317" y="503"/>
                    <a:pt x="317" y="503"/>
                  </a:cubicBezTo>
                  <a:cubicBezTo>
                    <a:pt x="343" y="503"/>
                    <a:pt x="366" y="496"/>
                    <a:pt x="387" y="483"/>
                  </a:cubicBezTo>
                  <a:cubicBezTo>
                    <a:pt x="391" y="500"/>
                    <a:pt x="401" y="518"/>
                    <a:pt x="414" y="532"/>
                  </a:cubicBezTo>
                  <a:cubicBezTo>
                    <a:pt x="374" y="581"/>
                    <a:pt x="346" y="601"/>
                    <a:pt x="319" y="630"/>
                  </a:cubicBezTo>
                  <a:cubicBezTo>
                    <a:pt x="318" y="629"/>
                    <a:pt x="317" y="629"/>
                    <a:pt x="316" y="628"/>
                  </a:cubicBezTo>
                  <a:cubicBezTo>
                    <a:pt x="292" y="612"/>
                    <a:pt x="262" y="579"/>
                    <a:pt x="224" y="525"/>
                  </a:cubicBezTo>
                  <a:cubicBezTo>
                    <a:pt x="235" y="513"/>
                    <a:pt x="244" y="498"/>
                    <a:pt x="249" y="484"/>
                  </a:cubicBezTo>
                  <a:close/>
                  <a:moveTo>
                    <a:pt x="403" y="669"/>
                  </a:moveTo>
                  <a:cubicBezTo>
                    <a:pt x="391" y="655"/>
                    <a:pt x="383" y="631"/>
                    <a:pt x="362" y="619"/>
                  </a:cubicBezTo>
                  <a:cubicBezTo>
                    <a:pt x="344" y="631"/>
                    <a:pt x="321" y="669"/>
                    <a:pt x="318" y="687"/>
                  </a:cubicBezTo>
                  <a:cubicBezTo>
                    <a:pt x="318" y="684"/>
                    <a:pt x="317" y="680"/>
                    <a:pt x="316" y="677"/>
                  </a:cubicBezTo>
                  <a:cubicBezTo>
                    <a:pt x="308" y="654"/>
                    <a:pt x="281" y="635"/>
                    <a:pt x="272" y="626"/>
                  </a:cubicBezTo>
                  <a:cubicBezTo>
                    <a:pt x="252" y="635"/>
                    <a:pt x="246" y="653"/>
                    <a:pt x="233" y="670"/>
                  </a:cubicBezTo>
                  <a:cubicBezTo>
                    <a:pt x="220" y="653"/>
                    <a:pt x="183" y="602"/>
                    <a:pt x="172" y="556"/>
                  </a:cubicBezTo>
                  <a:cubicBezTo>
                    <a:pt x="187" y="553"/>
                    <a:pt x="201" y="545"/>
                    <a:pt x="213" y="535"/>
                  </a:cubicBezTo>
                  <a:cubicBezTo>
                    <a:pt x="213" y="536"/>
                    <a:pt x="214" y="537"/>
                    <a:pt x="214" y="538"/>
                  </a:cubicBezTo>
                  <a:cubicBezTo>
                    <a:pt x="240" y="574"/>
                    <a:pt x="285" y="626"/>
                    <a:pt x="316" y="652"/>
                  </a:cubicBezTo>
                  <a:cubicBezTo>
                    <a:pt x="317" y="653"/>
                    <a:pt x="318" y="654"/>
                    <a:pt x="319" y="655"/>
                  </a:cubicBezTo>
                  <a:cubicBezTo>
                    <a:pt x="351" y="612"/>
                    <a:pt x="388" y="581"/>
                    <a:pt x="425" y="541"/>
                  </a:cubicBezTo>
                  <a:cubicBezTo>
                    <a:pt x="435" y="549"/>
                    <a:pt x="446" y="555"/>
                    <a:pt x="459" y="558"/>
                  </a:cubicBezTo>
                  <a:cubicBezTo>
                    <a:pt x="446" y="592"/>
                    <a:pt x="425" y="648"/>
                    <a:pt x="403" y="6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id-ID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2400"/>
            </a:p>
          </p:txBody>
        </p:sp>
      </p:grpSp>
      <p:sp>
        <p:nvSpPr>
          <p:cNvPr id="11" name="椭圆 10"/>
          <p:cNvSpPr>
            <a:spLocks noChangeAspect="1"/>
          </p:cNvSpPr>
          <p:nvPr/>
        </p:nvSpPr>
        <p:spPr>
          <a:xfrm>
            <a:off x="2028415" y="1738978"/>
            <a:ext cx="5119022" cy="5119022"/>
          </a:xfrm>
          <a:prstGeom prst="ellipse">
            <a:avLst/>
          </a:prstGeom>
          <a:noFill/>
          <a:ln w="25400">
            <a:gradFill>
              <a:gsLst>
                <a:gs pos="73000">
                  <a:srgbClr val="FFFFFF">
                    <a:alpha val="0"/>
                  </a:srgbClr>
                </a:gs>
                <a:gs pos="80000">
                  <a:srgbClr val="40404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419523" y="2562062"/>
            <a:ext cx="4057561" cy="900639"/>
          </a:xfrm>
          <a:prstGeom prst="roundRect">
            <a:avLst>
              <a:gd name="adj" fmla="val 50000"/>
            </a:avLst>
          </a:prstGeom>
          <a:noFill/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426688" y="2561227"/>
            <a:ext cx="912092" cy="912092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686827" y="3830939"/>
            <a:ext cx="4057561" cy="900639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6693992" y="3830104"/>
            <a:ext cx="912092" cy="91209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419522" y="5099816"/>
            <a:ext cx="4057561" cy="900639"/>
          </a:xfrm>
          <a:prstGeom prst="roundRect">
            <a:avLst>
              <a:gd name="adj" fmla="val 50000"/>
            </a:avLst>
          </a:prstGeom>
          <a:noFill/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426687" y="5098981"/>
            <a:ext cx="912092" cy="912092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6649991" y="5399300"/>
            <a:ext cx="475660" cy="361409"/>
            <a:chOff x="4268086" y="4221191"/>
            <a:chExt cx="509646" cy="387231"/>
          </a:xfrm>
          <a:solidFill>
            <a:srgbClr val="FFFFFF"/>
          </a:solidFill>
        </p:grpSpPr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98601" y="4087518"/>
            <a:ext cx="308946" cy="395105"/>
            <a:chOff x="1605186" y="572440"/>
            <a:chExt cx="563562" cy="720725"/>
          </a:xfrm>
          <a:solidFill>
            <a:srgbClr val="FFFFFF"/>
          </a:solidFill>
        </p:grpSpPr>
        <p:sp>
          <p:nvSpPr>
            <p:cNvPr id="23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>
            <a:grpSpLocks noChangeAspect="1"/>
          </p:cNvGrpSpPr>
          <p:nvPr/>
        </p:nvGrpSpPr>
        <p:grpSpPr>
          <a:xfrm>
            <a:off x="6731040" y="2821494"/>
            <a:ext cx="341379" cy="381775"/>
            <a:chOff x="5999255" y="3275006"/>
            <a:chExt cx="402656" cy="450303"/>
          </a:xfrm>
          <a:solidFill>
            <a:srgbClr val="FFFFFF"/>
          </a:solidFill>
          <a:effectLst/>
        </p:grpSpPr>
        <p:sp>
          <p:nvSpPr>
            <p:cNvPr id="29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7630498" y="2649039"/>
            <a:ext cx="2378698" cy="11695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2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单击此处添加文字，添加具体文字内容，您的说明文字在此处添加，此处输入详细的说明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899887" y="3904683"/>
            <a:ext cx="2378698" cy="11695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2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单击此处添加文字，添加具体文字内容，您的说明文字在此处添加，此处输入详细的说明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70563" y="5192758"/>
            <a:ext cx="2378698" cy="11695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2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单击此处添加文字，添加具体文字内容，您的说明文字在此处添加，此处输入详细的说明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65416" y="3506938"/>
            <a:ext cx="2501006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消费者分析</a:t>
            </a:r>
            <a:endParaRPr lang="en-US" altLang="zh-CN" sz="36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泪滴形 6"/>
          <p:cNvSpPr>
            <a:spLocks noChangeAspect="1"/>
          </p:cNvSpPr>
          <p:nvPr/>
        </p:nvSpPr>
        <p:spPr>
          <a:xfrm>
            <a:off x="6769509" y="-44244"/>
            <a:ext cx="5472000" cy="5472000"/>
          </a:xfrm>
          <a:prstGeom prst="teardrop">
            <a:avLst/>
          </a:prstGeom>
          <a:noFill/>
          <a:ln w="444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/>
          <p:nvPr/>
        </p:nvSpPr>
        <p:spPr>
          <a:xfrm>
            <a:off x="7372438" y="518707"/>
            <a:ext cx="4330997" cy="4330997"/>
          </a:xfrm>
          <a:prstGeom prst="teardrop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58992" y="5278030"/>
            <a:ext cx="48718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262626"/>
                </a:solidFill>
                <a:latin typeface="方正姚体" pitchFamily="2" charset="-122"/>
                <a:ea typeface="方正姚体" pitchFamily="2" charset="-122"/>
              </a:rPr>
              <a:t>                   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BUSINESS</a:t>
            </a:r>
            <a:r>
              <a:rPr lang="en-US" altLang="zh-CN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PowerPoint Template</a:t>
            </a:r>
            <a:endParaRPr lang="zh-CN" altLang="en-US" sz="1600" dirty="0">
              <a:solidFill>
                <a:srgbClr val="FDFDFD"/>
              </a:solidFill>
              <a:latin typeface="Kartika" pitchFamily="18" charset="0"/>
              <a:ea typeface="方正姚体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38594" y="2276257"/>
            <a:ext cx="3546164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PART     03</a:t>
            </a:r>
            <a:endParaRPr lang="zh-CN" altLang="en-US" sz="48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23" name="文本框 16"/>
          <p:cNvSpPr>
            <a:spLocks noChangeArrowheads="1"/>
          </p:cNvSpPr>
          <p:nvPr/>
        </p:nvSpPr>
        <p:spPr bwMode="auto">
          <a:xfrm>
            <a:off x="1285665" y="3970480"/>
            <a:ext cx="38779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产品运营</a:t>
            </a:r>
            <a:endParaRPr lang="en-US" sz="72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营销服务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3.1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五边形 7"/>
          <p:cNvSpPr/>
          <p:nvPr/>
        </p:nvSpPr>
        <p:spPr>
          <a:xfrm>
            <a:off x="1138371" y="2019559"/>
            <a:ext cx="9993086" cy="1518557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五边形 8"/>
          <p:cNvSpPr/>
          <p:nvPr/>
        </p:nvSpPr>
        <p:spPr>
          <a:xfrm>
            <a:off x="3432995" y="2505147"/>
            <a:ext cx="7698461" cy="1518557"/>
          </a:xfrm>
          <a:prstGeom prst="homePlat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边形 9"/>
          <p:cNvSpPr/>
          <p:nvPr/>
        </p:nvSpPr>
        <p:spPr>
          <a:xfrm>
            <a:off x="5596680" y="2990735"/>
            <a:ext cx="5534776" cy="1518557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7980864" y="3493025"/>
            <a:ext cx="3138827" cy="1518557"/>
          </a:xfrm>
          <a:prstGeom prst="homePlat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361134" y="2874743"/>
            <a:ext cx="1832553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2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>
              <a:solidFill>
                <a:srgbClr val="2E2E2E"/>
              </a:solidFill>
              <a:latin typeface="方正姚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0445" y="3330486"/>
            <a:ext cx="1832553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2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47047" y="4356005"/>
            <a:ext cx="1832553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2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1335" y="3884737"/>
            <a:ext cx="1832553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2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>
              <a:solidFill>
                <a:srgbClr val="2E2E2E"/>
              </a:solidFill>
              <a:latin typeface="方正姚体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82500" y="3859390"/>
            <a:ext cx="2441694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323877" y="4324878"/>
            <a:ext cx="2441694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96323" y="4796494"/>
            <a:ext cx="2441694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54214" y="5202041"/>
            <a:ext cx="2441694" cy="6001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2092945" y="2283263"/>
            <a:ext cx="407494" cy="455712"/>
            <a:chOff x="5999255" y="3275006"/>
            <a:chExt cx="402656" cy="450303"/>
          </a:xfrm>
          <a:solidFill>
            <a:srgbClr val="2E2E2E"/>
          </a:solidFill>
        </p:grpSpPr>
        <p:sp>
          <p:nvSpPr>
            <p:cNvPr id="21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18737" y="2778837"/>
            <a:ext cx="438356" cy="471740"/>
            <a:chOff x="7005429" y="4859473"/>
            <a:chExt cx="466184" cy="501686"/>
          </a:xfrm>
          <a:solidFill>
            <a:schemeClr val="bg1"/>
          </a:solidFill>
        </p:grpSpPr>
        <p:sp>
          <p:nvSpPr>
            <p:cNvPr id="30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10189" y="3289049"/>
            <a:ext cx="439203" cy="422377"/>
            <a:chOff x="2607983" y="4241292"/>
            <a:chExt cx="490600" cy="471805"/>
          </a:xfrm>
          <a:solidFill>
            <a:srgbClr val="2E2E2E"/>
          </a:solidFill>
        </p:grpSpPr>
        <p:sp>
          <p:nvSpPr>
            <p:cNvPr id="3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34"/>
            <p:cNvSpPr/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32124" y="3714410"/>
            <a:ext cx="463056" cy="523733"/>
            <a:chOff x="4994016" y="4872552"/>
            <a:chExt cx="406393" cy="459645"/>
          </a:xfrm>
          <a:solidFill>
            <a:schemeClr val="bg1"/>
          </a:solidFill>
        </p:grpSpPr>
        <p:sp>
          <p:nvSpPr>
            <p:cNvPr id="39" name="Freeform 148"/>
            <p:cNvSpPr>
              <a:spLocks noEditPoints="1"/>
            </p:cNvSpPr>
            <p:nvPr/>
          </p:nvSpPr>
          <p:spPr bwMode="auto">
            <a:xfrm>
              <a:off x="5049136" y="4872552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营销广告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3.2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4172702" y="2716304"/>
            <a:ext cx="3384545" cy="833717"/>
          </a:xfrm>
          <a:custGeom>
            <a:avLst/>
            <a:gdLst>
              <a:gd name="connsiteX0" fmla="*/ 481347 w 3384545"/>
              <a:gd name="connsiteY0" fmla="*/ 0 h 833717"/>
              <a:gd name="connsiteX1" fmla="*/ 2967687 w 3384545"/>
              <a:gd name="connsiteY1" fmla="*/ 0 h 833717"/>
              <a:gd name="connsiteX2" fmla="*/ 3384545 w 3384545"/>
              <a:gd name="connsiteY2" fmla="*/ 416859 h 833717"/>
              <a:gd name="connsiteX3" fmla="*/ 2967687 w 3384545"/>
              <a:gd name="connsiteY3" fmla="*/ 833717 h 833717"/>
              <a:gd name="connsiteX4" fmla="*/ 0 w 3384545"/>
              <a:gd name="connsiteY4" fmla="*/ 833717 h 83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4545" h="833717">
                <a:moveTo>
                  <a:pt x="481347" y="0"/>
                </a:moveTo>
                <a:lnTo>
                  <a:pt x="2967687" y="0"/>
                </a:lnTo>
                <a:lnTo>
                  <a:pt x="3384545" y="416859"/>
                </a:lnTo>
                <a:lnTo>
                  <a:pt x="2967687" y="833717"/>
                </a:lnTo>
                <a:lnTo>
                  <a:pt x="0" y="83371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3691355" y="3550021"/>
            <a:ext cx="3378000" cy="833717"/>
          </a:xfrm>
          <a:custGeom>
            <a:avLst/>
            <a:gdLst>
              <a:gd name="connsiteX0" fmla="*/ 481347 w 3378000"/>
              <a:gd name="connsiteY0" fmla="*/ 0 h 833717"/>
              <a:gd name="connsiteX1" fmla="*/ 2961142 w 3378000"/>
              <a:gd name="connsiteY1" fmla="*/ 0 h 833717"/>
              <a:gd name="connsiteX2" fmla="*/ 3378000 w 3378000"/>
              <a:gd name="connsiteY2" fmla="*/ 416859 h 833717"/>
              <a:gd name="connsiteX3" fmla="*/ 2961142 w 3378000"/>
              <a:gd name="connsiteY3" fmla="*/ 833717 h 833717"/>
              <a:gd name="connsiteX4" fmla="*/ 0 w 3378000"/>
              <a:gd name="connsiteY4" fmla="*/ 833717 h 83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8000" h="833717">
                <a:moveTo>
                  <a:pt x="481347" y="0"/>
                </a:moveTo>
                <a:lnTo>
                  <a:pt x="2961142" y="0"/>
                </a:lnTo>
                <a:lnTo>
                  <a:pt x="3378000" y="416859"/>
                </a:lnTo>
                <a:lnTo>
                  <a:pt x="2961142" y="833717"/>
                </a:lnTo>
                <a:lnTo>
                  <a:pt x="0" y="833717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3210009" y="4383738"/>
            <a:ext cx="3403756" cy="833717"/>
          </a:xfrm>
          <a:custGeom>
            <a:avLst/>
            <a:gdLst>
              <a:gd name="connsiteX0" fmla="*/ 481346 w 3403756"/>
              <a:gd name="connsiteY0" fmla="*/ 0 h 833717"/>
              <a:gd name="connsiteX1" fmla="*/ 2986898 w 3403756"/>
              <a:gd name="connsiteY1" fmla="*/ 0 h 833717"/>
              <a:gd name="connsiteX2" fmla="*/ 3403756 w 3403756"/>
              <a:gd name="connsiteY2" fmla="*/ 416859 h 833717"/>
              <a:gd name="connsiteX3" fmla="*/ 2986898 w 3403756"/>
              <a:gd name="connsiteY3" fmla="*/ 833717 h 833717"/>
              <a:gd name="connsiteX4" fmla="*/ 0 w 3403756"/>
              <a:gd name="connsiteY4" fmla="*/ 833717 h 83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3756" h="833717">
                <a:moveTo>
                  <a:pt x="481346" y="0"/>
                </a:moveTo>
                <a:lnTo>
                  <a:pt x="2986898" y="0"/>
                </a:lnTo>
                <a:lnTo>
                  <a:pt x="3403756" y="416859"/>
                </a:lnTo>
                <a:lnTo>
                  <a:pt x="2986898" y="833717"/>
                </a:lnTo>
                <a:lnTo>
                  <a:pt x="0" y="83371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2738410" y="5210415"/>
            <a:ext cx="3430800" cy="833717"/>
          </a:xfrm>
          <a:custGeom>
            <a:avLst/>
            <a:gdLst>
              <a:gd name="connsiteX0" fmla="*/ 481347 w 3430800"/>
              <a:gd name="connsiteY0" fmla="*/ 0 h 833717"/>
              <a:gd name="connsiteX1" fmla="*/ 3013942 w 3430800"/>
              <a:gd name="connsiteY1" fmla="*/ 0 h 833717"/>
              <a:gd name="connsiteX2" fmla="*/ 3430800 w 3430800"/>
              <a:gd name="connsiteY2" fmla="*/ 416859 h 833717"/>
              <a:gd name="connsiteX3" fmla="*/ 3013942 w 3430800"/>
              <a:gd name="connsiteY3" fmla="*/ 833717 h 833717"/>
              <a:gd name="connsiteX4" fmla="*/ 0 w 3430800"/>
              <a:gd name="connsiteY4" fmla="*/ 833717 h 83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0800" h="833717">
                <a:moveTo>
                  <a:pt x="481347" y="0"/>
                </a:moveTo>
                <a:lnTo>
                  <a:pt x="3013942" y="0"/>
                </a:lnTo>
                <a:lnTo>
                  <a:pt x="3430800" y="416859"/>
                </a:lnTo>
                <a:lnTo>
                  <a:pt x="3013942" y="833717"/>
                </a:lnTo>
                <a:lnTo>
                  <a:pt x="0" y="833717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75780" y="2949856"/>
            <a:ext cx="2073003" cy="120032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/>
              <a:t>  </a:t>
            </a:r>
            <a:r>
              <a:rPr lang="en-US" altLang="zh-CN" sz="7200" b="1" dirty="0">
                <a:solidFill>
                  <a:srgbClr val="FFC000"/>
                </a:solidFill>
                <a:latin typeface="方正姚体" pitchFamily="2" charset="-122"/>
              </a:rPr>
              <a:t>83%</a:t>
            </a:r>
            <a:endParaRPr lang="en-US" altLang="zh-CN" sz="6600" b="1" dirty="0">
              <a:solidFill>
                <a:srgbClr val="FFC000"/>
              </a:solidFill>
              <a:latin typeface="方正姚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5861" y="4167288"/>
            <a:ext cx="2242922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方正姚体" pitchFamily="2" charset="-122"/>
              </a:rPr>
              <a:t>营销广告</a:t>
            </a:r>
            <a:endParaRPr lang="en-US" altLang="zh-CN" sz="4000" b="1" dirty="0">
              <a:latin typeface="方正姚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33692" y="2902329"/>
            <a:ext cx="1422184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78573" y="3749493"/>
            <a:ext cx="1422184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25457" y="4562094"/>
            <a:ext cx="1422184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55083" y="5376588"/>
            <a:ext cx="1422184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方正姚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27828" y="2922431"/>
            <a:ext cx="333585" cy="377296"/>
            <a:chOff x="4994016" y="4872552"/>
            <a:chExt cx="406393" cy="459645"/>
          </a:xfrm>
          <a:solidFill>
            <a:srgbClr val="FCFCFC"/>
          </a:solidFill>
          <a:effectLst/>
        </p:grpSpPr>
        <p:sp>
          <p:nvSpPr>
            <p:cNvPr id="19" name="Freeform 148"/>
            <p:cNvSpPr>
              <a:spLocks noEditPoints="1"/>
            </p:cNvSpPr>
            <p:nvPr/>
          </p:nvSpPr>
          <p:spPr bwMode="auto">
            <a:xfrm>
              <a:off x="5049136" y="4872552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5529494" y="5461737"/>
            <a:ext cx="312628" cy="349622"/>
            <a:chOff x="5999255" y="3275006"/>
            <a:chExt cx="402656" cy="450303"/>
          </a:xfrm>
          <a:solidFill>
            <a:srgbClr val="FCFCFC"/>
          </a:solidFill>
          <a:effectLst/>
        </p:grpSpPr>
        <p:sp>
          <p:nvSpPr>
            <p:cNvPr id="24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79181" y="4666019"/>
            <a:ext cx="270870" cy="268076"/>
            <a:chOff x="6967126" y="4092464"/>
            <a:chExt cx="453105" cy="448433"/>
          </a:xfrm>
          <a:solidFill>
            <a:srgbClr val="FCFCFC"/>
          </a:solidFill>
          <a:effectLst/>
        </p:grpSpPr>
        <p:sp>
          <p:nvSpPr>
            <p:cNvPr id="32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368275" y="3803101"/>
            <a:ext cx="321061" cy="345511"/>
            <a:chOff x="7005429" y="4859473"/>
            <a:chExt cx="466184" cy="501686"/>
          </a:xfrm>
          <a:solidFill>
            <a:srgbClr val="FCFCFC"/>
          </a:solidFill>
          <a:effectLst/>
        </p:grpSpPr>
        <p:sp>
          <p:nvSpPr>
            <p:cNvPr id="35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722960" y="2871551"/>
            <a:ext cx="3057247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259161" y="3722598"/>
            <a:ext cx="3057247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827828" y="4534624"/>
            <a:ext cx="3057247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382633" y="5386924"/>
            <a:ext cx="3057247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营运地点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3.3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Straight Line buttom"/>
          <p:cNvCxnSpPr/>
          <p:nvPr/>
        </p:nvCxnSpPr>
        <p:spPr>
          <a:xfrm>
            <a:off x="929150" y="3598522"/>
            <a:ext cx="1036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74"/>
          <p:cNvSpPr/>
          <p:nvPr/>
        </p:nvSpPr>
        <p:spPr>
          <a:xfrm>
            <a:off x="1487491" y="5909107"/>
            <a:ext cx="363729" cy="36372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Oval 75"/>
          <p:cNvSpPr/>
          <p:nvPr/>
        </p:nvSpPr>
        <p:spPr>
          <a:xfrm>
            <a:off x="3654242" y="5909107"/>
            <a:ext cx="363729" cy="363729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Oval 76"/>
          <p:cNvSpPr/>
          <p:nvPr/>
        </p:nvSpPr>
        <p:spPr>
          <a:xfrm>
            <a:off x="5820992" y="5909107"/>
            <a:ext cx="363729" cy="36372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Oval 77"/>
          <p:cNvSpPr/>
          <p:nvPr/>
        </p:nvSpPr>
        <p:spPr>
          <a:xfrm>
            <a:off x="7987743" y="5909107"/>
            <a:ext cx="363729" cy="363729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Oval 78"/>
          <p:cNvSpPr/>
          <p:nvPr/>
        </p:nvSpPr>
        <p:spPr>
          <a:xfrm>
            <a:off x="10154494" y="5909107"/>
            <a:ext cx="363729" cy="36372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Oval 35"/>
          <p:cNvSpPr/>
          <p:nvPr/>
        </p:nvSpPr>
        <p:spPr>
          <a:xfrm>
            <a:off x="2231641" y="3077321"/>
            <a:ext cx="1113973" cy="1113970"/>
          </a:xfrm>
          <a:prstGeom prst="ellipse">
            <a:avLst/>
          </a:prstGeom>
          <a:solidFill>
            <a:srgbClr val="DE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1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5" name="Oval 4"/>
          <p:cNvSpPr/>
          <p:nvPr/>
        </p:nvSpPr>
        <p:spPr>
          <a:xfrm>
            <a:off x="2231641" y="3020574"/>
            <a:ext cx="1113973" cy="111397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1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6" name="Oval 36"/>
          <p:cNvSpPr/>
          <p:nvPr/>
        </p:nvSpPr>
        <p:spPr>
          <a:xfrm>
            <a:off x="3551137" y="2904368"/>
            <a:ext cx="1459644" cy="145964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accent2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7" name="Oval 8"/>
          <p:cNvSpPr/>
          <p:nvPr/>
        </p:nvSpPr>
        <p:spPr>
          <a:xfrm>
            <a:off x="3551137" y="2847739"/>
            <a:ext cx="1459644" cy="1459644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accent2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8" name="Oval 37"/>
          <p:cNvSpPr/>
          <p:nvPr/>
        </p:nvSpPr>
        <p:spPr>
          <a:xfrm>
            <a:off x="5223249" y="2746138"/>
            <a:ext cx="1788894" cy="1788891"/>
          </a:xfrm>
          <a:prstGeom prst="ellipse">
            <a:avLst/>
          </a:prstGeom>
          <a:solidFill>
            <a:srgbClr val="DE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accent3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9" name="Oval 12"/>
          <p:cNvSpPr/>
          <p:nvPr/>
        </p:nvSpPr>
        <p:spPr>
          <a:xfrm>
            <a:off x="5216304" y="2683114"/>
            <a:ext cx="1788894" cy="178889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accent3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20" name="Oval 38"/>
          <p:cNvSpPr/>
          <p:nvPr/>
        </p:nvSpPr>
        <p:spPr>
          <a:xfrm>
            <a:off x="7212091" y="2918014"/>
            <a:ext cx="1459644" cy="145964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accent4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21" name="Oval 16"/>
          <p:cNvSpPr/>
          <p:nvPr/>
        </p:nvSpPr>
        <p:spPr>
          <a:xfrm>
            <a:off x="7210720" y="2847739"/>
            <a:ext cx="1459644" cy="1459644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accent4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23" name="Oval 39"/>
          <p:cNvSpPr/>
          <p:nvPr/>
        </p:nvSpPr>
        <p:spPr>
          <a:xfrm>
            <a:off x="8870197" y="3081534"/>
            <a:ext cx="1113974" cy="1113971"/>
          </a:xfrm>
          <a:prstGeom prst="ellipse">
            <a:avLst/>
          </a:prstGeom>
          <a:solidFill>
            <a:srgbClr val="DE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24" name="Oval 19"/>
          <p:cNvSpPr/>
          <p:nvPr/>
        </p:nvSpPr>
        <p:spPr>
          <a:xfrm>
            <a:off x="8875886" y="3020574"/>
            <a:ext cx="1113974" cy="111397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27" name="Freeform 78"/>
          <p:cNvSpPr/>
          <p:nvPr/>
        </p:nvSpPr>
        <p:spPr bwMode="auto">
          <a:xfrm>
            <a:off x="2691321" y="3383714"/>
            <a:ext cx="194613" cy="371304"/>
          </a:xfrm>
          <a:custGeom>
            <a:avLst/>
            <a:gdLst/>
            <a:ahLst/>
            <a:cxnLst>
              <a:cxn ang="0">
                <a:pos x="35" y="11"/>
              </a:cxn>
              <a:cxn ang="0">
                <a:pos x="29" y="11"/>
              </a:cxn>
              <a:cxn ang="0">
                <a:pos x="23" y="17"/>
              </a:cxn>
              <a:cxn ang="0">
                <a:pos x="23" y="25"/>
              </a:cxn>
              <a:cxn ang="0">
                <a:pos x="35" y="25"/>
              </a:cxn>
              <a:cxn ang="0">
                <a:pos x="33" y="37"/>
              </a:cxn>
              <a:cxn ang="0">
                <a:pos x="23" y="37"/>
              </a:cxn>
              <a:cxn ang="0">
                <a:pos x="23" y="67"/>
              </a:cxn>
              <a:cxn ang="0">
                <a:pos x="11" y="67"/>
              </a:cxn>
              <a:cxn ang="0">
                <a:pos x="11" y="37"/>
              </a:cxn>
              <a:cxn ang="0">
                <a:pos x="0" y="37"/>
              </a:cxn>
              <a:cxn ang="0">
                <a:pos x="0" y="25"/>
              </a:cxn>
              <a:cxn ang="0">
                <a:pos x="11" y="25"/>
              </a:cxn>
              <a:cxn ang="0">
                <a:pos x="11" y="16"/>
              </a:cxn>
              <a:cxn ang="0">
                <a:pos x="26" y="0"/>
              </a:cxn>
              <a:cxn ang="0">
                <a:pos x="35" y="1"/>
              </a:cxn>
              <a:cxn ang="0">
                <a:pos x="35" y="11"/>
              </a:cxn>
            </a:cxnLst>
            <a:rect l="0" t="0" r="r" b="b"/>
            <a:pathLst>
              <a:path w="35" h="67">
                <a:moveTo>
                  <a:pt x="35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4" y="11"/>
                  <a:pt x="23" y="14"/>
                  <a:pt x="23" y="17"/>
                </a:cubicBezTo>
                <a:cubicBezTo>
                  <a:pt x="23" y="25"/>
                  <a:pt x="23" y="25"/>
                  <a:pt x="23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3" y="37"/>
                  <a:pt x="33" y="37"/>
                  <a:pt x="3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67"/>
                  <a:pt x="23" y="67"/>
                  <a:pt x="23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25"/>
                  <a:pt x="0" y="25"/>
                  <a:pt x="0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6"/>
                  <a:pt x="17" y="0"/>
                  <a:pt x="26" y="0"/>
                </a:cubicBezTo>
                <a:cubicBezTo>
                  <a:pt x="30" y="0"/>
                  <a:pt x="34" y="1"/>
                  <a:pt x="35" y="1"/>
                </a:cubicBezTo>
                <a:lnTo>
                  <a:pt x="35" y="1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8" name="Freeform 154"/>
          <p:cNvSpPr/>
          <p:nvPr/>
        </p:nvSpPr>
        <p:spPr bwMode="auto">
          <a:xfrm>
            <a:off x="3972825" y="3380631"/>
            <a:ext cx="616267" cy="491227"/>
          </a:xfrm>
          <a:custGeom>
            <a:avLst/>
            <a:gdLst/>
            <a:ahLst/>
            <a:cxnLst>
              <a:cxn ang="0">
                <a:pos x="57" y="12"/>
              </a:cxn>
              <a:cxn ang="0">
                <a:pos x="57" y="14"/>
              </a:cxn>
              <a:cxn ang="0">
                <a:pos x="20" y="51"/>
              </a:cxn>
              <a:cxn ang="0">
                <a:pos x="0" y="45"/>
              </a:cxn>
              <a:cxn ang="0">
                <a:pos x="3" y="45"/>
              </a:cxn>
              <a:cxn ang="0">
                <a:pos x="19" y="40"/>
              </a:cxn>
              <a:cxn ang="0">
                <a:pos x="7" y="31"/>
              </a:cxn>
              <a:cxn ang="0">
                <a:pos x="10" y="31"/>
              </a:cxn>
              <a:cxn ang="0">
                <a:pos x="13" y="31"/>
              </a:cxn>
              <a:cxn ang="0">
                <a:pos x="3" y="18"/>
              </a:cxn>
              <a:cxn ang="0">
                <a:pos x="3" y="18"/>
              </a:cxn>
              <a:cxn ang="0">
                <a:pos x="9" y="19"/>
              </a:cxn>
              <a:cxn ang="0">
                <a:pos x="3" y="9"/>
              </a:cxn>
              <a:cxn ang="0">
                <a:pos x="5" y="2"/>
              </a:cxn>
              <a:cxn ang="0">
                <a:pos x="31" y="16"/>
              </a:cxn>
              <a:cxn ang="0">
                <a:pos x="31" y="13"/>
              </a:cxn>
              <a:cxn ang="0">
                <a:pos x="44" y="0"/>
              </a:cxn>
              <a:cxn ang="0">
                <a:pos x="54" y="4"/>
              </a:cxn>
              <a:cxn ang="0">
                <a:pos x="62" y="1"/>
              </a:cxn>
              <a:cxn ang="0">
                <a:pos x="56" y="8"/>
              </a:cxn>
              <a:cxn ang="0">
                <a:pos x="64" y="6"/>
              </a:cxn>
              <a:cxn ang="0">
                <a:pos x="57" y="12"/>
              </a:cxn>
            </a:cxnLst>
            <a:rect l="0" t="0" r="r" b="b"/>
            <a:pathLst>
              <a:path w="64" h="51">
                <a:moveTo>
                  <a:pt x="57" y="12"/>
                </a:moveTo>
                <a:cubicBezTo>
                  <a:pt x="57" y="13"/>
                  <a:pt x="57" y="14"/>
                  <a:pt x="57" y="14"/>
                </a:cubicBezTo>
                <a:cubicBezTo>
                  <a:pt x="57" y="31"/>
                  <a:pt x="44" y="51"/>
                  <a:pt x="20" y="51"/>
                </a:cubicBezTo>
                <a:cubicBezTo>
                  <a:pt x="13" y="51"/>
                  <a:pt x="6" y="49"/>
                  <a:pt x="0" y="45"/>
                </a:cubicBezTo>
                <a:cubicBezTo>
                  <a:pt x="1" y="45"/>
                  <a:pt x="2" y="45"/>
                  <a:pt x="3" y="45"/>
                </a:cubicBezTo>
                <a:cubicBezTo>
                  <a:pt x="9" y="45"/>
                  <a:pt x="15" y="43"/>
                  <a:pt x="19" y="40"/>
                </a:cubicBezTo>
                <a:cubicBezTo>
                  <a:pt x="14" y="40"/>
                  <a:pt x="9" y="36"/>
                  <a:pt x="7" y="31"/>
                </a:cubicBezTo>
                <a:cubicBezTo>
                  <a:pt x="8" y="31"/>
                  <a:pt x="9" y="31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7" y="29"/>
                  <a:pt x="3" y="24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7" y="19"/>
                  <a:pt x="9" y="19"/>
                </a:cubicBezTo>
                <a:cubicBezTo>
                  <a:pt x="5" y="17"/>
                  <a:pt x="3" y="13"/>
                  <a:pt x="3" y="9"/>
                </a:cubicBezTo>
                <a:cubicBezTo>
                  <a:pt x="3" y="6"/>
                  <a:pt x="4" y="4"/>
                  <a:pt x="5" y="2"/>
                </a:cubicBezTo>
                <a:cubicBezTo>
                  <a:pt x="11" y="10"/>
                  <a:pt x="21" y="15"/>
                  <a:pt x="31" y="16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5"/>
                  <a:pt x="37" y="0"/>
                  <a:pt x="44" y="0"/>
                </a:cubicBezTo>
                <a:cubicBezTo>
                  <a:pt x="48" y="0"/>
                  <a:pt x="51" y="1"/>
                  <a:pt x="54" y="4"/>
                </a:cubicBezTo>
                <a:cubicBezTo>
                  <a:pt x="56" y="3"/>
                  <a:pt x="59" y="2"/>
                  <a:pt x="62" y="1"/>
                </a:cubicBezTo>
                <a:cubicBezTo>
                  <a:pt x="61" y="4"/>
                  <a:pt x="59" y="6"/>
                  <a:pt x="56" y="8"/>
                </a:cubicBezTo>
                <a:cubicBezTo>
                  <a:pt x="59" y="7"/>
                  <a:pt x="61" y="7"/>
                  <a:pt x="64" y="6"/>
                </a:cubicBezTo>
                <a:cubicBezTo>
                  <a:pt x="62" y="8"/>
                  <a:pt x="60" y="11"/>
                  <a:pt x="57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9" name="Freeform 141"/>
          <p:cNvSpPr>
            <a:spLocks noEditPoints="1"/>
          </p:cNvSpPr>
          <p:nvPr/>
        </p:nvSpPr>
        <p:spPr bwMode="auto">
          <a:xfrm>
            <a:off x="5726218" y="3284892"/>
            <a:ext cx="776008" cy="559569"/>
          </a:xfrm>
          <a:custGeom>
            <a:avLst/>
            <a:gdLst/>
            <a:ahLst/>
            <a:cxnLst>
              <a:cxn ang="0">
                <a:pos x="67" y="41"/>
              </a:cxn>
              <a:cxn ang="0">
                <a:pos x="59" y="48"/>
              </a:cxn>
              <a:cxn ang="0">
                <a:pos x="34" y="49"/>
              </a:cxn>
              <a:cxn ang="0">
                <a:pos x="8" y="48"/>
              </a:cxn>
              <a:cxn ang="0">
                <a:pos x="1" y="41"/>
              </a:cxn>
              <a:cxn ang="0">
                <a:pos x="0" y="25"/>
              </a:cxn>
              <a:cxn ang="0">
                <a:pos x="1" y="8"/>
              </a:cxn>
              <a:cxn ang="0">
                <a:pos x="8" y="1"/>
              </a:cxn>
              <a:cxn ang="0">
                <a:pos x="34" y="0"/>
              </a:cxn>
              <a:cxn ang="0">
                <a:pos x="59" y="1"/>
              </a:cxn>
              <a:cxn ang="0">
                <a:pos x="67" y="8"/>
              </a:cxn>
              <a:cxn ang="0">
                <a:pos x="68" y="25"/>
              </a:cxn>
              <a:cxn ang="0">
                <a:pos x="67" y="41"/>
              </a:cxn>
              <a:cxn ang="0">
                <a:pos x="47" y="23"/>
              </a:cxn>
              <a:cxn ang="0">
                <a:pos x="28" y="11"/>
              </a:cxn>
              <a:cxn ang="0">
                <a:pos x="25" y="10"/>
              </a:cxn>
              <a:cxn ang="0">
                <a:pos x="24" y="13"/>
              </a:cxn>
              <a:cxn ang="0">
                <a:pos x="24" y="37"/>
              </a:cxn>
              <a:cxn ang="0">
                <a:pos x="25" y="39"/>
              </a:cxn>
              <a:cxn ang="0">
                <a:pos x="26" y="39"/>
              </a:cxn>
              <a:cxn ang="0">
                <a:pos x="28" y="39"/>
              </a:cxn>
              <a:cxn ang="0">
                <a:pos x="47" y="27"/>
              </a:cxn>
              <a:cxn ang="0">
                <a:pos x="48" y="25"/>
              </a:cxn>
              <a:cxn ang="0">
                <a:pos x="47" y="23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0" name="Freeform 117"/>
          <p:cNvSpPr>
            <a:spLocks noEditPoints="1"/>
          </p:cNvSpPr>
          <p:nvPr/>
        </p:nvSpPr>
        <p:spPr bwMode="auto">
          <a:xfrm>
            <a:off x="9255790" y="3385835"/>
            <a:ext cx="348475" cy="336761"/>
          </a:xfrm>
          <a:custGeom>
            <a:avLst/>
            <a:gdLst/>
            <a:ahLst/>
            <a:cxnLst>
              <a:cxn ang="0">
                <a:pos x="6" y="13"/>
              </a:cxn>
              <a:cxn ang="0">
                <a:pos x="6" y="13"/>
              </a:cxn>
              <a:cxn ang="0">
                <a:pos x="0" y="7"/>
              </a:cxn>
              <a:cxn ang="0">
                <a:pos x="6" y="0"/>
              </a:cxn>
              <a:cxn ang="0">
                <a:pos x="13" y="7"/>
              </a:cxn>
              <a:cxn ang="0">
                <a:pos x="6" y="13"/>
              </a:cxn>
              <a:cxn ang="0">
                <a:pos x="12" y="53"/>
              </a:cxn>
              <a:cxn ang="0">
                <a:pos x="0" y="53"/>
              </a:cxn>
              <a:cxn ang="0">
                <a:pos x="0" y="17"/>
              </a:cxn>
              <a:cxn ang="0">
                <a:pos x="12" y="17"/>
              </a:cxn>
              <a:cxn ang="0">
                <a:pos x="12" y="53"/>
              </a:cxn>
              <a:cxn ang="0">
                <a:pos x="55" y="53"/>
              </a:cxn>
              <a:cxn ang="0">
                <a:pos x="43" y="53"/>
              </a:cxn>
              <a:cxn ang="0">
                <a:pos x="43" y="34"/>
              </a:cxn>
              <a:cxn ang="0">
                <a:pos x="37" y="26"/>
              </a:cxn>
              <a:cxn ang="0">
                <a:pos x="31" y="30"/>
              </a:cxn>
              <a:cxn ang="0">
                <a:pos x="30" y="33"/>
              </a:cxn>
              <a:cxn ang="0">
                <a:pos x="30" y="53"/>
              </a:cxn>
              <a:cxn ang="0">
                <a:pos x="19" y="53"/>
              </a:cxn>
              <a:cxn ang="0">
                <a:pos x="19" y="17"/>
              </a:cxn>
              <a:cxn ang="0">
                <a:pos x="30" y="17"/>
              </a:cxn>
              <a:cxn ang="0">
                <a:pos x="30" y="23"/>
              </a:cxn>
              <a:cxn ang="0">
                <a:pos x="30" y="23"/>
              </a:cxn>
              <a:cxn ang="0">
                <a:pos x="41" y="17"/>
              </a:cxn>
              <a:cxn ang="0">
                <a:pos x="55" y="33"/>
              </a:cxn>
              <a:cxn ang="0">
                <a:pos x="55" y="53"/>
              </a:cxn>
            </a:cxnLst>
            <a:rect l="0" t="0" r="r" b="b"/>
            <a:pathLst>
              <a:path w="55" h="53">
                <a:moveTo>
                  <a:pt x="6" y="13"/>
                </a:moveTo>
                <a:cubicBezTo>
                  <a:pt x="6" y="13"/>
                  <a:pt x="6" y="13"/>
                  <a:pt x="6" y="13"/>
                </a:cubicBezTo>
                <a:cubicBezTo>
                  <a:pt x="2" y="13"/>
                  <a:pt x="0" y="10"/>
                  <a:pt x="0" y="7"/>
                </a:cubicBezTo>
                <a:cubicBezTo>
                  <a:pt x="0" y="3"/>
                  <a:pt x="2" y="0"/>
                  <a:pt x="6" y="0"/>
                </a:cubicBezTo>
                <a:cubicBezTo>
                  <a:pt x="10" y="0"/>
                  <a:pt x="13" y="3"/>
                  <a:pt x="13" y="7"/>
                </a:cubicBezTo>
                <a:cubicBezTo>
                  <a:pt x="13" y="10"/>
                  <a:pt x="10" y="13"/>
                  <a:pt x="6" y="13"/>
                </a:cubicBezTo>
                <a:close/>
                <a:moveTo>
                  <a:pt x="12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17"/>
                  <a:pt x="0" y="17"/>
                  <a:pt x="0" y="17"/>
                </a:cubicBezTo>
                <a:cubicBezTo>
                  <a:pt x="12" y="17"/>
                  <a:pt x="12" y="17"/>
                  <a:pt x="12" y="17"/>
                </a:cubicBezTo>
                <a:lnTo>
                  <a:pt x="12" y="53"/>
                </a:lnTo>
                <a:close/>
                <a:moveTo>
                  <a:pt x="55" y="53"/>
                </a:moveTo>
                <a:cubicBezTo>
                  <a:pt x="43" y="53"/>
                  <a:pt x="43" y="53"/>
                  <a:pt x="43" y="53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29"/>
                  <a:pt x="41" y="26"/>
                  <a:pt x="37" y="26"/>
                </a:cubicBezTo>
                <a:cubicBezTo>
                  <a:pt x="34" y="26"/>
                  <a:pt x="32" y="28"/>
                  <a:pt x="31" y="30"/>
                </a:cubicBezTo>
                <a:cubicBezTo>
                  <a:pt x="31" y="31"/>
                  <a:pt x="30" y="32"/>
                  <a:pt x="30" y="33"/>
                </a:cubicBezTo>
                <a:cubicBezTo>
                  <a:pt x="30" y="53"/>
                  <a:pt x="30" y="53"/>
                  <a:pt x="30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19" y="21"/>
                  <a:pt x="19" y="17"/>
                  <a:pt x="19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2" y="20"/>
                  <a:pt x="35" y="17"/>
                  <a:pt x="41" y="17"/>
                </a:cubicBezTo>
                <a:cubicBezTo>
                  <a:pt x="49" y="17"/>
                  <a:pt x="55" y="22"/>
                  <a:pt x="55" y="33"/>
                </a:cubicBezTo>
                <a:lnTo>
                  <a:pt x="55" y="5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1" name="Freeform 65"/>
          <p:cNvSpPr>
            <a:spLocks noEditPoints="1"/>
          </p:cNvSpPr>
          <p:nvPr/>
        </p:nvSpPr>
        <p:spPr bwMode="auto">
          <a:xfrm>
            <a:off x="7716551" y="3320677"/>
            <a:ext cx="449353" cy="473549"/>
          </a:xfrm>
          <a:custGeom>
            <a:avLst/>
            <a:gdLst/>
            <a:ahLst/>
            <a:cxnLst>
              <a:cxn ang="0">
                <a:pos x="38" y="47"/>
              </a:cxn>
              <a:cxn ang="0">
                <a:pos x="36" y="54"/>
              </a:cxn>
              <a:cxn ang="0">
                <a:pos x="17" y="63"/>
              </a:cxn>
              <a:cxn ang="0">
                <a:pos x="1" y="56"/>
              </a:cxn>
              <a:cxn ang="0">
                <a:pos x="0" y="51"/>
              </a:cxn>
              <a:cxn ang="0">
                <a:pos x="6" y="41"/>
              </a:cxn>
              <a:cxn ang="0">
                <a:pos x="21" y="37"/>
              </a:cxn>
              <a:cxn ang="0">
                <a:pos x="19" y="32"/>
              </a:cxn>
              <a:cxn ang="0">
                <a:pos x="20" y="28"/>
              </a:cxn>
              <a:cxn ang="0">
                <a:pos x="17" y="29"/>
              </a:cxn>
              <a:cxn ang="0">
                <a:pos x="4" y="16"/>
              </a:cxn>
              <a:cxn ang="0">
                <a:pos x="9" y="5"/>
              </a:cxn>
              <a:cxn ang="0">
                <a:pos x="24" y="0"/>
              </a:cxn>
              <a:cxn ang="0">
                <a:pos x="40" y="0"/>
              </a:cxn>
              <a:cxn ang="0">
                <a:pos x="35" y="3"/>
              </a:cxn>
              <a:cxn ang="0">
                <a:pos x="30" y="3"/>
              </a:cxn>
              <a:cxn ang="0">
                <a:pos x="35" y="14"/>
              </a:cxn>
              <a:cxn ang="0">
                <a:pos x="26" y="30"/>
              </a:cxn>
              <a:cxn ang="0">
                <a:pos x="38" y="47"/>
              </a:cxn>
              <a:cxn ang="0">
                <a:pos x="33" y="51"/>
              </a:cxn>
              <a:cxn ang="0">
                <a:pos x="24" y="40"/>
              </a:cxn>
              <a:cxn ang="0">
                <a:pos x="22" y="40"/>
              </a:cxn>
              <a:cxn ang="0">
                <a:pos x="7" y="49"/>
              </a:cxn>
              <a:cxn ang="0">
                <a:pos x="21" y="59"/>
              </a:cxn>
              <a:cxn ang="0">
                <a:pos x="33" y="51"/>
              </a:cxn>
              <a:cxn ang="0">
                <a:pos x="26" y="24"/>
              </a:cxn>
              <a:cxn ang="0">
                <a:pos x="28" y="18"/>
              </a:cxn>
              <a:cxn ang="0">
                <a:pos x="18" y="3"/>
              </a:cxn>
              <a:cxn ang="0">
                <a:pos x="13" y="6"/>
              </a:cxn>
              <a:cxn ang="0">
                <a:pos x="11" y="12"/>
              </a:cxn>
              <a:cxn ang="0">
                <a:pos x="21" y="26"/>
              </a:cxn>
              <a:cxn ang="0">
                <a:pos x="26" y="24"/>
              </a:cxn>
              <a:cxn ang="0">
                <a:pos x="60" y="26"/>
              </a:cxn>
              <a:cxn ang="0">
                <a:pos x="60" y="30"/>
              </a:cxn>
              <a:cxn ang="0">
                <a:pos x="52" y="30"/>
              </a:cxn>
              <a:cxn ang="0">
                <a:pos x="52" y="39"/>
              </a:cxn>
              <a:cxn ang="0">
                <a:pos x="48" y="39"/>
              </a:cxn>
              <a:cxn ang="0">
                <a:pos x="48" y="30"/>
              </a:cxn>
              <a:cxn ang="0">
                <a:pos x="40" y="30"/>
              </a:cxn>
              <a:cxn ang="0">
                <a:pos x="40" y="26"/>
              </a:cxn>
              <a:cxn ang="0">
                <a:pos x="48" y="26"/>
              </a:cxn>
              <a:cxn ang="0">
                <a:pos x="48" y="18"/>
              </a:cxn>
              <a:cxn ang="0">
                <a:pos x="52" y="18"/>
              </a:cxn>
              <a:cxn ang="0">
                <a:pos x="52" y="26"/>
              </a:cxn>
              <a:cxn ang="0">
                <a:pos x="60" y="26"/>
              </a:cxn>
            </a:cxnLst>
            <a:rect l="0" t="0" r="r" b="b"/>
            <a:pathLst>
              <a:path w="60" h="63">
                <a:moveTo>
                  <a:pt x="38" y="47"/>
                </a:moveTo>
                <a:cubicBezTo>
                  <a:pt x="38" y="50"/>
                  <a:pt x="37" y="52"/>
                  <a:pt x="36" y="54"/>
                </a:cubicBezTo>
                <a:cubicBezTo>
                  <a:pt x="32" y="61"/>
                  <a:pt x="24" y="63"/>
                  <a:pt x="17" y="63"/>
                </a:cubicBezTo>
                <a:cubicBezTo>
                  <a:pt x="11" y="63"/>
                  <a:pt x="4" y="61"/>
                  <a:pt x="1" y="56"/>
                </a:cubicBezTo>
                <a:cubicBezTo>
                  <a:pt x="0" y="55"/>
                  <a:pt x="0" y="53"/>
                  <a:pt x="0" y="51"/>
                </a:cubicBezTo>
                <a:cubicBezTo>
                  <a:pt x="0" y="47"/>
                  <a:pt x="2" y="43"/>
                  <a:pt x="6" y="41"/>
                </a:cubicBezTo>
                <a:cubicBezTo>
                  <a:pt x="10" y="38"/>
                  <a:pt x="16" y="38"/>
                  <a:pt x="21" y="37"/>
                </a:cubicBezTo>
                <a:cubicBezTo>
                  <a:pt x="20" y="35"/>
                  <a:pt x="19" y="34"/>
                  <a:pt x="19" y="32"/>
                </a:cubicBezTo>
                <a:cubicBezTo>
                  <a:pt x="19" y="30"/>
                  <a:pt x="19" y="29"/>
                  <a:pt x="20" y="28"/>
                </a:cubicBezTo>
                <a:cubicBezTo>
                  <a:pt x="19" y="29"/>
                  <a:pt x="18" y="29"/>
                  <a:pt x="17" y="29"/>
                </a:cubicBezTo>
                <a:cubicBezTo>
                  <a:pt x="10" y="29"/>
                  <a:pt x="4" y="23"/>
                  <a:pt x="4" y="16"/>
                </a:cubicBezTo>
                <a:cubicBezTo>
                  <a:pt x="4" y="11"/>
                  <a:pt x="6" y="7"/>
                  <a:pt x="9" y="5"/>
                </a:cubicBezTo>
                <a:cubicBezTo>
                  <a:pt x="13" y="1"/>
                  <a:pt x="19" y="0"/>
                  <a:pt x="2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5" y="3"/>
                  <a:pt x="35" y="3"/>
                  <a:pt x="35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3" y="6"/>
                  <a:pt x="35" y="9"/>
                  <a:pt x="35" y="14"/>
                </a:cubicBezTo>
                <a:cubicBezTo>
                  <a:pt x="35" y="24"/>
                  <a:pt x="26" y="25"/>
                  <a:pt x="26" y="30"/>
                </a:cubicBezTo>
                <a:cubicBezTo>
                  <a:pt x="26" y="35"/>
                  <a:pt x="38" y="37"/>
                  <a:pt x="38" y="47"/>
                </a:cubicBezTo>
                <a:close/>
                <a:moveTo>
                  <a:pt x="33" y="51"/>
                </a:moveTo>
                <a:cubicBezTo>
                  <a:pt x="33" y="45"/>
                  <a:pt x="28" y="42"/>
                  <a:pt x="24" y="40"/>
                </a:cubicBezTo>
                <a:cubicBezTo>
                  <a:pt x="23" y="40"/>
                  <a:pt x="23" y="40"/>
                  <a:pt x="22" y="40"/>
                </a:cubicBezTo>
                <a:cubicBezTo>
                  <a:pt x="16" y="40"/>
                  <a:pt x="7" y="42"/>
                  <a:pt x="7" y="49"/>
                </a:cubicBezTo>
                <a:cubicBezTo>
                  <a:pt x="7" y="57"/>
                  <a:pt x="15" y="59"/>
                  <a:pt x="21" y="59"/>
                </a:cubicBezTo>
                <a:cubicBezTo>
                  <a:pt x="26" y="59"/>
                  <a:pt x="33" y="57"/>
                  <a:pt x="33" y="51"/>
                </a:cubicBezTo>
                <a:close/>
                <a:moveTo>
                  <a:pt x="26" y="24"/>
                </a:moveTo>
                <a:cubicBezTo>
                  <a:pt x="28" y="22"/>
                  <a:pt x="28" y="20"/>
                  <a:pt x="28" y="18"/>
                </a:cubicBezTo>
                <a:cubicBezTo>
                  <a:pt x="28" y="12"/>
                  <a:pt x="25" y="3"/>
                  <a:pt x="18" y="3"/>
                </a:cubicBezTo>
                <a:cubicBezTo>
                  <a:pt x="16" y="3"/>
                  <a:pt x="14" y="4"/>
                  <a:pt x="13" y="6"/>
                </a:cubicBezTo>
                <a:cubicBezTo>
                  <a:pt x="11" y="7"/>
                  <a:pt x="11" y="9"/>
                  <a:pt x="11" y="12"/>
                </a:cubicBezTo>
                <a:cubicBezTo>
                  <a:pt x="11" y="17"/>
                  <a:pt x="14" y="26"/>
                  <a:pt x="21" y="26"/>
                </a:cubicBezTo>
                <a:cubicBezTo>
                  <a:pt x="23" y="26"/>
                  <a:pt x="25" y="25"/>
                  <a:pt x="26" y="24"/>
                </a:cubicBezTo>
                <a:close/>
                <a:moveTo>
                  <a:pt x="60" y="26"/>
                </a:moveTo>
                <a:cubicBezTo>
                  <a:pt x="60" y="30"/>
                  <a:pt x="60" y="30"/>
                  <a:pt x="60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9"/>
                  <a:pt x="52" y="39"/>
                  <a:pt x="52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0"/>
                  <a:pt x="48" y="30"/>
                  <a:pt x="48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6"/>
                  <a:pt x="40" y="26"/>
                  <a:pt x="40" y="26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18"/>
                  <a:pt x="48" y="18"/>
                  <a:pt x="48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26"/>
                  <a:pt x="52" y="26"/>
                  <a:pt x="52" y="26"/>
                </a:cubicBezTo>
                <a:lnTo>
                  <a:pt x="60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2" name="文本框 60"/>
          <p:cNvSpPr>
            <a:spLocks noChangeArrowheads="1"/>
          </p:cNvSpPr>
          <p:nvPr/>
        </p:nvSpPr>
        <p:spPr bwMode="auto">
          <a:xfrm>
            <a:off x="497985" y="4583659"/>
            <a:ext cx="250981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地点一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3" name="文本框 60"/>
          <p:cNvSpPr>
            <a:spLocks noChangeArrowheads="1"/>
          </p:cNvSpPr>
          <p:nvPr/>
        </p:nvSpPr>
        <p:spPr bwMode="auto">
          <a:xfrm>
            <a:off x="5070201" y="4672519"/>
            <a:ext cx="250981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地点三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4" name="文本框 60"/>
          <p:cNvSpPr>
            <a:spLocks noChangeArrowheads="1"/>
          </p:cNvSpPr>
          <p:nvPr/>
        </p:nvSpPr>
        <p:spPr bwMode="auto">
          <a:xfrm>
            <a:off x="2885934" y="4653404"/>
            <a:ext cx="250981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地点二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5" name="文本框 60"/>
          <p:cNvSpPr>
            <a:spLocks noChangeArrowheads="1"/>
          </p:cNvSpPr>
          <p:nvPr/>
        </p:nvSpPr>
        <p:spPr bwMode="auto">
          <a:xfrm>
            <a:off x="7382278" y="4673002"/>
            <a:ext cx="250981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地点四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6" name="文本框 60"/>
          <p:cNvSpPr>
            <a:spLocks noChangeArrowheads="1"/>
          </p:cNvSpPr>
          <p:nvPr/>
        </p:nvSpPr>
        <p:spPr bwMode="auto">
          <a:xfrm>
            <a:off x="9694356" y="4578503"/>
            <a:ext cx="250981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地点五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1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1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营运策略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3.4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1189843" y="2556740"/>
            <a:ext cx="3335906" cy="1680131"/>
          </a:xfrm>
          <a:custGeom>
            <a:avLst/>
            <a:gdLst>
              <a:gd name="connsiteX0" fmla="*/ 1667953 w 3335906"/>
              <a:gd name="connsiteY0" fmla="*/ 0 h 1680131"/>
              <a:gd name="connsiteX1" fmla="*/ 3335906 w 3335906"/>
              <a:gd name="connsiteY1" fmla="*/ 1667953 h 1680131"/>
              <a:gd name="connsiteX2" fmla="*/ 3334679 w 3335906"/>
              <a:gd name="connsiteY2" fmla="*/ 1680131 h 1680131"/>
              <a:gd name="connsiteX3" fmla="*/ 3216580 w 3335906"/>
              <a:gd name="connsiteY3" fmla="*/ 1680131 h 1680131"/>
              <a:gd name="connsiteX4" fmla="*/ 3217328 w 3335906"/>
              <a:gd name="connsiteY4" fmla="*/ 1672709 h 1680131"/>
              <a:gd name="connsiteX5" fmla="*/ 1667953 w 3335906"/>
              <a:gd name="connsiteY5" fmla="*/ 123333 h 1680131"/>
              <a:gd name="connsiteX6" fmla="*/ 118578 w 3335906"/>
              <a:gd name="connsiteY6" fmla="*/ 1672709 h 1680131"/>
              <a:gd name="connsiteX7" fmla="*/ 119326 w 3335906"/>
              <a:gd name="connsiteY7" fmla="*/ 1680131 h 1680131"/>
              <a:gd name="connsiteX8" fmla="*/ 1228 w 3335906"/>
              <a:gd name="connsiteY8" fmla="*/ 1680131 h 1680131"/>
              <a:gd name="connsiteX9" fmla="*/ 0 w 3335906"/>
              <a:gd name="connsiteY9" fmla="*/ 1667953 h 1680131"/>
              <a:gd name="connsiteX10" fmla="*/ 1667953 w 3335906"/>
              <a:gd name="connsiteY10" fmla="*/ 0 h 16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35906" h="1680131">
                <a:moveTo>
                  <a:pt x="1667953" y="0"/>
                </a:moveTo>
                <a:cubicBezTo>
                  <a:pt x="2589139" y="0"/>
                  <a:pt x="3335906" y="746768"/>
                  <a:pt x="3335906" y="1667953"/>
                </a:cubicBezTo>
                <a:lnTo>
                  <a:pt x="3334679" y="1680131"/>
                </a:lnTo>
                <a:lnTo>
                  <a:pt x="3216580" y="1680131"/>
                </a:lnTo>
                <a:lnTo>
                  <a:pt x="3217328" y="1672709"/>
                </a:lnTo>
                <a:cubicBezTo>
                  <a:pt x="3217328" y="817013"/>
                  <a:pt x="2523649" y="123333"/>
                  <a:pt x="1667953" y="123333"/>
                </a:cubicBezTo>
                <a:cubicBezTo>
                  <a:pt x="812258" y="123333"/>
                  <a:pt x="118578" y="817013"/>
                  <a:pt x="118578" y="1672709"/>
                </a:cubicBezTo>
                <a:lnTo>
                  <a:pt x="119326" y="1680131"/>
                </a:lnTo>
                <a:lnTo>
                  <a:pt x="1228" y="1680131"/>
                </a:lnTo>
                <a:lnTo>
                  <a:pt x="0" y="1667953"/>
                </a:lnTo>
                <a:cubicBezTo>
                  <a:pt x="0" y="746768"/>
                  <a:pt x="746768" y="0"/>
                  <a:pt x="1667953" y="0"/>
                </a:cubicBez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418895" y="2791229"/>
            <a:ext cx="2896961" cy="1450000"/>
          </a:xfrm>
          <a:custGeom>
            <a:avLst/>
            <a:gdLst>
              <a:gd name="connsiteX0" fmla="*/ 1411502 w 2823004"/>
              <a:gd name="connsiteY0" fmla="*/ 0 h 1412983"/>
              <a:gd name="connsiteX1" fmla="*/ 2823004 w 2823004"/>
              <a:gd name="connsiteY1" fmla="*/ 1411502 h 1412983"/>
              <a:gd name="connsiteX2" fmla="*/ 2822929 w 2823004"/>
              <a:gd name="connsiteY2" fmla="*/ 1412983 h 1412983"/>
              <a:gd name="connsiteX3" fmla="*/ 75 w 2823004"/>
              <a:gd name="connsiteY3" fmla="*/ 1412983 h 1412983"/>
              <a:gd name="connsiteX4" fmla="*/ 0 w 2823004"/>
              <a:gd name="connsiteY4" fmla="*/ 1411502 h 1412983"/>
              <a:gd name="connsiteX5" fmla="*/ 1411502 w 2823004"/>
              <a:gd name="connsiteY5" fmla="*/ 0 h 141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3004" h="1412983">
                <a:moveTo>
                  <a:pt x="1411502" y="0"/>
                </a:moveTo>
                <a:cubicBezTo>
                  <a:pt x="2191053" y="0"/>
                  <a:pt x="2823004" y="631951"/>
                  <a:pt x="2823004" y="1411502"/>
                </a:cubicBezTo>
                <a:lnTo>
                  <a:pt x="2822929" y="1412983"/>
                </a:lnTo>
                <a:lnTo>
                  <a:pt x="75" y="1412983"/>
                </a:lnTo>
                <a:lnTo>
                  <a:pt x="0" y="1411502"/>
                </a:lnTo>
                <a:cubicBezTo>
                  <a:pt x="0" y="631951"/>
                  <a:pt x="631951" y="0"/>
                  <a:pt x="141150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flipV="1">
            <a:off x="4412015" y="4236871"/>
            <a:ext cx="3335906" cy="1680131"/>
          </a:xfrm>
          <a:custGeom>
            <a:avLst/>
            <a:gdLst>
              <a:gd name="connsiteX0" fmla="*/ 1667953 w 3335906"/>
              <a:gd name="connsiteY0" fmla="*/ 0 h 1680131"/>
              <a:gd name="connsiteX1" fmla="*/ 3335906 w 3335906"/>
              <a:gd name="connsiteY1" fmla="*/ 1667953 h 1680131"/>
              <a:gd name="connsiteX2" fmla="*/ 3334679 w 3335906"/>
              <a:gd name="connsiteY2" fmla="*/ 1680131 h 1680131"/>
              <a:gd name="connsiteX3" fmla="*/ 3216580 w 3335906"/>
              <a:gd name="connsiteY3" fmla="*/ 1680131 h 1680131"/>
              <a:gd name="connsiteX4" fmla="*/ 3217328 w 3335906"/>
              <a:gd name="connsiteY4" fmla="*/ 1672709 h 1680131"/>
              <a:gd name="connsiteX5" fmla="*/ 1667953 w 3335906"/>
              <a:gd name="connsiteY5" fmla="*/ 123333 h 1680131"/>
              <a:gd name="connsiteX6" fmla="*/ 118578 w 3335906"/>
              <a:gd name="connsiteY6" fmla="*/ 1672709 h 1680131"/>
              <a:gd name="connsiteX7" fmla="*/ 119326 w 3335906"/>
              <a:gd name="connsiteY7" fmla="*/ 1680131 h 1680131"/>
              <a:gd name="connsiteX8" fmla="*/ 1228 w 3335906"/>
              <a:gd name="connsiteY8" fmla="*/ 1680131 h 1680131"/>
              <a:gd name="connsiteX9" fmla="*/ 0 w 3335906"/>
              <a:gd name="connsiteY9" fmla="*/ 1667953 h 1680131"/>
              <a:gd name="connsiteX10" fmla="*/ 1667953 w 3335906"/>
              <a:gd name="connsiteY10" fmla="*/ 0 h 16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35906" h="1680131">
                <a:moveTo>
                  <a:pt x="1667953" y="0"/>
                </a:moveTo>
                <a:cubicBezTo>
                  <a:pt x="2589139" y="0"/>
                  <a:pt x="3335906" y="746768"/>
                  <a:pt x="3335906" y="1667953"/>
                </a:cubicBezTo>
                <a:lnTo>
                  <a:pt x="3334679" y="1680131"/>
                </a:lnTo>
                <a:lnTo>
                  <a:pt x="3216580" y="1680131"/>
                </a:lnTo>
                <a:lnTo>
                  <a:pt x="3217328" y="1672709"/>
                </a:lnTo>
                <a:cubicBezTo>
                  <a:pt x="3217328" y="817013"/>
                  <a:pt x="2523649" y="123333"/>
                  <a:pt x="1667953" y="123333"/>
                </a:cubicBezTo>
                <a:cubicBezTo>
                  <a:pt x="812258" y="123333"/>
                  <a:pt x="118578" y="817013"/>
                  <a:pt x="118578" y="1672709"/>
                </a:cubicBezTo>
                <a:lnTo>
                  <a:pt x="119326" y="1680131"/>
                </a:lnTo>
                <a:lnTo>
                  <a:pt x="1228" y="1680131"/>
                </a:lnTo>
                <a:lnTo>
                  <a:pt x="0" y="1667953"/>
                </a:lnTo>
                <a:cubicBezTo>
                  <a:pt x="0" y="746768"/>
                  <a:pt x="746768" y="0"/>
                  <a:pt x="1667953" y="0"/>
                </a:cubicBez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7634187" y="2556739"/>
            <a:ext cx="3335906" cy="1680131"/>
          </a:xfrm>
          <a:custGeom>
            <a:avLst/>
            <a:gdLst>
              <a:gd name="connsiteX0" fmla="*/ 1667953 w 3335906"/>
              <a:gd name="connsiteY0" fmla="*/ 0 h 1680131"/>
              <a:gd name="connsiteX1" fmla="*/ 3335906 w 3335906"/>
              <a:gd name="connsiteY1" fmla="*/ 1667953 h 1680131"/>
              <a:gd name="connsiteX2" fmla="*/ 3334679 w 3335906"/>
              <a:gd name="connsiteY2" fmla="*/ 1680131 h 1680131"/>
              <a:gd name="connsiteX3" fmla="*/ 3216580 w 3335906"/>
              <a:gd name="connsiteY3" fmla="*/ 1680131 h 1680131"/>
              <a:gd name="connsiteX4" fmla="*/ 3217328 w 3335906"/>
              <a:gd name="connsiteY4" fmla="*/ 1672709 h 1680131"/>
              <a:gd name="connsiteX5" fmla="*/ 1667953 w 3335906"/>
              <a:gd name="connsiteY5" fmla="*/ 123333 h 1680131"/>
              <a:gd name="connsiteX6" fmla="*/ 118578 w 3335906"/>
              <a:gd name="connsiteY6" fmla="*/ 1672709 h 1680131"/>
              <a:gd name="connsiteX7" fmla="*/ 119326 w 3335906"/>
              <a:gd name="connsiteY7" fmla="*/ 1680131 h 1680131"/>
              <a:gd name="connsiteX8" fmla="*/ 1228 w 3335906"/>
              <a:gd name="connsiteY8" fmla="*/ 1680131 h 1680131"/>
              <a:gd name="connsiteX9" fmla="*/ 0 w 3335906"/>
              <a:gd name="connsiteY9" fmla="*/ 1667953 h 1680131"/>
              <a:gd name="connsiteX10" fmla="*/ 1667953 w 3335906"/>
              <a:gd name="connsiteY10" fmla="*/ 0 h 168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35906" h="1680131">
                <a:moveTo>
                  <a:pt x="1667953" y="0"/>
                </a:moveTo>
                <a:cubicBezTo>
                  <a:pt x="2589139" y="0"/>
                  <a:pt x="3335906" y="746768"/>
                  <a:pt x="3335906" y="1667953"/>
                </a:cubicBezTo>
                <a:lnTo>
                  <a:pt x="3334679" y="1680131"/>
                </a:lnTo>
                <a:lnTo>
                  <a:pt x="3216580" y="1680131"/>
                </a:lnTo>
                <a:lnTo>
                  <a:pt x="3217328" y="1672709"/>
                </a:lnTo>
                <a:cubicBezTo>
                  <a:pt x="3217328" y="817013"/>
                  <a:pt x="2523649" y="123333"/>
                  <a:pt x="1667953" y="123333"/>
                </a:cubicBezTo>
                <a:cubicBezTo>
                  <a:pt x="812258" y="123333"/>
                  <a:pt x="118578" y="817013"/>
                  <a:pt x="118578" y="1672709"/>
                </a:cubicBezTo>
                <a:lnTo>
                  <a:pt x="119326" y="1680131"/>
                </a:lnTo>
                <a:lnTo>
                  <a:pt x="1228" y="1680131"/>
                </a:lnTo>
                <a:lnTo>
                  <a:pt x="0" y="1667953"/>
                </a:lnTo>
                <a:cubicBezTo>
                  <a:pt x="0" y="746768"/>
                  <a:pt x="746768" y="0"/>
                  <a:pt x="1667953" y="0"/>
                </a:cubicBez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7860409" y="2774900"/>
            <a:ext cx="2896961" cy="1450000"/>
          </a:xfrm>
          <a:custGeom>
            <a:avLst/>
            <a:gdLst>
              <a:gd name="connsiteX0" fmla="*/ 1411502 w 2823004"/>
              <a:gd name="connsiteY0" fmla="*/ 0 h 1412983"/>
              <a:gd name="connsiteX1" fmla="*/ 2823004 w 2823004"/>
              <a:gd name="connsiteY1" fmla="*/ 1411502 h 1412983"/>
              <a:gd name="connsiteX2" fmla="*/ 2822929 w 2823004"/>
              <a:gd name="connsiteY2" fmla="*/ 1412983 h 1412983"/>
              <a:gd name="connsiteX3" fmla="*/ 75 w 2823004"/>
              <a:gd name="connsiteY3" fmla="*/ 1412983 h 1412983"/>
              <a:gd name="connsiteX4" fmla="*/ 0 w 2823004"/>
              <a:gd name="connsiteY4" fmla="*/ 1411502 h 1412983"/>
              <a:gd name="connsiteX5" fmla="*/ 1411502 w 2823004"/>
              <a:gd name="connsiteY5" fmla="*/ 0 h 141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3004" h="1412983">
                <a:moveTo>
                  <a:pt x="1411502" y="0"/>
                </a:moveTo>
                <a:cubicBezTo>
                  <a:pt x="2191053" y="0"/>
                  <a:pt x="2823004" y="631951"/>
                  <a:pt x="2823004" y="1411502"/>
                </a:cubicBezTo>
                <a:lnTo>
                  <a:pt x="2822929" y="1412983"/>
                </a:lnTo>
                <a:lnTo>
                  <a:pt x="75" y="1412983"/>
                </a:lnTo>
                <a:lnTo>
                  <a:pt x="0" y="1411502"/>
                </a:lnTo>
                <a:cubicBezTo>
                  <a:pt x="0" y="631951"/>
                  <a:pt x="631951" y="0"/>
                  <a:pt x="141150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flipV="1">
            <a:off x="4631487" y="4244178"/>
            <a:ext cx="2896961" cy="1450000"/>
          </a:xfrm>
          <a:custGeom>
            <a:avLst/>
            <a:gdLst>
              <a:gd name="connsiteX0" fmla="*/ 1411502 w 2823004"/>
              <a:gd name="connsiteY0" fmla="*/ 0 h 1412983"/>
              <a:gd name="connsiteX1" fmla="*/ 2823004 w 2823004"/>
              <a:gd name="connsiteY1" fmla="*/ 1411502 h 1412983"/>
              <a:gd name="connsiteX2" fmla="*/ 2822929 w 2823004"/>
              <a:gd name="connsiteY2" fmla="*/ 1412983 h 1412983"/>
              <a:gd name="connsiteX3" fmla="*/ 75 w 2823004"/>
              <a:gd name="connsiteY3" fmla="*/ 1412983 h 1412983"/>
              <a:gd name="connsiteX4" fmla="*/ 0 w 2823004"/>
              <a:gd name="connsiteY4" fmla="*/ 1411502 h 1412983"/>
              <a:gd name="connsiteX5" fmla="*/ 1411502 w 2823004"/>
              <a:gd name="connsiteY5" fmla="*/ 0 h 141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3004" h="1412983">
                <a:moveTo>
                  <a:pt x="1411502" y="0"/>
                </a:moveTo>
                <a:cubicBezTo>
                  <a:pt x="2191053" y="0"/>
                  <a:pt x="2823004" y="631951"/>
                  <a:pt x="2823004" y="1411502"/>
                </a:cubicBezTo>
                <a:lnTo>
                  <a:pt x="2822929" y="1412983"/>
                </a:lnTo>
                <a:lnTo>
                  <a:pt x="75" y="1412983"/>
                </a:lnTo>
                <a:lnTo>
                  <a:pt x="0" y="1411502"/>
                </a:lnTo>
                <a:cubicBezTo>
                  <a:pt x="0" y="631951"/>
                  <a:pt x="631951" y="0"/>
                  <a:pt x="141150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063241" y="3474827"/>
            <a:ext cx="138691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  </a:t>
            </a:r>
            <a:r>
              <a:rPr lang="en-US" altLang="zh-CN" sz="3200" dirty="0">
                <a:solidFill>
                  <a:srgbClr val="2E2E2E"/>
                </a:solidFill>
                <a:latin typeface="方正姚体" pitchFamily="2" charset="-122"/>
              </a:rPr>
              <a:t>3,658</a:t>
            </a:r>
            <a:endParaRPr lang="en-US" altLang="zh-CN" sz="2400" dirty="0">
              <a:solidFill>
                <a:srgbClr val="2E2E2E"/>
              </a:solidFill>
              <a:latin typeface="方正姚体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08529" y="4863181"/>
            <a:ext cx="121539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  </a:t>
            </a:r>
            <a:r>
              <a:rPr lang="en-US" altLang="zh-CN" sz="3200" dirty="0">
                <a:solidFill>
                  <a:srgbClr val="2E2E2E"/>
                </a:solidFill>
                <a:latin typeface="方正姚体" pitchFamily="2" charset="-122"/>
              </a:rPr>
              <a:t>74%</a:t>
            </a:r>
            <a:endParaRPr lang="en-US" altLang="zh-CN" sz="2400" dirty="0">
              <a:solidFill>
                <a:srgbClr val="2E2E2E"/>
              </a:solidFill>
              <a:latin typeface="方正姚体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92069" y="3413181"/>
            <a:ext cx="1489510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  </a:t>
            </a:r>
            <a:r>
              <a:rPr lang="en-US" altLang="zh-CN" sz="3200" dirty="0">
                <a:solidFill>
                  <a:srgbClr val="2E2E2E"/>
                </a:solidFill>
                <a:latin typeface="方正姚体" pitchFamily="2" charset="-122"/>
              </a:rPr>
              <a:t>30000</a:t>
            </a:r>
            <a:endParaRPr lang="en-US" altLang="zh-CN" sz="2400" dirty="0">
              <a:solidFill>
                <a:srgbClr val="2E2E2E"/>
              </a:solidFill>
              <a:latin typeface="方正姚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89351" y="2710395"/>
            <a:ext cx="3057247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05449" y="4431798"/>
            <a:ext cx="3057247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96334" y="4431798"/>
            <a:ext cx="3057247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点击输入</a:t>
            </a:r>
            <a:endParaRPr lang="en-US" altLang="zh-CN" sz="14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4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734915" y="4351035"/>
            <a:ext cx="690104" cy="524346"/>
            <a:chOff x="4268086" y="4221191"/>
            <a:chExt cx="509646" cy="387231"/>
          </a:xfrm>
          <a:solidFill>
            <a:srgbClr val="2E2E2E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581937" y="3041848"/>
            <a:ext cx="516202" cy="493686"/>
            <a:chOff x="1004888" y="993775"/>
            <a:chExt cx="2438400" cy="2332038"/>
          </a:xfrm>
          <a:solidFill>
            <a:srgbClr val="2E2E2E"/>
          </a:solidFill>
        </p:grpSpPr>
        <p:sp>
          <p:nvSpPr>
            <p:cNvPr id="27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28" name="任意多边形 27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84774" y="2938944"/>
            <a:ext cx="448230" cy="573233"/>
            <a:chOff x="1605186" y="572440"/>
            <a:chExt cx="563562" cy="720725"/>
          </a:xfrm>
          <a:solidFill>
            <a:srgbClr val="2E2E2E"/>
          </a:solidFill>
        </p:grpSpPr>
        <p:sp>
          <p:nvSpPr>
            <p:cNvPr id="30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泪滴形 6"/>
          <p:cNvSpPr>
            <a:spLocks noChangeAspect="1"/>
          </p:cNvSpPr>
          <p:nvPr/>
        </p:nvSpPr>
        <p:spPr>
          <a:xfrm>
            <a:off x="6769509" y="-44244"/>
            <a:ext cx="5472000" cy="5472000"/>
          </a:xfrm>
          <a:prstGeom prst="teardrop">
            <a:avLst/>
          </a:prstGeom>
          <a:noFill/>
          <a:ln w="444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/>
          <p:nvPr/>
        </p:nvSpPr>
        <p:spPr>
          <a:xfrm>
            <a:off x="7372438" y="518707"/>
            <a:ext cx="4330997" cy="4330997"/>
          </a:xfrm>
          <a:prstGeom prst="teardrop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58992" y="5278030"/>
            <a:ext cx="48718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262626"/>
                </a:solidFill>
                <a:latin typeface="方正姚体" pitchFamily="2" charset="-122"/>
                <a:ea typeface="方正姚体" pitchFamily="2" charset="-122"/>
              </a:rPr>
              <a:t>                   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BUSINESS</a:t>
            </a:r>
            <a:r>
              <a:rPr lang="en-US" altLang="zh-CN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 </a:t>
            </a:r>
            <a:r>
              <a:rPr lang="en-US" altLang="zh-CN" sz="1600" dirty="0">
                <a:solidFill>
                  <a:srgbClr val="FDFDFD"/>
                </a:solidFill>
                <a:latin typeface="Kartika" pitchFamily="18" charset="0"/>
                <a:ea typeface="方正姚体" pitchFamily="2" charset="-122"/>
              </a:rPr>
              <a:t>PowerPoint Template</a:t>
            </a:r>
            <a:endParaRPr lang="zh-CN" altLang="en-US" sz="1600" dirty="0">
              <a:solidFill>
                <a:srgbClr val="FDFDFD"/>
              </a:solidFill>
              <a:latin typeface="Kartika" pitchFamily="18" charset="0"/>
              <a:ea typeface="方正姚体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38594" y="2276257"/>
            <a:ext cx="3546164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PART     04</a:t>
            </a:r>
            <a:endParaRPr lang="zh-CN" altLang="en-US" sz="48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23" name="文本框 16"/>
          <p:cNvSpPr>
            <a:spLocks noChangeArrowheads="1"/>
          </p:cNvSpPr>
          <p:nvPr/>
        </p:nvSpPr>
        <p:spPr bwMode="auto">
          <a:xfrm>
            <a:off x="1285665" y="3970480"/>
            <a:ext cx="38779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 b="1" dirty="0">
                <a:solidFill>
                  <a:srgbClr val="FFC000"/>
                </a:solidFill>
                <a:latin typeface="Microsoft YaHei" pitchFamily="34" charset="-122"/>
                <a:ea typeface="Microsoft YaHei" pitchFamily="34" charset="-122"/>
                <a:sym typeface="Microsoft YaHei" pitchFamily="34" charset="-122"/>
              </a:rPr>
              <a:t>发展规划</a:t>
            </a:r>
            <a:endParaRPr lang="en-US" sz="7200" b="1" dirty="0">
              <a:solidFill>
                <a:srgbClr val="FFC000"/>
              </a:solidFill>
              <a:latin typeface="Microsoft YaHei" pitchFamily="34" charset="-122"/>
              <a:ea typeface="Microsoft YaHei" pitchFamily="34" charset="-122"/>
              <a:sym typeface="Microsoft YaHei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38779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市场开拓计划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4.1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-15240" y="3804419"/>
            <a:ext cx="1620000" cy="0"/>
          </a:xfrm>
          <a:prstGeom prst="line">
            <a:avLst/>
          </a:prstGeom>
          <a:ln w="12700">
            <a:solidFill>
              <a:srgbClr val="2E2E2E"/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>
            <a:spLocks noChangeAspect="1"/>
          </p:cNvSpPr>
          <p:nvPr/>
        </p:nvSpPr>
        <p:spPr>
          <a:xfrm>
            <a:off x="1611042" y="2892979"/>
            <a:ext cx="1822879" cy="1822879"/>
          </a:xfrm>
          <a:prstGeom prst="ellipse">
            <a:avLst/>
          </a:prstGeom>
          <a:noFill/>
          <a:ln w="22225">
            <a:solidFill>
              <a:srgbClr val="2E2E2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>
            <a:spLocks noChangeAspect="1"/>
          </p:cNvSpPr>
          <p:nvPr/>
        </p:nvSpPr>
        <p:spPr>
          <a:xfrm>
            <a:off x="1712577" y="2994514"/>
            <a:ext cx="1619808" cy="1619808"/>
          </a:xfrm>
          <a:prstGeom prst="ellipse">
            <a:avLst/>
          </a:prstGeom>
          <a:solidFill>
            <a:srgbClr val="FFC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5193939" y="2892979"/>
            <a:ext cx="1822879" cy="1822879"/>
          </a:xfrm>
          <a:prstGeom prst="ellipse">
            <a:avLst/>
          </a:prstGeom>
          <a:noFill/>
          <a:ln w="22225">
            <a:solidFill>
              <a:srgbClr val="2E2E2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5295474" y="2994514"/>
            <a:ext cx="1619808" cy="1619808"/>
          </a:xfrm>
          <a:prstGeom prst="ellipse">
            <a:avLst/>
          </a:prstGeom>
          <a:solidFill>
            <a:srgbClr val="FFC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8776803" y="2892979"/>
            <a:ext cx="1822879" cy="1822879"/>
          </a:xfrm>
          <a:prstGeom prst="ellipse">
            <a:avLst/>
          </a:prstGeom>
          <a:noFill/>
          <a:ln w="22225">
            <a:solidFill>
              <a:srgbClr val="2E2E2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8878338" y="2994514"/>
            <a:ext cx="1619808" cy="1619808"/>
          </a:xfrm>
          <a:prstGeom prst="ellipse">
            <a:avLst/>
          </a:prstGeom>
          <a:solidFill>
            <a:srgbClr val="FFC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60"/>
          <p:cNvSpPr>
            <a:spLocks noChangeArrowheads="1"/>
          </p:cNvSpPr>
          <p:nvPr/>
        </p:nvSpPr>
        <p:spPr bwMode="auto">
          <a:xfrm>
            <a:off x="1276041" y="5133240"/>
            <a:ext cx="26468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市场开拓计划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41" name="文本框 60"/>
          <p:cNvSpPr>
            <a:spLocks noChangeArrowheads="1"/>
          </p:cNvSpPr>
          <p:nvPr/>
        </p:nvSpPr>
        <p:spPr bwMode="auto">
          <a:xfrm>
            <a:off x="4914186" y="5130405"/>
            <a:ext cx="264687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市场开拓计划</a:t>
            </a:r>
            <a:endParaRPr lang="en-US" altLang="zh-CN" sz="12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endParaRPr lang="en-US" altLang="zh-CN" sz="12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zh-CN" altLang="en-US" sz="1400" dirty="0">
              <a:solidFill>
                <a:srgbClr val="2E2E2E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dirty="0">
              <a:solidFill>
                <a:srgbClr val="2E2E2E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文本框 60"/>
          <p:cNvSpPr>
            <a:spLocks noChangeArrowheads="1"/>
          </p:cNvSpPr>
          <p:nvPr/>
        </p:nvSpPr>
        <p:spPr bwMode="auto">
          <a:xfrm>
            <a:off x="8509265" y="5136884"/>
            <a:ext cx="26468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市场开拓计划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447931" y="3804419"/>
            <a:ext cx="1728000" cy="0"/>
          </a:xfrm>
          <a:prstGeom prst="line">
            <a:avLst/>
          </a:prstGeom>
          <a:ln w="12700">
            <a:solidFill>
              <a:srgbClr val="2E2E2E"/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7033563" y="3804419"/>
            <a:ext cx="1728000" cy="0"/>
          </a:xfrm>
          <a:prstGeom prst="line">
            <a:avLst/>
          </a:prstGeom>
          <a:ln w="12700">
            <a:solidFill>
              <a:srgbClr val="2E2E2E"/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10599682" y="3796281"/>
            <a:ext cx="1620000" cy="0"/>
          </a:xfrm>
          <a:prstGeom prst="line">
            <a:avLst/>
          </a:prstGeom>
          <a:ln w="12700">
            <a:solidFill>
              <a:srgbClr val="2E2E2E"/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燕尾形 45"/>
          <p:cNvSpPr/>
          <p:nvPr/>
        </p:nvSpPr>
        <p:spPr>
          <a:xfrm>
            <a:off x="4072771" y="3578062"/>
            <a:ext cx="474359" cy="474359"/>
          </a:xfrm>
          <a:prstGeom prst="chevron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燕尾形 46"/>
          <p:cNvSpPr/>
          <p:nvPr/>
        </p:nvSpPr>
        <p:spPr>
          <a:xfrm>
            <a:off x="7655668" y="3578062"/>
            <a:ext cx="474359" cy="474359"/>
          </a:xfrm>
          <a:prstGeom prst="chevron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80166" y="3470139"/>
            <a:ext cx="831665" cy="631901"/>
            <a:chOff x="4268086" y="4221191"/>
            <a:chExt cx="509646" cy="387231"/>
          </a:xfrm>
          <a:solidFill>
            <a:srgbClr val="2E2E2E"/>
          </a:solidFill>
          <a:effectLst/>
        </p:grpSpPr>
        <p:sp>
          <p:nvSpPr>
            <p:cNvPr id="4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9710" y="3517076"/>
            <a:ext cx="651014" cy="622619"/>
            <a:chOff x="1004888" y="993775"/>
            <a:chExt cx="2438400" cy="2332038"/>
          </a:xfrm>
          <a:solidFill>
            <a:srgbClr val="2E2E2E"/>
          </a:solidFill>
          <a:effectLst/>
        </p:grpSpPr>
        <p:sp>
          <p:nvSpPr>
            <p:cNvPr id="52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任意多边形 52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191866" y="3387037"/>
            <a:ext cx="831665" cy="700935"/>
            <a:chOff x="3526102" y="915987"/>
            <a:chExt cx="560236" cy="472172"/>
          </a:xfrm>
          <a:solidFill>
            <a:srgbClr val="2E2E2E"/>
          </a:solidFill>
          <a:effectLst/>
        </p:grpSpPr>
        <p:sp>
          <p:nvSpPr>
            <p:cNvPr id="55" name="Freeform 5"/>
            <p:cNvSpPr/>
            <p:nvPr/>
          </p:nvSpPr>
          <p:spPr bwMode="auto">
            <a:xfrm>
              <a:off x="3526102" y="992809"/>
              <a:ext cx="370992" cy="249202"/>
            </a:xfrm>
            <a:custGeom>
              <a:avLst/>
              <a:gdLst>
                <a:gd name="T0" fmla="*/ 594 w 594"/>
                <a:gd name="T1" fmla="*/ 0 h 399"/>
                <a:gd name="T2" fmla="*/ 0 w 594"/>
                <a:gd name="T3" fmla="*/ 82 h 399"/>
                <a:gd name="T4" fmla="*/ 59 w 594"/>
                <a:gd name="T5" fmla="*/ 399 h 399"/>
                <a:gd name="T6" fmla="*/ 454 w 594"/>
                <a:gd name="T7" fmla="*/ 399 h 399"/>
                <a:gd name="T8" fmla="*/ 594 w 594"/>
                <a:gd name="T9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3569197" y="915987"/>
              <a:ext cx="517141" cy="382234"/>
            </a:xfrm>
            <a:custGeom>
              <a:avLst/>
              <a:gdLst>
                <a:gd name="T0" fmla="*/ 339 w 350"/>
                <a:gd name="T1" fmla="*/ 0 h 259"/>
                <a:gd name="T2" fmla="*/ 271 w 350"/>
                <a:gd name="T3" fmla="*/ 0 h 259"/>
                <a:gd name="T4" fmla="*/ 271 w 350"/>
                <a:gd name="T5" fmla="*/ 0 h 259"/>
                <a:gd name="T6" fmla="*/ 269 w 350"/>
                <a:gd name="T7" fmla="*/ 1 h 259"/>
                <a:gd name="T8" fmla="*/ 267 w 350"/>
                <a:gd name="T9" fmla="*/ 1 h 259"/>
                <a:gd name="T10" fmla="*/ 265 w 350"/>
                <a:gd name="T11" fmla="*/ 2 h 259"/>
                <a:gd name="T12" fmla="*/ 264 w 350"/>
                <a:gd name="T13" fmla="*/ 3 h 259"/>
                <a:gd name="T14" fmla="*/ 263 w 350"/>
                <a:gd name="T15" fmla="*/ 5 h 259"/>
                <a:gd name="T16" fmla="*/ 261 w 350"/>
                <a:gd name="T17" fmla="*/ 7 h 259"/>
                <a:gd name="T18" fmla="*/ 261 w 350"/>
                <a:gd name="T19" fmla="*/ 7 h 259"/>
                <a:gd name="T20" fmla="*/ 176 w 350"/>
                <a:gd name="T21" fmla="*/ 238 h 259"/>
                <a:gd name="T22" fmla="*/ 10 w 350"/>
                <a:gd name="T23" fmla="*/ 238 h 259"/>
                <a:gd name="T24" fmla="*/ 0 w 350"/>
                <a:gd name="T25" fmla="*/ 248 h 259"/>
                <a:gd name="T26" fmla="*/ 10 w 350"/>
                <a:gd name="T27" fmla="*/ 259 h 259"/>
                <a:gd name="T28" fmla="*/ 184 w 350"/>
                <a:gd name="T29" fmla="*/ 259 h 259"/>
                <a:gd name="T30" fmla="*/ 187 w 350"/>
                <a:gd name="T31" fmla="*/ 258 h 259"/>
                <a:gd name="T32" fmla="*/ 188 w 350"/>
                <a:gd name="T33" fmla="*/ 258 h 259"/>
                <a:gd name="T34" fmla="*/ 191 w 350"/>
                <a:gd name="T35" fmla="*/ 256 h 259"/>
                <a:gd name="T36" fmla="*/ 191 w 350"/>
                <a:gd name="T37" fmla="*/ 255 h 259"/>
                <a:gd name="T38" fmla="*/ 193 w 350"/>
                <a:gd name="T39" fmla="*/ 253 h 259"/>
                <a:gd name="T40" fmla="*/ 194 w 350"/>
                <a:gd name="T41" fmla="*/ 252 h 259"/>
                <a:gd name="T42" fmla="*/ 194 w 350"/>
                <a:gd name="T43" fmla="*/ 252 h 259"/>
                <a:gd name="T44" fmla="*/ 279 w 350"/>
                <a:gd name="T45" fmla="*/ 21 h 259"/>
                <a:gd name="T46" fmla="*/ 339 w 350"/>
                <a:gd name="T47" fmla="*/ 21 h 259"/>
                <a:gd name="T48" fmla="*/ 350 w 350"/>
                <a:gd name="T49" fmla="*/ 11 h 259"/>
                <a:gd name="T50" fmla="*/ 339 w 350"/>
                <a:gd name="T5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"/>
            <p:cNvSpPr>
              <a:spLocks noChangeArrowheads="1"/>
            </p:cNvSpPr>
            <p:nvPr/>
          </p:nvSpPr>
          <p:spPr bwMode="auto">
            <a:xfrm>
              <a:off x="358668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8"/>
            <p:cNvSpPr>
              <a:spLocks noChangeArrowheads="1"/>
            </p:cNvSpPr>
            <p:nvPr/>
          </p:nvSpPr>
          <p:spPr bwMode="auto">
            <a:xfrm>
              <a:off x="377280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38779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销售网络布局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4.2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5"/>
          <p:cNvSpPr>
            <a:spLocks noEditPoints="1"/>
          </p:cNvSpPr>
          <p:nvPr/>
        </p:nvSpPr>
        <p:spPr bwMode="auto">
          <a:xfrm>
            <a:off x="1063040" y="2747574"/>
            <a:ext cx="2000014" cy="1733551"/>
          </a:xfrm>
          <a:custGeom>
            <a:avLst/>
            <a:gdLst>
              <a:gd name="T0" fmla="*/ 1528 w 2373"/>
              <a:gd name="T1" fmla="*/ 1935 h 2056"/>
              <a:gd name="T2" fmla="*/ 1490 w 2373"/>
              <a:gd name="T3" fmla="*/ 1459 h 2056"/>
              <a:gd name="T4" fmla="*/ 1965 w 2373"/>
              <a:gd name="T5" fmla="*/ 1421 h 2056"/>
              <a:gd name="T6" fmla="*/ 2004 w 2373"/>
              <a:gd name="T7" fmla="*/ 1897 h 2056"/>
              <a:gd name="T8" fmla="*/ 1528 w 2373"/>
              <a:gd name="T9" fmla="*/ 1935 h 2056"/>
              <a:gd name="T10" fmla="*/ 776 w 2373"/>
              <a:gd name="T11" fmla="*/ 1915 h 2056"/>
              <a:gd name="T12" fmla="*/ 738 w 2373"/>
              <a:gd name="T13" fmla="*/ 1440 h 2056"/>
              <a:gd name="T14" fmla="*/ 1213 w 2373"/>
              <a:gd name="T15" fmla="*/ 1401 h 2056"/>
              <a:gd name="T16" fmla="*/ 1252 w 2373"/>
              <a:gd name="T17" fmla="*/ 1877 h 2056"/>
              <a:gd name="T18" fmla="*/ 776 w 2373"/>
              <a:gd name="T19" fmla="*/ 1915 h 2056"/>
              <a:gd name="T20" fmla="*/ 1827 w 2373"/>
              <a:gd name="T21" fmla="*/ 1747 h 2056"/>
              <a:gd name="T22" fmla="*/ 1815 w 2373"/>
              <a:gd name="T23" fmla="*/ 1598 h 2056"/>
              <a:gd name="T24" fmla="*/ 1666 w 2373"/>
              <a:gd name="T25" fmla="*/ 1610 h 2056"/>
              <a:gd name="T26" fmla="*/ 1678 w 2373"/>
              <a:gd name="T27" fmla="*/ 1759 h 2056"/>
              <a:gd name="T28" fmla="*/ 1827 w 2373"/>
              <a:gd name="T29" fmla="*/ 1747 h 2056"/>
              <a:gd name="T30" fmla="*/ 1075 w 2373"/>
              <a:gd name="T31" fmla="*/ 1727 h 2056"/>
              <a:gd name="T32" fmla="*/ 1063 w 2373"/>
              <a:gd name="T33" fmla="*/ 1578 h 2056"/>
              <a:gd name="T34" fmla="*/ 914 w 2373"/>
              <a:gd name="T35" fmla="*/ 1590 h 2056"/>
              <a:gd name="T36" fmla="*/ 926 w 2373"/>
              <a:gd name="T37" fmla="*/ 1739 h 2056"/>
              <a:gd name="T38" fmla="*/ 1075 w 2373"/>
              <a:gd name="T39" fmla="*/ 1727 h 2056"/>
              <a:gd name="T40" fmla="*/ 449 w 2373"/>
              <a:gd name="T41" fmla="*/ 1256 h 2056"/>
              <a:gd name="T42" fmla="*/ 257 w 2373"/>
              <a:gd name="T43" fmla="*/ 171 h 2056"/>
              <a:gd name="T44" fmla="*/ 0 w 2373"/>
              <a:gd name="T45" fmla="*/ 171 h 2056"/>
              <a:gd name="T46" fmla="*/ 0 w 2373"/>
              <a:gd name="T47" fmla="*/ 0 h 2056"/>
              <a:gd name="T48" fmla="*/ 398 w 2373"/>
              <a:gd name="T49" fmla="*/ 0 h 2056"/>
              <a:gd name="T50" fmla="*/ 429 w 2373"/>
              <a:gd name="T51" fmla="*/ 171 h 2056"/>
              <a:gd name="T52" fmla="*/ 620 w 2373"/>
              <a:gd name="T53" fmla="*/ 1256 h 2056"/>
              <a:gd name="T54" fmla="*/ 449 w 2373"/>
              <a:gd name="T55" fmla="*/ 1256 h 2056"/>
              <a:gd name="T56" fmla="*/ 696 w 2373"/>
              <a:gd name="T57" fmla="*/ 1256 h 2056"/>
              <a:gd name="T58" fmla="*/ 542 w 2373"/>
              <a:gd name="T59" fmla="*/ 323 h 2056"/>
              <a:gd name="T60" fmla="*/ 2373 w 2373"/>
              <a:gd name="T61" fmla="*/ 323 h 2056"/>
              <a:gd name="T62" fmla="*/ 2219 w 2373"/>
              <a:gd name="T63" fmla="*/ 1256 h 2056"/>
              <a:gd name="T64" fmla="*/ 696 w 2373"/>
              <a:gd name="T65" fmla="*/ 1256 h 2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73" h="2056">
                <a:moveTo>
                  <a:pt x="1528" y="1935"/>
                </a:moveTo>
                <a:cubicBezTo>
                  <a:pt x="1386" y="1815"/>
                  <a:pt x="1369" y="1601"/>
                  <a:pt x="1490" y="1459"/>
                </a:cubicBezTo>
                <a:cubicBezTo>
                  <a:pt x="1610" y="1318"/>
                  <a:pt x="1824" y="1301"/>
                  <a:pt x="1965" y="1421"/>
                </a:cubicBezTo>
                <a:cubicBezTo>
                  <a:pt x="2107" y="1542"/>
                  <a:pt x="2124" y="1756"/>
                  <a:pt x="2004" y="1897"/>
                </a:cubicBezTo>
                <a:cubicBezTo>
                  <a:pt x="1883" y="2039"/>
                  <a:pt x="1670" y="2056"/>
                  <a:pt x="1528" y="1935"/>
                </a:cubicBezTo>
                <a:moveTo>
                  <a:pt x="776" y="1915"/>
                </a:moveTo>
                <a:cubicBezTo>
                  <a:pt x="634" y="1795"/>
                  <a:pt x="617" y="1581"/>
                  <a:pt x="738" y="1440"/>
                </a:cubicBezTo>
                <a:cubicBezTo>
                  <a:pt x="858" y="1298"/>
                  <a:pt x="1072" y="1281"/>
                  <a:pt x="1213" y="1401"/>
                </a:cubicBezTo>
                <a:cubicBezTo>
                  <a:pt x="1355" y="1522"/>
                  <a:pt x="1372" y="1736"/>
                  <a:pt x="1252" y="1877"/>
                </a:cubicBezTo>
                <a:cubicBezTo>
                  <a:pt x="1131" y="2019"/>
                  <a:pt x="917" y="2036"/>
                  <a:pt x="776" y="1915"/>
                </a:cubicBezTo>
                <a:moveTo>
                  <a:pt x="1827" y="1747"/>
                </a:moveTo>
                <a:cubicBezTo>
                  <a:pt x="1865" y="1703"/>
                  <a:pt x="1859" y="1636"/>
                  <a:pt x="1815" y="1598"/>
                </a:cubicBezTo>
                <a:cubicBezTo>
                  <a:pt x="1771" y="1560"/>
                  <a:pt x="1704" y="1565"/>
                  <a:pt x="1666" y="1610"/>
                </a:cubicBezTo>
                <a:cubicBezTo>
                  <a:pt x="1628" y="1654"/>
                  <a:pt x="1634" y="1721"/>
                  <a:pt x="1678" y="1759"/>
                </a:cubicBezTo>
                <a:cubicBezTo>
                  <a:pt x="1722" y="1797"/>
                  <a:pt x="1789" y="1791"/>
                  <a:pt x="1827" y="1747"/>
                </a:cubicBezTo>
                <a:moveTo>
                  <a:pt x="1075" y="1727"/>
                </a:moveTo>
                <a:cubicBezTo>
                  <a:pt x="1113" y="1683"/>
                  <a:pt x="1107" y="1616"/>
                  <a:pt x="1063" y="1578"/>
                </a:cubicBezTo>
                <a:cubicBezTo>
                  <a:pt x="1019" y="1540"/>
                  <a:pt x="952" y="1546"/>
                  <a:pt x="914" y="1590"/>
                </a:cubicBezTo>
                <a:cubicBezTo>
                  <a:pt x="876" y="1634"/>
                  <a:pt x="882" y="1701"/>
                  <a:pt x="926" y="1739"/>
                </a:cubicBezTo>
                <a:cubicBezTo>
                  <a:pt x="970" y="1777"/>
                  <a:pt x="1037" y="1771"/>
                  <a:pt x="1075" y="1727"/>
                </a:cubicBezTo>
                <a:moveTo>
                  <a:pt x="449" y="1256"/>
                </a:moveTo>
                <a:cubicBezTo>
                  <a:pt x="257" y="171"/>
                  <a:pt x="257" y="171"/>
                  <a:pt x="257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0"/>
                  <a:pt x="0" y="0"/>
                  <a:pt x="0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29" y="171"/>
                  <a:pt x="429" y="171"/>
                  <a:pt x="429" y="171"/>
                </a:cubicBezTo>
                <a:cubicBezTo>
                  <a:pt x="620" y="1256"/>
                  <a:pt x="620" y="1256"/>
                  <a:pt x="620" y="1256"/>
                </a:cubicBezTo>
                <a:cubicBezTo>
                  <a:pt x="449" y="1256"/>
                  <a:pt x="449" y="1256"/>
                  <a:pt x="449" y="1256"/>
                </a:cubicBezTo>
                <a:moveTo>
                  <a:pt x="696" y="1256"/>
                </a:moveTo>
                <a:cubicBezTo>
                  <a:pt x="542" y="323"/>
                  <a:pt x="542" y="323"/>
                  <a:pt x="542" y="323"/>
                </a:cubicBezTo>
                <a:cubicBezTo>
                  <a:pt x="2373" y="323"/>
                  <a:pt x="2373" y="323"/>
                  <a:pt x="2373" y="323"/>
                </a:cubicBezTo>
                <a:cubicBezTo>
                  <a:pt x="2219" y="1256"/>
                  <a:pt x="2219" y="1256"/>
                  <a:pt x="2219" y="1256"/>
                </a:cubicBezTo>
                <a:cubicBezTo>
                  <a:pt x="696" y="1256"/>
                  <a:pt x="696" y="1256"/>
                  <a:pt x="696" y="1256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Freeform 15"/>
          <p:cNvSpPr>
            <a:spLocks noEditPoints="1"/>
          </p:cNvSpPr>
          <p:nvPr/>
        </p:nvSpPr>
        <p:spPr bwMode="auto">
          <a:xfrm>
            <a:off x="3726093" y="2747574"/>
            <a:ext cx="2000014" cy="1733551"/>
          </a:xfrm>
          <a:custGeom>
            <a:avLst/>
            <a:gdLst>
              <a:gd name="T0" fmla="*/ 1528 w 2373"/>
              <a:gd name="T1" fmla="*/ 1935 h 2056"/>
              <a:gd name="T2" fmla="*/ 1490 w 2373"/>
              <a:gd name="T3" fmla="*/ 1459 h 2056"/>
              <a:gd name="T4" fmla="*/ 1965 w 2373"/>
              <a:gd name="T5" fmla="*/ 1421 h 2056"/>
              <a:gd name="T6" fmla="*/ 2004 w 2373"/>
              <a:gd name="T7" fmla="*/ 1897 h 2056"/>
              <a:gd name="T8" fmla="*/ 1528 w 2373"/>
              <a:gd name="T9" fmla="*/ 1935 h 2056"/>
              <a:gd name="T10" fmla="*/ 776 w 2373"/>
              <a:gd name="T11" fmla="*/ 1915 h 2056"/>
              <a:gd name="T12" fmla="*/ 738 w 2373"/>
              <a:gd name="T13" fmla="*/ 1440 h 2056"/>
              <a:gd name="T14" fmla="*/ 1213 w 2373"/>
              <a:gd name="T15" fmla="*/ 1401 h 2056"/>
              <a:gd name="T16" fmla="*/ 1252 w 2373"/>
              <a:gd name="T17" fmla="*/ 1877 h 2056"/>
              <a:gd name="T18" fmla="*/ 776 w 2373"/>
              <a:gd name="T19" fmla="*/ 1915 h 2056"/>
              <a:gd name="T20" fmla="*/ 1827 w 2373"/>
              <a:gd name="T21" fmla="*/ 1747 h 2056"/>
              <a:gd name="T22" fmla="*/ 1815 w 2373"/>
              <a:gd name="T23" fmla="*/ 1598 h 2056"/>
              <a:gd name="T24" fmla="*/ 1666 w 2373"/>
              <a:gd name="T25" fmla="*/ 1610 h 2056"/>
              <a:gd name="T26" fmla="*/ 1678 w 2373"/>
              <a:gd name="T27" fmla="*/ 1759 h 2056"/>
              <a:gd name="T28" fmla="*/ 1827 w 2373"/>
              <a:gd name="T29" fmla="*/ 1747 h 2056"/>
              <a:gd name="T30" fmla="*/ 1075 w 2373"/>
              <a:gd name="T31" fmla="*/ 1727 h 2056"/>
              <a:gd name="T32" fmla="*/ 1063 w 2373"/>
              <a:gd name="T33" fmla="*/ 1578 h 2056"/>
              <a:gd name="T34" fmla="*/ 914 w 2373"/>
              <a:gd name="T35" fmla="*/ 1590 h 2056"/>
              <a:gd name="T36" fmla="*/ 926 w 2373"/>
              <a:gd name="T37" fmla="*/ 1739 h 2056"/>
              <a:gd name="T38" fmla="*/ 1075 w 2373"/>
              <a:gd name="T39" fmla="*/ 1727 h 2056"/>
              <a:gd name="T40" fmla="*/ 449 w 2373"/>
              <a:gd name="T41" fmla="*/ 1256 h 2056"/>
              <a:gd name="T42" fmla="*/ 257 w 2373"/>
              <a:gd name="T43" fmla="*/ 171 h 2056"/>
              <a:gd name="T44" fmla="*/ 0 w 2373"/>
              <a:gd name="T45" fmla="*/ 171 h 2056"/>
              <a:gd name="T46" fmla="*/ 0 w 2373"/>
              <a:gd name="T47" fmla="*/ 0 h 2056"/>
              <a:gd name="T48" fmla="*/ 398 w 2373"/>
              <a:gd name="T49" fmla="*/ 0 h 2056"/>
              <a:gd name="T50" fmla="*/ 429 w 2373"/>
              <a:gd name="T51" fmla="*/ 171 h 2056"/>
              <a:gd name="T52" fmla="*/ 620 w 2373"/>
              <a:gd name="T53" fmla="*/ 1256 h 2056"/>
              <a:gd name="T54" fmla="*/ 449 w 2373"/>
              <a:gd name="T55" fmla="*/ 1256 h 2056"/>
              <a:gd name="T56" fmla="*/ 696 w 2373"/>
              <a:gd name="T57" fmla="*/ 1256 h 2056"/>
              <a:gd name="T58" fmla="*/ 542 w 2373"/>
              <a:gd name="T59" fmla="*/ 323 h 2056"/>
              <a:gd name="T60" fmla="*/ 2373 w 2373"/>
              <a:gd name="T61" fmla="*/ 323 h 2056"/>
              <a:gd name="T62" fmla="*/ 2219 w 2373"/>
              <a:gd name="T63" fmla="*/ 1256 h 2056"/>
              <a:gd name="T64" fmla="*/ 696 w 2373"/>
              <a:gd name="T65" fmla="*/ 1256 h 2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73" h="2056">
                <a:moveTo>
                  <a:pt x="1528" y="1935"/>
                </a:moveTo>
                <a:cubicBezTo>
                  <a:pt x="1386" y="1815"/>
                  <a:pt x="1369" y="1601"/>
                  <a:pt x="1490" y="1459"/>
                </a:cubicBezTo>
                <a:cubicBezTo>
                  <a:pt x="1610" y="1318"/>
                  <a:pt x="1824" y="1301"/>
                  <a:pt x="1965" y="1421"/>
                </a:cubicBezTo>
                <a:cubicBezTo>
                  <a:pt x="2107" y="1542"/>
                  <a:pt x="2124" y="1756"/>
                  <a:pt x="2004" y="1897"/>
                </a:cubicBezTo>
                <a:cubicBezTo>
                  <a:pt x="1883" y="2039"/>
                  <a:pt x="1670" y="2056"/>
                  <a:pt x="1528" y="1935"/>
                </a:cubicBezTo>
                <a:moveTo>
                  <a:pt x="776" y="1915"/>
                </a:moveTo>
                <a:cubicBezTo>
                  <a:pt x="634" y="1795"/>
                  <a:pt x="617" y="1581"/>
                  <a:pt x="738" y="1440"/>
                </a:cubicBezTo>
                <a:cubicBezTo>
                  <a:pt x="858" y="1298"/>
                  <a:pt x="1072" y="1281"/>
                  <a:pt x="1213" y="1401"/>
                </a:cubicBezTo>
                <a:cubicBezTo>
                  <a:pt x="1355" y="1522"/>
                  <a:pt x="1372" y="1736"/>
                  <a:pt x="1252" y="1877"/>
                </a:cubicBezTo>
                <a:cubicBezTo>
                  <a:pt x="1131" y="2019"/>
                  <a:pt x="917" y="2036"/>
                  <a:pt x="776" y="1915"/>
                </a:cubicBezTo>
                <a:moveTo>
                  <a:pt x="1827" y="1747"/>
                </a:moveTo>
                <a:cubicBezTo>
                  <a:pt x="1865" y="1703"/>
                  <a:pt x="1859" y="1636"/>
                  <a:pt x="1815" y="1598"/>
                </a:cubicBezTo>
                <a:cubicBezTo>
                  <a:pt x="1771" y="1560"/>
                  <a:pt x="1704" y="1565"/>
                  <a:pt x="1666" y="1610"/>
                </a:cubicBezTo>
                <a:cubicBezTo>
                  <a:pt x="1628" y="1654"/>
                  <a:pt x="1634" y="1721"/>
                  <a:pt x="1678" y="1759"/>
                </a:cubicBezTo>
                <a:cubicBezTo>
                  <a:pt x="1722" y="1797"/>
                  <a:pt x="1789" y="1791"/>
                  <a:pt x="1827" y="1747"/>
                </a:cubicBezTo>
                <a:moveTo>
                  <a:pt x="1075" y="1727"/>
                </a:moveTo>
                <a:cubicBezTo>
                  <a:pt x="1113" y="1683"/>
                  <a:pt x="1107" y="1616"/>
                  <a:pt x="1063" y="1578"/>
                </a:cubicBezTo>
                <a:cubicBezTo>
                  <a:pt x="1019" y="1540"/>
                  <a:pt x="952" y="1546"/>
                  <a:pt x="914" y="1590"/>
                </a:cubicBezTo>
                <a:cubicBezTo>
                  <a:pt x="876" y="1634"/>
                  <a:pt x="882" y="1701"/>
                  <a:pt x="926" y="1739"/>
                </a:cubicBezTo>
                <a:cubicBezTo>
                  <a:pt x="970" y="1777"/>
                  <a:pt x="1037" y="1771"/>
                  <a:pt x="1075" y="1727"/>
                </a:cubicBezTo>
                <a:moveTo>
                  <a:pt x="449" y="1256"/>
                </a:moveTo>
                <a:cubicBezTo>
                  <a:pt x="257" y="171"/>
                  <a:pt x="257" y="171"/>
                  <a:pt x="257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0"/>
                  <a:pt x="0" y="0"/>
                  <a:pt x="0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29" y="171"/>
                  <a:pt x="429" y="171"/>
                  <a:pt x="429" y="171"/>
                </a:cubicBezTo>
                <a:cubicBezTo>
                  <a:pt x="620" y="1256"/>
                  <a:pt x="620" y="1256"/>
                  <a:pt x="620" y="1256"/>
                </a:cubicBezTo>
                <a:cubicBezTo>
                  <a:pt x="449" y="1256"/>
                  <a:pt x="449" y="1256"/>
                  <a:pt x="449" y="1256"/>
                </a:cubicBezTo>
                <a:moveTo>
                  <a:pt x="696" y="1256"/>
                </a:moveTo>
                <a:cubicBezTo>
                  <a:pt x="542" y="323"/>
                  <a:pt x="542" y="323"/>
                  <a:pt x="542" y="323"/>
                </a:cubicBezTo>
                <a:cubicBezTo>
                  <a:pt x="2373" y="323"/>
                  <a:pt x="2373" y="323"/>
                  <a:pt x="2373" y="323"/>
                </a:cubicBezTo>
                <a:cubicBezTo>
                  <a:pt x="2219" y="1256"/>
                  <a:pt x="2219" y="1256"/>
                  <a:pt x="2219" y="1256"/>
                </a:cubicBezTo>
                <a:cubicBezTo>
                  <a:pt x="696" y="1256"/>
                  <a:pt x="696" y="1256"/>
                  <a:pt x="696" y="1256"/>
                </a:cubicBezTo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Freeform 15"/>
          <p:cNvSpPr>
            <a:spLocks noEditPoints="1"/>
          </p:cNvSpPr>
          <p:nvPr/>
        </p:nvSpPr>
        <p:spPr bwMode="auto">
          <a:xfrm>
            <a:off x="6389146" y="2747574"/>
            <a:ext cx="2000014" cy="1733551"/>
          </a:xfrm>
          <a:custGeom>
            <a:avLst/>
            <a:gdLst>
              <a:gd name="T0" fmla="*/ 1528 w 2373"/>
              <a:gd name="T1" fmla="*/ 1935 h 2056"/>
              <a:gd name="T2" fmla="*/ 1490 w 2373"/>
              <a:gd name="T3" fmla="*/ 1459 h 2056"/>
              <a:gd name="T4" fmla="*/ 1965 w 2373"/>
              <a:gd name="T5" fmla="*/ 1421 h 2056"/>
              <a:gd name="T6" fmla="*/ 2004 w 2373"/>
              <a:gd name="T7" fmla="*/ 1897 h 2056"/>
              <a:gd name="T8" fmla="*/ 1528 w 2373"/>
              <a:gd name="T9" fmla="*/ 1935 h 2056"/>
              <a:gd name="T10" fmla="*/ 776 w 2373"/>
              <a:gd name="T11" fmla="*/ 1915 h 2056"/>
              <a:gd name="T12" fmla="*/ 738 w 2373"/>
              <a:gd name="T13" fmla="*/ 1440 h 2056"/>
              <a:gd name="T14" fmla="*/ 1213 w 2373"/>
              <a:gd name="T15" fmla="*/ 1401 h 2056"/>
              <a:gd name="T16" fmla="*/ 1252 w 2373"/>
              <a:gd name="T17" fmla="*/ 1877 h 2056"/>
              <a:gd name="T18" fmla="*/ 776 w 2373"/>
              <a:gd name="T19" fmla="*/ 1915 h 2056"/>
              <a:gd name="T20" fmla="*/ 1827 w 2373"/>
              <a:gd name="T21" fmla="*/ 1747 h 2056"/>
              <a:gd name="T22" fmla="*/ 1815 w 2373"/>
              <a:gd name="T23" fmla="*/ 1598 h 2056"/>
              <a:gd name="T24" fmla="*/ 1666 w 2373"/>
              <a:gd name="T25" fmla="*/ 1610 h 2056"/>
              <a:gd name="T26" fmla="*/ 1678 w 2373"/>
              <a:gd name="T27" fmla="*/ 1759 h 2056"/>
              <a:gd name="T28" fmla="*/ 1827 w 2373"/>
              <a:gd name="T29" fmla="*/ 1747 h 2056"/>
              <a:gd name="T30" fmla="*/ 1075 w 2373"/>
              <a:gd name="T31" fmla="*/ 1727 h 2056"/>
              <a:gd name="T32" fmla="*/ 1063 w 2373"/>
              <a:gd name="T33" fmla="*/ 1578 h 2056"/>
              <a:gd name="T34" fmla="*/ 914 w 2373"/>
              <a:gd name="T35" fmla="*/ 1590 h 2056"/>
              <a:gd name="T36" fmla="*/ 926 w 2373"/>
              <a:gd name="T37" fmla="*/ 1739 h 2056"/>
              <a:gd name="T38" fmla="*/ 1075 w 2373"/>
              <a:gd name="T39" fmla="*/ 1727 h 2056"/>
              <a:gd name="T40" fmla="*/ 449 w 2373"/>
              <a:gd name="T41" fmla="*/ 1256 h 2056"/>
              <a:gd name="T42" fmla="*/ 257 w 2373"/>
              <a:gd name="T43" fmla="*/ 171 h 2056"/>
              <a:gd name="T44" fmla="*/ 0 w 2373"/>
              <a:gd name="T45" fmla="*/ 171 h 2056"/>
              <a:gd name="T46" fmla="*/ 0 w 2373"/>
              <a:gd name="T47" fmla="*/ 0 h 2056"/>
              <a:gd name="T48" fmla="*/ 398 w 2373"/>
              <a:gd name="T49" fmla="*/ 0 h 2056"/>
              <a:gd name="T50" fmla="*/ 429 w 2373"/>
              <a:gd name="T51" fmla="*/ 171 h 2056"/>
              <a:gd name="T52" fmla="*/ 620 w 2373"/>
              <a:gd name="T53" fmla="*/ 1256 h 2056"/>
              <a:gd name="T54" fmla="*/ 449 w 2373"/>
              <a:gd name="T55" fmla="*/ 1256 h 2056"/>
              <a:gd name="T56" fmla="*/ 696 w 2373"/>
              <a:gd name="T57" fmla="*/ 1256 h 2056"/>
              <a:gd name="T58" fmla="*/ 542 w 2373"/>
              <a:gd name="T59" fmla="*/ 323 h 2056"/>
              <a:gd name="T60" fmla="*/ 2373 w 2373"/>
              <a:gd name="T61" fmla="*/ 323 h 2056"/>
              <a:gd name="T62" fmla="*/ 2219 w 2373"/>
              <a:gd name="T63" fmla="*/ 1256 h 2056"/>
              <a:gd name="T64" fmla="*/ 696 w 2373"/>
              <a:gd name="T65" fmla="*/ 1256 h 2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73" h="2056">
                <a:moveTo>
                  <a:pt x="1528" y="1935"/>
                </a:moveTo>
                <a:cubicBezTo>
                  <a:pt x="1386" y="1815"/>
                  <a:pt x="1369" y="1601"/>
                  <a:pt x="1490" y="1459"/>
                </a:cubicBezTo>
                <a:cubicBezTo>
                  <a:pt x="1610" y="1318"/>
                  <a:pt x="1824" y="1301"/>
                  <a:pt x="1965" y="1421"/>
                </a:cubicBezTo>
                <a:cubicBezTo>
                  <a:pt x="2107" y="1542"/>
                  <a:pt x="2124" y="1756"/>
                  <a:pt x="2004" y="1897"/>
                </a:cubicBezTo>
                <a:cubicBezTo>
                  <a:pt x="1883" y="2039"/>
                  <a:pt x="1670" y="2056"/>
                  <a:pt x="1528" y="1935"/>
                </a:cubicBezTo>
                <a:moveTo>
                  <a:pt x="776" y="1915"/>
                </a:moveTo>
                <a:cubicBezTo>
                  <a:pt x="634" y="1795"/>
                  <a:pt x="617" y="1581"/>
                  <a:pt x="738" y="1440"/>
                </a:cubicBezTo>
                <a:cubicBezTo>
                  <a:pt x="858" y="1298"/>
                  <a:pt x="1072" y="1281"/>
                  <a:pt x="1213" y="1401"/>
                </a:cubicBezTo>
                <a:cubicBezTo>
                  <a:pt x="1355" y="1522"/>
                  <a:pt x="1372" y="1736"/>
                  <a:pt x="1252" y="1877"/>
                </a:cubicBezTo>
                <a:cubicBezTo>
                  <a:pt x="1131" y="2019"/>
                  <a:pt x="917" y="2036"/>
                  <a:pt x="776" y="1915"/>
                </a:cubicBezTo>
                <a:moveTo>
                  <a:pt x="1827" y="1747"/>
                </a:moveTo>
                <a:cubicBezTo>
                  <a:pt x="1865" y="1703"/>
                  <a:pt x="1859" y="1636"/>
                  <a:pt x="1815" y="1598"/>
                </a:cubicBezTo>
                <a:cubicBezTo>
                  <a:pt x="1771" y="1560"/>
                  <a:pt x="1704" y="1565"/>
                  <a:pt x="1666" y="1610"/>
                </a:cubicBezTo>
                <a:cubicBezTo>
                  <a:pt x="1628" y="1654"/>
                  <a:pt x="1634" y="1721"/>
                  <a:pt x="1678" y="1759"/>
                </a:cubicBezTo>
                <a:cubicBezTo>
                  <a:pt x="1722" y="1797"/>
                  <a:pt x="1789" y="1791"/>
                  <a:pt x="1827" y="1747"/>
                </a:cubicBezTo>
                <a:moveTo>
                  <a:pt x="1075" y="1727"/>
                </a:moveTo>
                <a:cubicBezTo>
                  <a:pt x="1113" y="1683"/>
                  <a:pt x="1107" y="1616"/>
                  <a:pt x="1063" y="1578"/>
                </a:cubicBezTo>
                <a:cubicBezTo>
                  <a:pt x="1019" y="1540"/>
                  <a:pt x="952" y="1546"/>
                  <a:pt x="914" y="1590"/>
                </a:cubicBezTo>
                <a:cubicBezTo>
                  <a:pt x="876" y="1634"/>
                  <a:pt x="882" y="1701"/>
                  <a:pt x="926" y="1739"/>
                </a:cubicBezTo>
                <a:cubicBezTo>
                  <a:pt x="970" y="1777"/>
                  <a:pt x="1037" y="1771"/>
                  <a:pt x="1075" y="1727"/>
                </a:cubicBezTo>
                <a:moveTo>
                  <a:pt x="449" y="1256"/>
                </a:moveTo>
                <a:cubicBezTo>
                  <a:pt x="257" y="171"/>
                  <a:pt x="257" y="171"/>
                  <a:pt x="257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0"/>
                  <a:pt x="0" y="0"/>
                  <a:pt x="0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29" y="171"/>
                  <a:pt x="429" y="171"/>
                  <a:pt x="429" y="171"/>
                </a:cubicBezTo>
                <a:cubicBezTo>
                  <a:pt x="620" y="1256"/>
                  <a:pt x="620" y="1256"/>
                  <a:pt x="620" y="1256"/>
                </a:cubicBezTo>
                <a:cubicBezTo>
                  <a:pt x="449" y="1256"/>
                  <a:pt x="449" y="1256"/>
                  <a:pt x="449" y="1256"/>
                </a:cubicBezTo>
                <a:moveTo>
                  <a:pt x="696" y="1256"/>
                </a:moveTo>
                <a:cubicBezTo>
                  <a:pt x="542" y="323"/>
                  <a:pt x="542" y="323"/>
                  <a:pt x="542" y="323"/>
                </a:cubicBezTo>
                <a:cubicBezTo>
                  <a:pt x="2373" y="323"/>
                  <a:pt x="2373" y="323"/>
                  <a:pt x="2373" y="323"/>
                </a:cubicBezTo>
                <a:cubicBezTo>
                  <a:pt x="2219" y="1256"/>
                  <a:pt x="2219" y="1256"/>
                  <a:pt x="2219" y="1256"/>
                </a:cubicBezTo>
                <a:cubicBezTo>
                  <a:pt x="696" y="1256"/>
                  <a:pt x="696" y="1256"/>
                  <a:pt x="696" y="1256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Freeform 15"/>
          <p:cNvSpPr>
            <a:spLocks noEditPoints="1"/>
          </p:cNvSpPr>
          <p:nvPr/>
        </p:nvSpPr>
        <p:spPr bwMode="auto">
          <a:xfrm>
            <a:off x="9052200" y="2747574"/>
            <a:ext cx="2000014" cy="1733551"/>
          </a:xfrm>
          <a:custGeom>
            <a:avLst/>
            <a:gdLst>
              <a:gd name="T0" fmla="*/ 1528 w 2373"/>
              <a:gd name="T1" fmla="*/ 1935 h 2056"/>
              <a:gd name="T2" fmla="*/ 1490 w 2373"/>
              <a:gd name="T3" fmla="*/ 1459 h 2056"/>
              <a:gd name="T4" fmla="*/ 1965 w 2373"/>
              <a:gd name="T5" fmla="*/ 1421 h 2056"/>
              <a:gd name="T6" fmla="*/ 2004 w 2373"/>
              <a:gd name="T7" fmla="*/ 1897 h 2056"/>
              <a:gd name="T8" fmla="*/ 1528 w 2373"/>
              <a:gd name="T9" fmla="*/ 1935 h 2056"/>
              <a:gd name="T10" fmla="*/ 776 w 2373"/>
              <a:gd name="T11" fmla="*/ 1915 h 2056"/>
              <a:gd name="T12" fmla="*/ 738 w 2373"/>
              <a:gd name="T13" fmla="*/ 1440 h 2056"/>
              <a:gd name="T14" fmla="*/ 1213 w 2373"/>
              <a:gd name="T15" fmla="*/ 1401 h 2056"/>
              <a:gd name="T16" fmla="*/ 1252 w 2373"/>
              <a:gd name="T17" fmla="*/ 1877 h 2056"/>
              <a:gd name="T18" fmla="*/ 776 w 2373"/>
              <a:gd name="T19" fmla="*/ 1915 h 2056"/>
              <a:gd name="T20" fmla="*/ 1827 w 2373"/>
              <a:gd name="T21" fmla="*/ 1747 h 2056"/>
              <a:gd name="T22" fmla="*/ 1815 w 2373"/>
              <a:gd name="T23" fmla="*/ 1598 h 2056"/>
              <a:gd name="T24" fmla="*/ 1666 w 2373"/>
              <a:gd name="T25" fmla="*/ 1610 h 2056"/>
              <a:gd name="T26" fmla="*/ 1678 w 2373"/>
              <a:gd name="T27" fmla="*/ 1759 h 2056"/>
              <a:gd name="T28" fmla="*/ 1827 w 2373"/>
              <a:gd name="T29" fmla="*/ 1747 h 2056"/>
              <a:gd name="T30" fmla="*/ 1075 w 2373"/>
              <a:gd name="T31" fmla="*/ 1727 h 2056"/>
              <a:gd name="T32" fmla="*/ 1063 w 2373"/>
              <a:gd name="T33" fmla="*/ 1578 h 2056"/>
              <a:gd name="T34" fmla="*/ 914 w 2373"/>
              <a:gd name="T35" fmla="*/ 1590 h 2056"/>
              <a:gd name="T36" fmla="*/ 926 w 2373"/>
              <a:gd name="T37" fmla="*/ 1739 h 2056"/>
              <a:gd name="T38" fmla="*/ 1075 w 2373"/>
              <a:gd name="T39" fmla="*/ 1727 h 2056"/>
              <a:gd name="T40" fmla="*/ 449 w 2373"/>
              <a:gd name="T41" fmla="*/ 1256 h 2056"/>
              <a:gd name="T42" fmla="*/ 257 w 2373"/>
              <a:gd name="T43" fmla="*/ 171 h 2056"/>
              <a:gd name="T44" fmla="*/ 0 w 2373"/>
              <a:gd name="T45" fmla="*/ 171 h 2056"/>
              <a:gd name="T46" fmla="*/ 0 w 2373"/>
              <a:gd name="T47" fmla="*/ 0 h 2056"/>
              <a:gd name="T48" fmla="*/ 398 w 2373"/>
              <a:gd name="T49" fmla="*/ 0 h 2056"/>
              <a:gd name="T50" fmla="*/ 429 w 2373"/>
              <a:gd name="T51" fmla="*/ 171 h 2056"/>
              <a:gd name="T52" fmla="*/ 620 w 2373"/>
              <a:gd name="T53" fmla="*/ 1256 h 2056"/>
              <a:gd name="T54" fmla="*/ 449 w 2373"/>
              <a:gd name="T55" fmla="*/ 1256 h 2056"/>
              <a:gd name="T56" fmla="*/ 696 w 2373"/>
              <a:gd name="T57" fmla="*/ 1256 h 2056"/>
              <a:gd name="T58" fmla="*/ 542 w 2373"/>
              <a:gd name="T59" fmla="*/ 323 h 2056"/>
              <a:gd name="T60" fmla="*/ 2373 w 2373"/>
              <a:gd name="T61" fmla="*/ 323 h 2056"/>
              <a:gd name="T62" fmla="*/ 2219 w 2373"/>
              <a:gd name="T63" fmla="*/ 1256 h 2056"/>
              <a:gd name="T64" fmla="*/ 696 w 2373"/>
              <a:gd name="T65" fmla="*/ 1256 h 2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73" h="2056">
                <a:moveTo>
                  <a:pt x="1528" y="1935"/>
                </a:moveTo>
                <a:cubicBezTo>
                  <a:pt x="1386" y="1815"/>
                  <a:pt x="1369" y="1601"/>
                  <a:pt x="1490" y="1459"/>
                </a:cubicBezTo>
                <a:cubicBezTo>
                  <a:pt x="1610" y="1318"/>
                  <a:pt x="1824" y="1301"/>
                  <a:pt x="1965" y="1421"/>
                </a:cubicBezTo>
                <a:cubicBezTo>
                  <a:pt x="2107" y="1542"/>
                  <a:pt x="2124" y="1756"/>
                  <a:pt x="2004" y="1897"/>
                </a:cubicBezTo>
                <a:cubicBezTo>
                  <a:pt x="1883" y="2039"/>
                  <a:pt x="1670" y="2056"/>
                  <a:pt x="1528" y="1935"/>
                </a:cubicBezTo>
                <a:moveTo>
                  <a:pt x="776" y="1915"/>
                </a:moveTo>
                <a:cubicBezTo>
                  <a:pt x="634" y="1795"/>
                  <a:pt x="617" y="1581"/>
                  <a:pt x="738" y="1440"/>
                </a:cubicBezTo>
                <a:cubicBezTo>
                  <a:pt x="858" y="1298"/>
                  <a:pt x="1072" y="1281"/>
                  <a:pt x="1213" y="1401"/>
                </a:cubicBezTo>
                <a:cubicBezTo>
                  <a:pt x="1355" y="1522"/>
                  <a:pt x="1372" y="1736"/>
                  <a:pt x="1252" y="1877"/>
                </a:cubicBezTo>
                <a:cubicBezTo>
                  <a:pt x="1131" y="2019"/>
                  <a:pt x="917" y="2036"/>
                  <a:pt x="776" y="1915"/>
                </a:cubicBezTo>
                <a:moveTo>
                  <a:pt x="1827" y="1747"/>
                </a:moveTo>
                <a:cubicBezTo>
                  <a:pt x="1865" y="1703"/>
                  <a:pt x="1859" y="1636"/>
                  <a:pt x="1815" y="1598"/>
                </a:cubicBezTo>
                <a:cubicBezTo>
                  <a:pt x="1771" y="1560"/>
                  <a:pt x="1704" y="1565"/>
                  <a:pt x="1666" y="1610"/>
                </a:cubicBezTo>
                <a:cubicBezTo>
                  <a:pt x="1628" y="1654"/>
                  <a:pt x="1634" y="1721"/>
                  <a:pt x="1678" y="1759"/>
                </a:cubicBezTo>
                <a:cubicBezTo>
                  <a:pt x="1722" y="1797"/>
                  <a:pt x="1789" y="1791"/>
                  <a:pt x="1827" y="1747"/>
                </a:cubicBezTo>
                <a:moveTo>
                  <a:pt x="1075" y="1727"/>
                </a:moveTo>
                <a:cubicBezTo>
                  <a:pt x="1113" y="1683"/>
                  <a:pt x="1107" y="1616"/>
                  <a:pt x="1063" y="1578"/>
                </a:cubicBezTo>
                <a:cubicBezTo>
                  <a:pt x="1019" y="1540"/>
                  <a:pt x="952" y="1546"/>
                  <a:pt x="914" y="1590"/>
                </a:cubicBezTo>
                <a:cubicBezTo>
                  <a:pt x="876" y="1634"/>
                  <a:pt x="882" y="1701"/>
                  <a:pt x="926" y="1739"/>
                </a:cubicBezTo>
                <a:cubicBezTo>
                  <a:pt x="970" y="1777"/>
                  <a:pt x="1037" y="1771"/>
                  <a:pt x="1075" y="1727"/>
                </a:cubicBezTo>
                <a:moveTo>
                  <a:pt x="449" y="1256"/>
                </a:moveTo>
                <a:cubicBezTo>
                  <a:pt x="257" y="171"/>
                  <a:pt x="257" y="171"/>
                  <a:pt x="257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0"/>
                  <a:pt x="0" y="0"/>
                  <a:pt x="0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29" y="171"/>
                  <a:pt x="429" y="171"/>
                  <a:pt x="429" y="171"/>
                </a:cubicBezTo>
                <a:cubicBezTo>
                  <a:pt x="620" y="1256"/>
                  <a:pt x="620" y="1256"/>
                  <a:pt x="620" y="1256"/>
                </a:cubicBezTo>
                <a:cubicBezTo>
                  <a:pt x="449" y="1256"/>
                  <a:pt x="449" y="1256"/>
                  <a:pt x="449" y="1256"/>
                </a:cubicBezTo>
                <a:moveTo>
                  <a:pt x="696" y="1256"/>
                </a:moveTo>
                <a:cubicBezTo>
                  <a:pt x="542" y="323"/>
                  <a:pt x="542" y="323"/>
                  <a:pt x="542" y="323"/>
                </a:cubicBezTo>
                <a:cubicBezTo>
                  <a:pt x="2373" y="323"/>
                  <a:pt x="2373" y="323"/>
                  <a:pt x="2373" y="323"/>
                </a:cubicBezTo>
                <a:cubicBezTo>
                  <a:pt x="2219" y="1256"/>
                  <a:pt x="2219" y="1256"/>
                  <a:pt x="2219" y="1256"/>
                </a:cubicBezTo>
                <a:cubicBezTo>
                  <a:pt x="696" y="1256"/>
                  <a:pt x="696" y="1256"/>
                  <a:pt x="696" y="1256"/>
                </a:cubicBezTo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6" name="组合 15"/>
          <p:cNvGrpSpPr>
            <a:grpSpLocks noChangeAspect="1"/>
          </p:cNvGrpSpPr>
          <p:nvPr/>
        </p:nvGrpSpPr>
        <p:grpSpPr>
          <a:xfrm>
            <a:off x="2104226" y="3168166"/>
            <a:ext cx="407494" cy="455712"/>
            <a:chOff x="5999255" y="3275006"/>
            <a:chExt cx="402656" cy="450303"/>
          </a:xfrm>
          <a:solidFill>
            <a:srgbClr val="2E2E2E"/>
          </a:solidFill>
        </p:grpSpPr>
        <p:sp>
          <p:nvSpPr>
            <p:cNvPr id="17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726100" y="3184833"/>
            <a:ext cx="438356" cy="471740"/>
            <a:chOff x="7005429" y="4859473"/>
            <a:chExt cx="466184" cy="501686"/>
          </a:xfrm>
          <a:solidFill>
            <a:schemeClr val="bg1"/>
          </a:solidFill>
        </p:grpSpPr>
        <p:sp>
          <p:nvSpPr>
            <p:cNvPr id="24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89153" y="3184833"/>
            <a:ext cx="439203" cy="422377"/>
            <a:chOff x="2607983" y="4241292"/>
            <a:chExt cx="490600" cy="471805"/>
          </a:xfrm>
          <a:solidFill>
            <a:srgbClr val="2E2E2E"/>
          </a:solidFill>
        </p:grpSpPr>
        <p:sp>
          <p:nvSpPr>
            <p:cNvPr id="32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4"/>
            <p:cNvSpPr/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052207" y="3154355"/>
            <a:ext cx="463056" cy="523733"/>
            <a:chOff x="4994016" y="4872552"/>
            <a:chExt cx="406393" cy="459645"/>
          </a:xfrm>
          <a:solidFill>
            <a:schemeClr val="bg1"/>
          </a:solidFill>
        </p:grpSpPr>
        <p:sp>
          <p:nvSpPr>
            <p:cNvPr id="35" name="Freeform 148"/>
            <p:cNvSpPr>
              <a:spLocks noEditPoints="1"/>
            </p:cNvSpPr>
            <p:nvPr/>
          </p:nvSpPr>
          <p:spPr bwMode="auto">
            <a:xfrm>
              <a:off x="5049136" y="4872552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8" name="文本框 60"/>
          <p:cNvSpPr>
            <a:spLocks noChangeArrowheads="1"/>
          </p:cNvSpPr>
          <p:nvPr/>
        </p:nvSpPr>
        <p:spPr bwMode="auto">
          <a:xfrm>
            <a:off x="3948747" y="5054115"/>
            <a:ext cx="26468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销售布局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9" name="文本框 60"/>
          <p:cNvSpPr>
            <a:spLocks noChangeArrowheads="1"/>
          </p:cNvSpPr>
          <p:nvPr/>
        </p:nvSpPr>
        <p:spPr bwMode="auto">
          <a:xfrm>
            <a:off x="1419618" y="5054117"/>
            <a:ext cx="26468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销售布局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40" name="文本框 60"/>
          <p:cNvSpPr>
            <a:spLocks noChangeArrowheads="1"/>
          </p:cNvSpPr>
          <p:nvPr/>
        </p:nvSpPr>
        <p:spPr bwMode="auto">
          <a:xfrm>
            <a:off x="6572252" y="5054116"/>
            <a:ext cx="26468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销售布局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41" name="文本框 60"/>
          <p:cNvSpPr>
            <a:spLocks noChangeArrowheads="1"/>
          </p:cNvSpPr>
          <p:nvPr/>
        </p:nvSpPr>
        <p:spPr bwMode="auto">
          <a:xfrm>
            <a:off x="9168992" y="5054115"/>
            <a:ext cx="26468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</a:rPr>
              <a:t>销售布局</a:t>
            </a:r>
            <a:endParaRPr lang="en-US" altLang="zh-CN" sz="1100" b="1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lvl="0"/>
            <a:r>
              <a:rPr lang="zh-CN" altLang="en-US" sz="1200" dirty="0">
                <a:solidFill>
                  <a:srgbClr val="2E2E2E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单击此处添加文字，添加具体文字内</a:t>
            </a:r>
            <a:endParaRPr lang="en-US" altLang="zh-CN" sz="1200" dirty="0">
              <a:solidFill>
                <a:srgbClr val="2E2E2E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成本预算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4.1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51">
            <a:extLst>
              <a:ext uri="{FF2B5EF4-FFF2-40B4-BE49-F238E27FC236}">
                <a16:creationId xmlns:a16="http://schemas.microsoft.com/office/drawing/2014/main" xmlns="" id="{D78FCAC0-CB00-4713-A37A-98B21828BBCE}"/>
              </a:ext>
            </a:extLst>
          </p:cNvPr>
          <p:cNvSpPr txBox="1"/>
          <p:nvPr/>
        </p:nvSpPr>
        <p:spPr bwMode="auto">
          <a:xfrm>
            <a:off x="982140" y="3585090"/>
            <a:ext cx="2657315" cy="1477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成本预算一</a:t>
            </a:r>
            <a:endParaRPr lang="en-US" altLang="zh-CN" sz="2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您的内容打在这里，或者通过复制您的文本后在此框中选择粘贴，并选择只保留文字您的内容打在</a:t>
            </a:r>
            <a:endParaRPr lang="en-US" altLang="zh-CN" sz="1067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9" name="TextBox 51">
            <a:extLst>
              <a:ext uri="{FF2B5EF4-FFF2-40B4-BE49-F238E27FC236}">
                <a16:creationId xmlns:a16="http://schemas.microsoft.com/office/drawing/2014/main" xmlns="" id="{8E799F04-4D33-4555-9928-E1213F5E4C13}"/>
              </a:ext>
            </a:extLst>
          </p:cNvPr>
          <p:cNvSpPr txBox="1"/>
          <p:nvPr/>
        </p:nvSpPr>
        <p:spPr bwMode="auto">
          <a:xfrm>
            <a:off x="6265099" y="3585090"/>
            <a:ext cx="2657315" cy="1477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成本预算三</a:t>
            </a:r>
            <a:endParaRPr lang="en-US" altLang="zh-CN" sz="2800" b="1" dirty="0">
              <a:solidFill>
                <a:prstClr val="black">
                  <a:lumMod val="95000"/>
                  <a:lumOff val="5000"/>
                </a:prstClr>
              </a:solidFill>
              <a:latin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067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您的内容打在这里，或者通过复制您的文本后在此框中选择粘贴，并选择只保留文字您的内容打在</a:t>
            </a:r>
            <a:endParaRPr lang="en-US" altLang="zh-CN" sz="1067" b="1" dirty="0">
              <a:solidFill>
                <a:srgbClr val="44546A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TextBox 51">
            <a:extLst>
              <a:ext uri="{FF2B5EF4-FFF2-40B4-BE49-F238E27FC236}">
                <a16:creationId xmlns:a16="http://schemas.microsoft.com/office/drawing/2014/main" xmlns="" id="{0C3093B1-90F0-40BD-B420-C0C44CB8D6AE}"/>
              </a:ext>
            </a:extLst>
          </p:cNvPr>
          <p:cNvSpPr txBox="1"/>
          <p:nvPr/>
        </p:nvSpPr>
        <p:spPr bwMode="auto">
          <a:xfrm>
            <a:off x="8795165" y="1910344"/>
            <a:ext cx="2657315" cy="1477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成本预算四</a:t>
            </a:r>
            <a:endParaRPr lang="en-US" altLang="zh-CN" sz="2800" b="1" dirty="0">
              <a:solidFill>
                <a:prstClr val="black">
                  <a:lumMod val="95000"/>
                  <a:lumOff val="5000"/>
                </a:prstClr>
              </a:solidFill>
              <a:latin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067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您的内容打在这里，或者通过复制您的文本后在此框中选择粘贴，并选择只保留文字您的内容打在</a:t>
            </a:r>
            <a:endParaRPr lang="en-US" altLang="zh-CN" sz="1067" b="1" dirty="0">
              <a:solidFill>
                <a:srgbClr val="44546A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TextBox 51">
            <a:extLst>
              <a:ext uri="{FF2B5EF4-FFF2-40B4-BE49-F238E27FC236}">
                <a16:creationId xmlns:a16="http://schemas.microsoft.com/office/drawing/2014/main" xmlns="" id="{38D444A2-4174-4A6F-8F4B-3EBB59F26045}"/>
              </a:ext>
            </a:extLst>
          </p:cNvPr>
          <p:cNvSpPr txBox="1"/>
          <p:nvPr/>
        </p:nvSpPr>
        <p:spPr bwMode="auto">
          <a:xfrm>
            <a:off x="3667921" y="1921799"/>
            <a:ext cx="2657315" cy="1477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成本预算二</a:t>
            </a:r>
            <a:endParaRPr lang="en-US" altLang="zh-CN" sz="2800" b="1" dirty="0">
              <a:solidFill>
                <a:prstClr val="black">
                  <a:lumMod val="95000"/>
                  <a:lumOff val="5000"/>
                </a:prstClr>
              </a:solidFill>
              <a:latin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067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</a:rPr>
              <a:t>您的内容打在这里，或者通过复制您的文本后在此框中选择粘贴，并选择只保留文字您的内容打在</a:t>
            </a:r>
            <a:endParaRPr lang="en-US" altLang="zh-CN" sz="1067" b="1" dirty="0">
              <a:solidFill>
                <a:srgbClr val="44546A"/>
              </a:solidFill>
              <a:latin typeface="宋体" panose="02010600030101010101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5C8A5D6-4A94-4BF0-82BC-D5A71E2A9B53}"/>
              </a:ext>
            </a:extLst>
          </p:cNvPr>
          <p:cNvGrpSpPr/>
          <p:nvPr/>
        </p:nvGrpSpPr>
        <p:grpSpPr>
          <a:xfrm>
            <a:off x="1047715" y="2190742"/>
            <a:ext cx="2538189" cy="2538189"/>
            <a:chOff x="785786" y="1643056"/>
            <a:chExt cx="1903642" cy="1903642"/>
          </a:xfrm>
        </p:grpSpPr>
        <p:sp>
          <p:nvSpPr>
            <p:cNvPr id="24" name="Arc 7">
              <a:extLst>
                <a:ext uri="{FF2B5EF4-FFF2-40B4-BE49-F238E27FC236}">
                  <a16:creationId xmlns:a16="http://schemas.microsoft.com/office/drawing/2014/main" xmlns="" id="{033618C7-484F-42EE-AA4E-ABA5AE543F4B}"/>
                </a:ext>
              </a:extLst>
            </p:cNvPr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rgbClr val="DEA900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xmlns="" id="{7581C226-1F12-4D11-B2C0-3C9B1A278F12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1444097" y="1952188"/>
              <a:ext cx="494443" cy="494443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3E55354-6FDF-4178-ADA0-00F365397245}"/>
              </a:ext>
            </a:extLst>
          </p:cNvPr>
          <p:cNvGrpSpPr/>
          <p:nvPr/>
        </p:nvGrpSpPr>
        <p:grpSpPr>
          <a:xfrm>
            <a:off x="3619483" y="2190742"/>
            <a:ext cx="2538189" cy="2538189"/>
            <a:chOff x="2714612" y="1643056"/>
            <a:chExt cx="1903642" cy="1903642"/>
          </a:xfrm>
        </p:grpSpPr>
        <p:sp>
          <p:nvSpPr>
            <p:cNvPr id="29" name="Arc 8">
              <a:extLst>
                <a:ext uri="{FF2B5EF4-FFF2-40B4-BE49-F238E27FC236}">
                  <a16:creationId xmlns:a16="http://schemas.microsoft.com/office/drawing/2014/main" xmlns="" id="{D3E232D2-E83C-4BFB-890E-D331028FF9A6}"/>
                </a:ext>
              </a:extLst>
            </p:cNvPr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rgbClr val="2E2E2E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30" name="Freeform 73">
              <a:extLst>
                <a:ext uri="{FF2B5EF4-FFF2-40B4-BE49-F238E27FC236}">
                  <a16:creationId xmlns:a16="http://schemas.microsoft.com/office/drawing/2014/main" xmlns="" id="{9EC55D35-6217-475C-B7BC-5D1A38A9EBFF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3410408" y="2841175"/>
              <a:ext cx="494443" cy="42891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7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50 h 81"/>
                <a:gd name="T14" fmla="*/ 46 w 94"/>
                <a:gd name="T15" fmla="*/ 47 h 81"/>
                <a:gd name="T16" fmla="*/ 34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4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1 h 81"/>
                <a:gd name="T46" fmla="*/ 87 w 94"/>
                <a:gd name="T47" fmla="*/ 1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8"/>
                    <a:pt x="0" y="29"/>
                    <a:pt x="4" y="19"/>
                  </a:cubicBezTo>
                  <a:close/>
                  <a:moveTo>
                    <a:pt x="87" y="23"/>
                  </a:moveTo>
                  <a:cubicBezTo>
                    <a:pt x="91" y="25"/>
                    <a:pt x="94" y="29"/>
                    <a:pt x="94" y="33"/>
                  </a:cubicBezTo>
                  <a:cubicBezTo>
                    <a:pt x="94" y="38"/>
                    <a:pt x="91" y="42"/>
                    <a:pt x="87" y="44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58F32D4A-FF10-4890-80A5-8367747A7C2C}"/>
              </a:ext>
            </a:extLst>
          </p:cNvPr>
          <p:cNvGrpSpPr/>
          <p:nvPr/>
        </p:nvGrpSpPr>
        <p:grpSpPr>
          <a:xfrm>
            <a:off x="8763019" y="2190742"/>
            <a:ext cx="2538189" cy="2538189"/>
            <a:chOff x="6572264" y="1643056"/>
            <a:chExt cx="1903642" cy="1903642"/>
          </a:xfrm>
        </p:grpSpPr>
        <p:sp>
          <p:nvSpPr>
            <p:cNvPr id="32" name="Arc 10">
              <a:extLst>
                <a:ext uri="{FF2B5EF4-FFF2-40B4-BE49-F238E27FC236}">
                  <a16:creationId xmlns:a16="http://schemas.microsoft.com/office/drawing/2014/main" xmlns="" id="{C668405F-943F-4DB4-98B1-7A73FE40B4C4}"/>
                </a:ext>
              </a:extLst>
            </p:cNvPr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rgbClr val="2E2E2E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33" name="Freeform 94">
              <a:extLst>
                <a:ext uri="{FF2B5EF4-FFF2-40B4-BE49-F238E27FC236}">
                  <a16:creationId xmlns:a16="http://schemas.microsoft.com/office/drawing/2014/main" xmlns="" id="{97F57882-40F3-44DE-885E-8D6B933529D5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7336636" y="2859384"/>
              <a:ext cx="494443" cy="392497"/>
            </a:xfrm>
            <a:custGeom>
              <a:avLst/>
              <a:gdLst>
                <a:gd name="T0" fmla="*/ 18 w 110"/>
                <a:gd name="T1" fmla="*/ 56 h 87"/>
                <a:gd name="T2" fmla="*/ 24 w 110"/>
                <a:gd name="T3" fmla="*/ 55 h 87"/>
                <a:gd name="T4" fmla="*/ 29 w 110"/>
                <a:gd name="T5" fmla="*/ 58 h 87"/>
                <a:gd name="T6" fmla="*/ 40 w 110"/>
                <a:gd name="T7" fmla="*/ 70 h 87"/>
                <a:gd name="T8" fmla="*/ 34 w 110"/>
                <a:gd name="T9" fmla="*/ 56 h 87"/>
                <a:gd name="T10" fmla="*/ 25 w 110"/>
                <a:gd name="T11" fmla="*/ 42 h 87"/>
                <a:gd name="T12" fmla="*/ 26 w 110"/>
                <a:gd name="T13" fmla="*/ 38 h 87"/>
                <a:gd name="T14" fmla="*/ 33 w 110"/>
                <a:gd name="T15" fmla="*/ 53 h 87"/>
                <a:gd name="T16" fmla="*/ 45 w 110"/>
                <a:gd name="T17" fmla="*/ 46 h 87"/>
                <a:gd name="T18" fmla="*/ 57 w 110"/>
                <a:gd name="T19" fmla="*/ 41 h 87"/>
                <a:gd name="T20" fmla="*/ 56 w 110"/>
                <a:gd name="T21" fmla="*/ 35 h 87"/>
                <a:gd name="T22" fmla="*/ 60 w 110"/>
                <a:gd name="T23" fmla="*/ 30 h 87"/>
                <a:gd name="T24" fmla="*/ 71 w 110"/>
                <a:gd name="T25" fmla="*/ 33 h 87"/>
                <a:gd name="T26" fmla="*/ 70 w 110"/>
                <a:gd name="T27" fmla="*/ 42 h 87"/>
                <a:gd name="T28" fmla="*/ 95 w 110"/>
                <a:gd name="T29" fmla="*/ 31 h 87"/>
                <a:gd name="T30" fmla="*/ 98 w 110"/>
                <a:gd name="T31" fmla="*/ 22 h 87"/>
                <a:gd name="T32" fmla="*/ 109 w 110"/>
                <a:gd name="T33" fmla="*/ 24 h 87"/>
                <a:gd name="T34" fmla="*/ 110 w 110"/>
                <a:gd name="T35" fmla="*/ 30 h 87"/>
                <a:gd name="T36" fmla="*/ 107 w 110"/>
                <a:gd name="T37" fmla="*/ 35 h 87"/>
                <a:gd name="T38" fmla="*/ 83 w 110"/>
                <a:gd name="T39" fmla="*/ 56 h 87"/>
                <a:gd name="T40" fmla="*/ 80 w 110"/>
                <a:gd name="T41" fmla="*/ 66 h 87"/>
                <a:gd name="T42" fmla="*/ 69 w 110"/>
                <a:gd name="T43" fmla="*/ 64 h 87"/>
                <a:gd name="T44" fmla="*/ 68 w 110"/>
                <a:gd name="T45" fmla="*/ 58 h 87"/>
                <a:gd name="T46" fmla="*/ 57 w 110"/>
                <a:gd name="T47" fmla="*/ 57 h 87"/>
                <a:gd name="T48" fmla="*/ 101 w 110"/>
                <a:gd name="T49" fmla="*/ 68 h 87"/>
                <a:gd name="T50" fmla="*/ 71 w 110"/>
                <a:gd name="T51" fmla="*/ 74 h 87"/>
                <a:gd name="T52" fmla="*/ 48 w 110"/>
                <a:gd name="T53" fmla="*/ 80 h 87"/>
                <a:gd name="T54" fmla="*/ 45 w 110"/>
                <a:gd name="T55" fmla="*/ 85 h 87"/>
                <a:gd name="T56" fmla="*/ 34 w 110"/>
                <a:gd name="T57" fmla="*/ 83 h 87"/>
                <a:gd name="T58" fmla="*/ 33 w 110"/>
                <a:gd name="T59" fmla="*/ 76 h 87"/>
                <a:gd name="T60" fmla="*/ 16 w 110"/>
                <a:gd name="T61" fmla="*/ 67 h 87"/>
                <a:gd name="T62" fmla="*/ 16 w 110"/>
                <a:gd name="T63" fmla="*/ 67 h 87"/>
                <a:gd name="T64" fmla="*/ 2 w 110"/>
                <a:gd name="T65" fmla="*/ 25 h 87"/>
                <a:gd name="T66" fmla="*/ 24 w 110"/>
                <a:gd name="T67" fmla="*/ 28 h 87"/>
                <a:gd name="T68" fmla="*/ 38 w 110"/>
                <a:gd name="T69" fmla="*/ 18 h 87"/>
                <a:gd name="T70" fmla="*/ 48 w 110"/>
                <a:gd name="T71" fmla="*/ 29 h 87"/>
                <a:gd name="T72" fmla="*/ 77 w 110"/>
                <a:gd name="T73" fmla="*/ 30 h 87"/>
                <a:gd name="T74" fmla="*/ 98 w 110"/>
                <a:gd name="T75" fmla="*/ 0 h 87"/>
                <a:gd name="T76" fmla="*/ 62 w 110"/>
                <a:gd name="T77" fmla="*/ 18 h 87"/>
                <a:gd name="T78" fmla="*/ 40 w 110"/>
                <a:gd name="T79" fmla="*/ 14 h 87"/>
                <a:gd name="T80" fmla="*/ 26 w 110"/>
                <a:gd name="T81" fmla="*/ 24 h 87"/>
                <a:gd name="T82" fmla="*/ 21 w 110"/>
                <a:gd name="T83" fmla="*/ 20 h 87"/>
                <a:gd name="T84" fmla="*/ 103 w 110"/>
                <a:gd name="T85" fmla="*/ 24 h 87"/>
                <a:gd name="T86" fmla="*/ 98 w 110"/>
                <a:gd name="T87" fmla="*/ 28 h 87"/>
                <a:gd name="T88" fmla="*/ 101 w 110"/>
                <a:gd name="T89" fmla="*/ 33 h 87"/>
                <a:gd name="T90" fmla="*/ 107 w 110"/>
                <a:gd name="T91" fmla="*/ 29 h 87"/>
                <a:gd name="T92" fmla="*/ 80 w 110"/>
                <a:gd name="T93" fmla="*/ 57 h 87"/>
                <a:gd name="T94" fmla="*/ 73 w 110"/>
                <a:gd name="T95" fmla="*/ 55 h 87"/>
                <a:gd name="T96" fmla="*/ 72 w 110"/>
                <a:gd name="T97" fmla="*/ 62 h 87"/>
                <a:gd name="T98" fmla="*/ 78 w 110"/>
                <a:gd name="T99" fmla="*/ 63 h 87"/>
                <a:gd name="T100" fmla="*/ 80 w 110"/>
                <a:gd name="T101" fmla="*/ 57 h 87"/>
                <a:gd name="T102" fmla="*/ 61 w 110"/>
                <a:gd name="T103" fmla="*/ 33 h 87"/>
                <a:gd name="T104" fmla="*/ 60 w 110"/>
                <a:gd name="T105" fmla="*/ 40 h 87"/>
                <a:gd name="T106" fmla="*/ 67 w 110"/>
                <a:gd name="T107" fmla="*/ 41 h 87"/>
                <a:gd name="T108" fmla="*/ 68 w 110"/>
                <a:gd name="T109" fmla="*/ 34 h 87"/>
                <a:gd name="T110" fmla="*/ 41 w 110"/>
                <a:gd name="T111" fmla="*/ 74 h 87"/>
                <a:gd name="T112" fmla="*/ 36 w 110"/>
                <a:gd name="T113" fmla="*/ 77 h 87"/>
                <a:gd name="T114" fmla="*/ 39 w 110"/>
                <a:gd name="T115" fmla="*/ 83 h 87"/>
                <a:gd name="T116" fmla="*/ 45 w 110"/>
                <a:gd name="T117" fmla="*/ 79 h 87"/>
                <a:gd name="T118" fmla="*/ 27 w 110"/>
                <a:gd name="T119" fmla="*/ 60 h 87"/>
                <a:gd name="T120" fmla="*/ 20 w 110"/>
                <a:gd name="T121" fmla="*/ 59 h 87"/>
                <a:gd name="T122" fmla="*/ 19 w 110"/>
                <a:gd name="T123" fmla="*/ 65 h 87"/>
                <a:gd name="T124" fmla="*/ 25 w 110"/>
                <a:gd name="T125" fmla="*/ 66 h 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0"/>
                <a:gd name="T190" fmla="*/ 0 h 87"/>
                <a:gd name="T191" fmla="*/ 110 w 110"/>
                <a:gd name="T192" fmla="*/ 87 h 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0" h="87">
                  <a:moveTo>
                    <a:pt x="0" y="61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16" y="58"/>
                    <a:pt x="17" y="57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0" y="55"/>
                    <a:pt x="22" y="54"/>
                    <a:pt x="24" y="55"/>
                  </a:cubicBezTo>
                  <a:cubicBezTo>
                    <a:pt x="27" y="55"/>
                    <a:pt x="28" y="56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1" y="60"/>
                    <a:pt x="31" y="62"/>
                    <a:pt x="31" y="64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0" y="70"/>
                    <a:pt x="40" y="70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6" y="40"/>
                    <a:pt x="56" y="38"/>
                    <a:pt x="56" y="35"/>
                  </a:cubicBezTo>
                  <a:cubicBezTo>
                    <a:pt x="57" y="33"/>
                    <a:pt x="58" y="31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29"/>
                    <a:pt x="63" y="29"/>
                    <a:pt x="65" y="29"/>
                  </a:cubicBezTo>
                  <a:cubicBezTo>
                    <a:pt x="68" y="30"/>
                    <a:pt x="69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34"/>
                    <a:pt x="72" y="36"/>
                    <a:pt x="72" y="39"/>
                  </a:cubicBezTo>
                  <a:cubicBezTo>
                    <a:pt x="71" y="40"/>
                    <a:pt x="71" y="41"/>
                    <a:pt x="70" y="42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1"/>
                    <a:pt x="77" y="5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8"/>
                    <a:pt x="94" y="27"/>
                  </a:cubicBezTo>
                  <a:cubicBezTo>
                    <a:pt x="95" y="25"/>
                    <a:pt x="96" y="23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0" y="21"/>
                    <a:pt x="102" y="20"/>
                    <a:pt x="104" y="21"/>
                  </a:cubicBezTo>
                  <a:cubicBezTo>
                    <a:pt x="106" y="21"/>
                    <a:pt x="108" y="22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6"/>
                    <a:pt x="110" y="28"/>
                    <a:pt x="110" y="30"/>
                  </a:cubicBezTo>
                  <a:cubicBezTo>
                    <a:pt x="110" y="32"/>
                    <a:pt x="108" y="34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6"/>
                    <a:pt x="103" y="37"/>
                    <a:pt x="101" y="36"/>
                  </a:cubicBezTo>
                  <a:cubicBezTo>
                    <a:pt x="101" y="36"/>
                    <a:pt x="100" y="36"/>
                    <a:pt x="100" y="3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4" y="59"/>
                    <a:pt x="83" y="61"/>
                  </a:cubicBezTo>
                  <a:cubicBezTo>
                    <a:pt x="83" y="63"/>
                    <a:pt x="82" y="65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78" y="67"/>
                    <a:pt x="76" y="67"/>
                    <a:pt x="74" y="67"/>
                  </a:cubicBezTo>
                  <a:cubicBezTo>
                    <a:pt x="72" y="67"/>
                    <a:pt x="70" y="65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8" y="62"/>
                    <a:pt x="67" y="60"/>
                    <a:pt x="68" y="58"/>
                  </a:cubicBezTo>
                  <a:cubicBezTo>
                    <a:pt x="68" y="57"/>
                    <a:pt x="68" y="56"/>
                    <a:pt x="69" y="55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8" y="76"/>
                    <a:pt x="49" y="78"/>
                    <a:pt x="48" y="80"/>
                  </a:cubicBezTo>
                  <a:cubicBezTo>
                    <a:pt x="48" y="82"/>
                    <a:pt x="46" y="84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3" y="86"/>
                    <a:pt x="41" y="87"/>
                    <a:pt x="39" y="86"/>
                  </a:cubicBezTo>
                  <a:cubicBezTo>
                    <a:pt x="37" y="86"/>
                    <a:pt x="35" y="84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3" y="81"/>
                    <a:pt x="32" y="79"/>
                    <a:pt x="33" y="77"/>
                  </a:cubicBezTo>
                  <a:cubicBezTo>
                    <a:pt x="33" y="77"/>
                    <a:pt x="33" y="76"/>
                    <a:pt x="33" y="7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4" y="70"/>
                    <a:pt x="23" y="71"/>
                    <a:pt x="21" y="70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2" y="25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" y="25"/>
                    <a:pt x="2" y="25"/>
                    <a:pt x="2" y="25"/>
                  </a:cubicBezTo>
                  <a:close/>
                  <a:moveTo>
                    <a:pt x="106" y="26"/>
                  </a:moveTo>
                  <a:cubicBezTo>
                    <a:pt x="106" y="25"/>
                    <a:pt x="104" y="24"/>
                    <a:pt x="103" y="24"/>
                  </a:cubicBezTo>
                  <a:cubicBezTo>
                    <a:pt x="102" y="24"/>
                    <a:pt x="101" y="24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8" y="26"/>
                    <a:pt x="98" y="28"/>
                  </a:cubicBezTo>
                  <a:cubicBezTo>
                    <a:pt x="97" y="29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3"/>
                    <a:pt x="101" y="33"/>
                  </a:cubicBezTo>
                  <a:cubicBezTo>
                    <a:pt x="103" y="33"/>
                    <a:pt x="104" y="33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1"/>
                    <a:pt x="107" y="29"/>
                  </a:cubicBezTo>
                  <a:cubicBezTo>
                    <a:pt x="107" y="28"/>
                    <a:pt x="107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lose/>
                  <a:moveTo>
                    <a:pt x="80" y="57"/>
                  </a:moveTo>
                  <a:cubicBezTo>
                    <a:pt x="79" y="56"/>
                    <a:pt x="78" y="55"/>
                    <a:pt x="77" y="55"/>
                  </a:cubicBezTo>
                  <a:cubicBezTo>
                    <a:pt x="75" y="54"/>
                    <a:pt x="74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1" y="58"/>
                  </a:cubicBezTo>
                  <a:cubicBezTo>
                    <a:pt x="71" y="60"/>
                    <a:pt x="71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3"/>
                    <a:pt x="73" y="64"/>
                    <a:pt x="75" y="64"/>
                  </a:cubicBezTo>
                  <a:cubicBezTo>
                    <a:pt x="76" y="64"/>
                    <a:pt x="77" y="64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9" y="63"/>
                    <a:pt x="80" y="62"/>
                    <a:pt x="80" y="60"/>
                  </a:cubicBezTo>
                  <a:cubicBezTo>
                    <a:pt x="81" y="59"/>
                    <a:pt x="80" y="58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68" y="34"/>
                  </a:moveTo>
                  <a:cubicBezTo>
                    <a:pt x="67" y="33"/>
                    <a:pt x="66" y="33"/>
                    <a:pt x="65" y="32"/>
                  </a:cubicBezTo>
                  <a:cubicBezTo>
                    <a:pt x="64" y="32"/>
                    <a:pt x="62" y="32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0" y="34"/>
                    <a:pt x="59" y="35"/>
                    <a:pt x="59" y="36"/>
                  </a:cubicBezTo>
                  <a:cubicBezTo>
                    <a:pt x="59" y="37"/>
                    <a:pt x="59" y="39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1"/>
                    <a:pt x="62" y="41"/>
                    <a:pt x="63" y="42"/>
                  </a:cubicBezTo>
                  <a:cubicBezTo>
                    <a:pt x="64" y="42"/>
                    <a:pt x="66" y="42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0"/>
                    <a:pt x="68" y="39"/>
                    <a:pt x="69" y="38"/>
                  </a:cubicBezTo>
                  <a:cubicBezTo>
                    <a:pt x="69" y="37"/>
                    <a:pt x="69" y="35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lose/>
                  <a:moveTo>
                    <a:pt x="44" y="76"/>
                  </a:moveTo>
                  <a:cubicBezTo>
                    <a:pt x="44" y="75"/>
                    <a:pt x="43" y="74"/>
                    <a:pt x="41" y="74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5"/>
                    <a:pt x="36" y="76"/>
                    <a:pt x="36" y="77"/>
                  </a:cubicBezTo>
                  <a:cubicBezTo>
                    <a:pt x="35" y="79"/>
                    <a:pt x="36" y="80"/>
                    <a:pt x="36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2"/>
                    <a:pt x="38" y="83"/>
                    <a:pt x="39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4" y="82"/>
                    <a:pt x="45" y="81"/>
                    <a:pt x="45" y="79"/>
                  </a:cubicBezTo>
                  <a:cubicBezTo>
                    <a:pt x="45" y="78"/>
                    <a:pt x="45" y="77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lose/>
                  <a:moveTo>
                    <a:pt x="27" y="60"/>
                  </a:moveTo>
                  <a:cubicBezTo>
                    <a:pt x="26" y="59"/>
                    <a:pt x="25" y="58"/>
                    <a:pt x="24" y="58"/>
                  </a:cubicBezTo>
                  <a:cubicBezTo>
                    <a:pt x="22" y="58"/>
                    <a:pt x="21" y="58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9"/>
                    <a:pt x="18" y="60"/>
                    <a:pt x="18" y="62"/>
                  </a:cubicBezTo>
                  <a:cubicBezTo>
                    <a:pt x="18" y="63"/>
                    <a:pt x="18" y="64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6"/>
                    <a:pt x="21" y="67"/>
                    <a:pt x="22" y="67"/>
                  </a:cubicBezTo>
                  <a:cubicBezTo>
                    <a:pt x="23" y="67"/>
                    <a:pt x="24" y="67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7" y="65"/>
                    <a:pt x="27" y="63"/>
                  </a:cubicBezTo>
                  <a:cubicBezTo>
                    <a:pt x="28" y="62"/>
                    <a:pt x="27" y="61"/>
                    <a:pt x="27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975C86E1-7C07-45D9-863E-FA79D46A646F}"/>
              </a:ext>
            </a:extLst>
          </p:cNvPr>
          <p:cNvGrpSpPr/>
          <p:nvPr/>
        </p:nvGrpSpPr>
        <p:grpSpPr>
          <a:xfrm>
            <a:off x="6191251" y="2190742"/>
            <a:ext cx="2538189" cy="2538189"/>
            <a:chOff x="4643438" y="1643056"/>
            <a:chExt cx="1903642" cy="1903642"/>
          </a:xfrm>
        </p:grpSpPr>
        <p:sp>
          <p:nvSpPr>
            <p:cNvPr id="35" name="Arc 9">
              <a:extLst>
                <a:ext uri="{FF2B5EF4-FFF2-40B4-BE49-F238E27FC236}">
                  <a16:creationId xmlns:a16="http://schemas.microsoft.com/office/drawing/2014/main" xmlns="" id="{30B53F05-E76B-4669-9931-8F50B4B3CA5C}"/>
                </a:ext>
              </a:extLst>
            </p:cNvPr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rgbClr val="DEA900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xmlns="" id="{4A2E033A-319F-440F-B31B-F669E9C7E000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5378940" y="1929404"/>
              <a:ext cx="432638" cy="485080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7"/>
                <a:gd name="T124" fmla="*/ 0 h 86"/>
                <a:gd name="T125" fmla="*/ 77 w 77"/>
                <a:gd name="T126" fmla="*/ 86 h 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xmlns="" id="{42DB9824-70BC-43C5-AD2F-22A739A13780}"/>
              </a:ext>
            </a:extLst>
          </p:cNvPr>
          <p:cNvSpPr txBox="1"/>
          <p:nvPr/>
        </p:nvSpPr>
        <p:spPr>
          <a:xfrm>
            <a:off x="508540" y="5180811"/>
            <a:ext cx="11323241" cy="123846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单击此处添加文字，添加具体文字内容，您的说明文字在此处添加，此处输入详细的说明文字。单击此处添加文字，添加具体文字内容单击</a:t>
            </a:r>
            <a:endParaRPr lang="zh-CN" altLang="en-US" sz="1333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7" b="59210"/>
          <a:stretch>
            <a:fillRect/>
          </a:stretch>
        </p:blipFill>
        <p:spPr>
          <a:xfrm>
            <a:off x="0" y="0"/>
            <a:ext cx="12192000" cy="1276340"/>
          </a:xfrm>
          <a:custGeom>
            <a:avLst/>
            <a:gdLst>
              <a:gd name="connsiteX0" fmla="*/ 0 w 12192000"/>
              <a:gd name="connsiteY0" fmla="*/ 0 h 998261"/>
              <a:gd name="connsiteX1" fmla="*/ 12192000 w 12192000"/>
              <a:gd name="connsiteY1" fmla="*/ 0 h 998261"/>
              <a:gd name="connsiteX2" fmla="*/ 12192000 w 12192000"/>
              <a:gd name="connsiteY2" fmla="*/ 998261 h 998261"/>
              <a:gd name="connsiteX3" fmla="*/ 0 w 12192000"/>
              <a:gd name="connsiteY3" fmla="*/ 998261 h 99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98261">
                <a:moveTo>
                  <a:pt x="0" y="0"/>
                </a:moveTo>
                <a:lnTo>
                  <a:pt x="12192000" y="0"/>
                </a:lnTo>
                <a:lnTo>
                  <a:pt x="12192000" y="998261"/>
                </a:lnTo>
                <a:lnTo>
                  <a:pt x="0" y="998261"/>
                </a:lnTo>
                <a:close/>
              </a:path>
            </a:pathLst>
          </a:custGeom>
        </p:spPr>
      </p:pic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1753644" y="27837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融资计划</a:t>
            </a:r>
            <a:endParaRPr lang="en-US" altLang="en-US" sz="48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176" y="401489"/>
            <a:ext cx="7745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EFEFE"/>
                </a:solidFill>
                <a:latin typeface="Kartika" pitchFamily="18" charset="0"/>
                <a:ea typeface="方正姚体" pitchFamily="2" charset="-122"/>
                <a:cs typeface="Kartika" pitchFamily="18" charset="0"/>
              </a:rPr>
              <a:t>4.2</a:t>
            </a:r>
            <a:endParaRPr lang="zh-CN" altLang="en-US" sz="3200" b="1" dirty="0">
              <a:solidFill>
                <a:srgbClr val="FEFEFE"/>
              </a:solidFill>
              <a:latin typeface="Kartika" pitchFamily="18" charset="0"/>
              <a:ea typeface="方正姚体" pitchFamily="2" charset="-122"/>
              <a:cs typeface="Kartika" pitchFamily="18" charset="0"/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flipH="1">
            <a:off x="149082" y="129254"/>
            <a:ext cx="1040761" cy="1040761"/>
          </a:xfrm>
          <a:prstGeom prst="teardrop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>
            <a:spLocks noChangeAspect="1"/>
          </p:cNvSpPr>
          <p:nvPr/>
        </p:nvSpPr>
        <p:spPr>
          <a:xfrm>
            <a:off x="7353071" y="2339946"/>
            <a:ext cx="2556000" cy="3686758"/>
          </a:xfrm>
          <a:prstGeom prst="roundRect">
            <a:avLst>
              <a:gd name="adj" fmla="val 5953"/>
            </a:avLst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>
            <a:spLocks noChangeAspect="1"/>
          </p:cNvSpPr>
          <p:nvPr/>
        </p:nvSpPr>
        <p:spPr>
          <a:xfrm>
            <a:off x="2284152" y="2365909"/>
            <a:ext cx="2520000" cy="3634832"/>
          </a:xfrm>
          <a:prstGeom prst="roundRect">
            <a:avLst>
              <a:gd name="adj" fmla="val 5953"/>
            </a:avLst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683636" y="1940912"/>
            <a:ext cx="2818596" cy="4416615"/>
          </a:xfrm>
          <a:prstGeom prst="roundRect">
            <a:avLst>
              <a:gd name="adj" fmla="val 5953"/>
            </a:avLst>
          </a:prstGeom>
          <a:solidFill>
            <a:srgbClr val="2E2E2E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37823" y="2798272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E2E2E"/>
                </a:solidFill>
                <a:latin typeface="Impact" pitchFamily="34" charset="0"/>
                <a:ea typeface="方正姚体" pitchFamily="2" charset="-122"/>
              </a:rPr>
              <a:t>融资计划一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27335" y="270594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3200" dirty="0">
                <a:solidFill>
                  <a:srgbClr val="2E2E2E"/>
                </a:solidFill>
                <a:latin typeface="Impact" pitchFamily="34" charset="0"/>
                <a:ea typeface="方正姚体" pitchFamily="2" charset="-122"/>
              </a:rPr>
              <a:t>融资计划二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63613" y="2552051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/>
                </a:solidFill>
                <a:latin typeface="Impact" pitchFamily="34" charset="0"/>
                <a:ea typeface="方正姚体" pitchFamily="2" charset="-122"/>
              </a:rPr>
              <a:t>融资计划三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991527" y="3790134"/>
            <a:ext cx="2174169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单击此处添加文字，添加具体文字单击此处添加文字，添加具体文字</a:t>
            </a:r>
            <a:endParaRPr lang="en-US" altLang="zh-CN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</a:t>
            </a:r>
            <a:endParaRPr lang="en-US" altLang="zh-CN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</a:t>
            </a:r>
            <a:endParaRPr lang="en-US" altLang="zh-CN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77966" y="3841375"/>
            <a:ext cx="2075634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单击此处添加文字，添加具体文字单击此处添加文字，添加具体文字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37823" y="3877083"/>
            <a:ext cx="1958438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单击此处添加文字，添加具体文字单击此处添加文字，添加具体文字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itchFamily="2" charset="-122"/>
                <a:ea typeface="方正姚体" pitchFamily="2" charset="-122"/>
              </a:rPr>
              <a:t>单击此处添加文字，添加具体文字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05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8CB85F6-8CA2-42F3-8B82-DE732DC50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80" y="366050"/>
            <a:ext cx="11039920" cy="600652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178A421-27CA-4BEE-84C1-78CBC0B71F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988D9416-D790-4141-B93E-D64153AABA5F}"/>
              </a:ext>
            </a:extLst>
          </p:cNvPr>
          <p:cNvSpPr txBox="1"/>
          <p:nvPr/>
        </p:nvSpPr>
        <p:spPr>
          <a:xfrm>
            <a:off x="2673351" y="1664525"/>
            <a:ext cx="6845300" cy="995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5867" b="1" kern="1400" spc="267" dirty="0">
                <a:solidFill>
                  <a:schemeClr val="bg1">
                    <a:lumMod val="95000"/>
                  </a:schemeClr>
                </a:solidFill>
              </a:rPr>
              <a:t>谢谢观看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572AA123-BA5C-4555-A86F-3F1F4FD45860}"/>
              </a:ext>
            </a:extLst>
          </p:cNvPr>
          <p:cNvSpPr txBox="1"/>
          <p:nvPr/>
        </p:nvSpPr>
        <p:spPr>
          <a:xfrm>
            <a:off x="3445934" y="2595859"/>
            <a:ext cx="5300133" cy="748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426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Business Plan</a:t>
            </a:r>
            <a:endParaRPr lang="zh-CN" altLang="en-US" sz="4267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24" name="Rectangle 37">
            <a:extLst>
              <a:ext uri="{FF2B5EF4-FFF2-40B4-BE49-F238E27FC236}">
                <a16:creationId xmlns:a16="http://schemas.microsoft.com/office/drawing/2014/main" xmlns="" id="{2894DF15-302D-4851-9AFA-936C246CBCAA}"/>
              </a:ext>
            </a:extLst>
          </p:cNvPr>
          <p:cNvSpPr/>
          <p:nvPr/>
        </p:nvSpPr>
        <p:spPr>
          <a:xfrm>
            <a:off x="3018654" y="3369311"/>
            <a:ext cx="6154693" cy="43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67" dirty="0">
                <a:solidFill>
                  <a:schemeClr val="bg1"/>
                </a:solidFill>
                <a:latin typeface="+mn-ea"/>
                <a:cs typeface="Lao UI" panose="020B0502040204020203" pitchFamily="34" charset="0"/>
              </a:rPr>
              <a:t>完整框架内容，修改更便捷，封面和内页所有素材均可自由编辑替换</a:t>
            </a:r>
            <a:endParaRPr lang="en-US" altLang="zh-CN" sz="1467" dirty="0">
              <a:solidFill>
                <a:schemeClr val="bg1"/>
              </a:solidFill>
              <a:latin typeface="+mn-ea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75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75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致黑色商业工作计划PPT模板下载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2094</Words>
  <Application>Microsoft Office PowerPoint</Application>
  <PresentationFormat>宽屏</PresentationFormat>
  <Paragraphs>315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FontAwesome</vt:lpstr>
      <vt:lpstr>MS Mincho</vt:lpstr>
      <vt:lpstr>Open Sans</vt:lpstr>
      <vt:lpstr>等线</vt:lpstr>
      <vt:lpstr>方正姚体</vt:lpstr>
      <vt:lpstr>华文细黑</vt:lpstr>
      <vt:lpstr>宋体</vt:lpstr>
      <vt:lpstr>微软雅黑</vt:lpstr>
      <vt:lpstr>微软雅黑</vt:lpstr>
      <vt:lpstr>Arial</vt:lpstr>
      <vt:lpstr>Calibri</vt:lpstr>
      <vt:lpstr>Calibri Light</vt:lpstr>
      <vt:lpstr>Impact</vt:lpstr>
      <vt:lpstr>Kartika</vt:lpstr>
      <vt:lpstr>Lao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精致黑色商业工作计划PPT模板下载</dc:title>
  <dc:creator>PC</dc:creator>
  <cp:lastModifiedBy>Administrator</cp:lastModifiedBy>
  <cp:revision>179</cp:revision>
  <dcterms:created xsi:type="dcterms:W3CDTF">2016-03-28T08:07:00Z</dcterms:created>
  <dcterms:modified xsi:type="dcterms:W3CDTF">2017-10-06T08:31:06Z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