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9"/>
  </p:notesMasterIdLst>
  <p:sldIdLst>
    <p:sldId id="256" r:id="rId2"/>
    <p:sldId id="310" r:id="rId3"/>
    <p:sldId id="284" r:id="rId4"/>
    <p:sldId id="288" r:id="rId5"/>
    <p:sldId id="289" r:id="rId6"/>
    <p:sldId id="290" r:id="rId7"/>
    <p:sldId id="291" r:id="rId8"/>
    <p:sldId id="292" r:id="rId9"/>
    <p:sldId id="285" r:id="rId10"/>
    <p:sldId id="293" r:id="rId11"/>
    <p:sldId id="294" r:id="rId12"/>
    <p:sldId id="295" r:id="rId13"/>
    <p:sldId id="296" r:id="rId14"/>
    <p:sldId id="297" r:id="rId15"/>
    <p:sldId id="286" r:id="rId16"/>
    <p:sldId id="298" r:id="rId17"/>
    <p:sldId id="299" r:id="rId18"/>
    <p:sldId id="300" r:id="rId19"/>
    <p:sldId id="301" r:id="rId20"/>
    <p:sldId id="302" r:id="rId21"/>
    <p:sldId id="287" r:id="rId22"/>
    <p:sldId id="303" r:id="rId23"/>
    <p:sldId id="304" r:id="rId24"/>
    <p:sldId id="305" r:id="rId25"/>
    <p:sldId id="306" r:id="rId26"/>
    <p:sldId id="307" r:id="rId27"/>
    <p:sldId id="257"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3739"/>
    <a:srgbClr val="DE5968"/>
    <a:srgbClr val="FB7047"/>
    <a:srgbClr val="9453C9"/>
    <a:srgbClr val="8A44C4"/>
    <a:srgbClr val="F8F8F8"/>
    <a:srgbClr val="811D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33" autoAdjust="0"/>
    <p:restoredTop sz="96252" autoAdjust="0"/>
  </p:normalViewPr>
  <p:slideViewPr>
    <p:cSldViewPr snapToGrid="0">
      <p:cViewPr varScale="1">
        <p:scale>
          <a:sx n="88" d="100"/>
          <a:sy n="88" d="100"/>
        </p:scale>
        <p:origin x="786" y="9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F83739"/>
            </a:solidFill>
            <a:ln>
              <a:noFill/>
            </a:ln>
            <a:effectLst/>
          </c:spPr>
          <c:invertIfNegative val="0"/>
          <c:val>
            <c:numRef>
              <c:f>Sheet1!$B$2:$B$7</c:f>
              <c:numCache>
                <c:formatCode>General</c:formatCode>
                <c:ptCount val="6"/>
                <c:pt idx="0">
                  <c:v>1.5</c:v>
                </c:pt>
                <c:pt idx="1">
                  <c:v>2.5</c:v>
                </c:pt>
                <c:pt idx="2">
                  <c:v>3.5</c:v>
                </c:pt>
                <c:pt idx="3">
                  <c:v>4.5</c:v>
                </c:pt>
                <c:pt idx="4">
                  <c:v>3.1</c:v>
                </c:pt>
                <c:pt idx="5">
                  <c:v>3.9</c:v>
                </c:pt>
              </c:numCache>
            </c:numRef>
          </c:val>
          <c:extLst xmlns:c16r2="http://schemas.microsoft.com/office/drawing/2015/06/chart">
            <c:ext xmlns:c16="http://schemas.microsoft.com/office/drawing/2014/chart" uri="{C3380CC4-5D6E-409C-BE32-E72D297353CC}">
              <c16:uniqueId val="{00000000-F4F2-4BED-86F8-268F9E2B389F}"/>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系列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Sheet1!$A$2:$A$7</c15:sqref>
                        </c15:formulaRef>
                      </c:ext>
                    </c:extLst>
                    <c:strCache>
                      <c:ptCount val="6"/>
                      <c:pt idx="0">
                        <c:v>1月份</c:v>
                      </c:pt>
                      <c:pt idx="1">
                        <c:v>2月份</c:v>
                      </c:pt>
                      <c:pt idx="2">
                        <c:v>3月份</c:v>
                      </c:pt>
                      <c:pt idx="3">
                        <c:v>4月份</c:v>
                      </c:pt>
                      <c:pt idx="4">
                        <c:v>5月份</c:v>
                      </c:pt>
                      <c:pt idx="5">
                        <c:v>6月份</c:v>
                      </c:pt>
                    </c:strCache>
                  </c:strRef>
                </c15:cat>
              </c15:filteredCategoryTitle>
            </c:ext>
          </c:extLst>
        </c:ser>
        <c:dLbls>
          <c:showLegendKey val="0"/>
          <c:showVal val="0"/>
          <c:showCatName val="0"/>
          <c:showSerName val="0"/>
          <c:showPercent val="0"/>
          <c:showBubbleSize val="0"/>
        </c:dLbls>
        <c:gapWidth val="175"/>
        <c:overlap val="-27"/>
        <c:axId val="-1883042528"/>
        <c:axId val="-1883028928"/>
      </c:barChart>
      <c:catAx>
        <c:axId val="-1883042528"/>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ITC Avant Garde Std Bk" panose="020B0502020202020204" pitchFamily="34" charset="0"/>
                <a:ea typeface="方正正纤黑简体" panose="02000000000000000000" pitchFamily="2" charset="-122"/>
                <a:cs typeface="+mn-cs"/>
              </a:defRPr>
            </a:pPr>
            <a:endParaRPr lang="zh-CN"/>
          </a:p>
        </c:txPr>
        <c:crossAx val="-1883028928"/>
        <c:crosses val="autoZero"/>
        <c:auto val="1"/>
        <c:lblAlgn val="ctr"/>
        <c:lblOffset val="100"/>
        <c:noMultiLvlLbl val="0"/>
      </c:catAx>
      <c:valAx>
        <c:axId val="-1883028928"/>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ITC Avant Garde Std Bk" panose="020B0502020202020204" pitchFamily="34" charset="0"/>
                <a:ea typeface="+mn-ea"/>
                <a:cs typeface="+mn-cs"/>
              </a:defRPr>
            </a:pPr>
            <a:endParaRPr lang="zh-CN"/>
          </a:p>
        </c:txPr>
        <c:crossAx val="-18830425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FB7047"/>
            </a:solidFill>
            <a:ln>
              <a:noFill/>
            </a:ln>
            <a:effectLst/>
          </c:spPr>
          <c:invertIfNegative val="0"/>
          <c:dPt>
            <c:idx val="3"/>
            <c:invertIfNegative val="0"/>
            <c:bubble3D val="0"/>
            <c:spPr>
              <a:solidFill>
                <a:srgbClr val="FB7047"/>
              </a:solidFill>
              <a:ln>
                <a:noFill/>
              </a:ln>
              <a:effectLst/>
            </c:spPr>
            <c:extLst xmlns:c16r2="http://schemas.microsoft.com/office/drawing/2015/06/chart">
              <c:ext xmlns:c16="http://schemas.microsoft.com/office/drawing/2014/chart" uri="{C3380CC4-5D6E-409C-BE32-E72D297353CC}">
                <c16:uniqueId val="{00000001-D2BD-4FA8-9935-52A8D011680C}"/>
              </c:ext>
            </c:extLst>
          </c:dPt>
          <c:val>
            <c:numRef>
              <c:f>Sheet1!$B$2:$B$7</c:f>
              <c:numCache>
                <c:formatCode>General</c:formatCode>
                <c:ptCount val="6"/>
                <c:pt idx="0">
                  <c:v>1.5</c:v>
                </c:pt>
                <c:pt idx="1">
                  <c:v>2.5</c:v>
                </c:pt>
                <c:pt idx="2">
                  <c:v>3.5</c:v>
                </c:pt>
                <c:pt idx="3">
                  <c:v>4.5</c:v>
                </c:pt>
                <c:pt idx="4">
                  <c:v>3.1</c:v>
                </c:pt>
                <c:pt idx="5">
                  <c:v>3.9</c:v>
                </c:pt>
              </c:numCache>
            </c:numRef>
          </c:val>
          <c:extLst xmlns:c16r2="http://schemas.microsoft.com/office/drawing/2015/06/chart">
            <c:ext xmlns:c16="http://schemas.microsoft.com/office/drawing/2014/chart" uri="{C3380CC4-5D6E-409C-BE32-E72D297353CC}">
              <c16:uniqueId val="{00000002-D2BD-4FA8-9935-52A8D011680C}"/>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系列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Sheet1!$A$2:$A$7</c15:sqref>
                        </c15:formulaRef>
                      </c:ext>
                    </c:extLst>
                    <c:strCache>
                      <c:ptCount val="6"/>
                      <c:pt idx="0">
                        <c:v>7月份</c:v>
                      </c:pt>
                      <c:pt idx="1">
                        <c:v>8月份</c:v>
                      </c:pt>
                      <c:pt idx="2">
                        <c:v>9月份</c:v>
                      </c:pt>
                      <c:pt idx="3">
                        <c:v>10月份</c:v>
                      </c:pt>
                      <c:pt idx="4">
                        <c:v>11月份</c:v>
                      </c:pt>
                      <c:pt idx="5">
                        <c:v>12月份</c:v>
                      </c:pt>
                    </c:strCache>
                  </c:strRef>
                </c15:cat>
              </c15:filteredCategoryTitle>
            </c:ext>
          </c:extLst>
        </c:ser>
        <c:dLbls>
          <c:showLegendKey val="0"/>
          <c:showVal val="0"/>
          <c:showCatName val="0"/>
          <c:showSerName val="0"/>
          <c:showPercent val="0"/>
          <c:showBubbleSize val="0"/>
        </c:dLbls>
        <c:gapWidth val="175"/>
        <c:overlap val="-27"/>
        <c:axId val="-1883037632"/>
        <c:axId val="-1883037088"/>
      </c:barChart>
      <c:catAx>
        <c:axId val="-1883037632"/>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ITC Avant Garde Std Bk" panose="020B0502020202020204" pitchFamily="34" charset="0"/>
                <a:ea typeface="方正正纤黑简体" panose="02000000000000000000" pitchFamily="2" charset="-122"/>
                <a:cs typeface="+mn-cs"/>
              </a:defRPr>
            </a:pPr>
            <a:endParaRPr lang="zh-CN"/>
          </a:p>
        </c:txPr>
        <c:crossAx val="-1883037088"/>
        <c:crosses val="autoZero"/>
        <c:auto val="1"/>
        <c:lblAlgn val="ctr"/>
        <c:lblOffset val="100"/>
        <c:noMultiLvlLbl val="0"/>
      </c:catAx>
      <c:valAx>
        <c:axId val="-1883037088"/>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ITC Avant Garde Std Bk" panose="020B0502020202020204" pitchFamily="34" charset="0"/>
                <a:ea typeface="+mn-ea"/>
                <a:cs typeface="+mn-cs"/>
              </a:defRPr>
            </a:pPr>
            <a:endParaRPr lang="zh-CN"/>
          </a:p>
        </c:txPr>
        <c:crossAx val="-18830376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813AE2-7776-49A9-9A7F-8CBCE9FCC2A1}" type="datetimeFigureOut">
              <a:rPr lang="zh-CN" altLang="en-US" smtClean="0"/>
              <a:t>2019/3/23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D878BC-5F95-4526-8A87-C24BD5EF136E}" type="slidenum">
              <a:rPr lang="zh-CN" altLang="en-US" smtClean="0"/>
              <a:t>‹#›</a:t>
            </a:fld>
            <a:endParaRPr lang="zh-CN" altLang="en-US"/>
          </a:p>
        </p:txBody>
      </p:sp>
    </p:spTree>
    <p:extLst>
      <p:ext uri="{BB962C8B-B14F-4D97-AF65-F5344CB8AC3E}">
        <p14:creationId xmlns:p14="http://schemas.microsoft.com/office/powerpoint/2010/main" val="2604281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D878BC-5F95-4526-8A87-C24BD5EF136E}" type="slidenum">
              <a:rPr lang="zh-CN" altLang="en-US" smtClean="0"/>
              <a:t>1</a:t>
            </a:fld>
            <a:endParaRPr lang="zh-CN" altLang="en-US"/>
          </a:p>
        </p:txBody>
      </p:sp>
    </p:spTree>
    <p:extLst>
      <p:ext uri="{BB962C8B-B14F-4D97-AF65-F5344CB8AC3E}">
        <p14:creationId xmlns:p14="http://schemas.microsoft.com/office/powerpoint/2010/main" val="1754940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9C2F46-5B56-486A-9FEE-A65AFE2158B6}" type="slidenum">
              <a:rPr lang="zh-CN" altLang="en-US" smtClean="0"/>
              <a:t>2</a:t>
            </a:fld>
            <a:endParaRPr lang="zh-CN" altLang="en-US"/>
          </a:p>
        </p:txBody>
      </p:sp>
    </p:spTree>
    <p:extLst>
      <p:ext uri="{BB962C8B-B14F-4D97-AF65-F5344CB8AC3E}">
        <p14:creationId xmlns:p14="http://schemas.microsoft.com/office/powerpoint/2010/main" val="3632207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781C4D-3610-4DC0-931A-6706486BE28E}" type="slidenum">
              <a:rPr lang="zh-CN" altLang="en-US" smtClean="0"/>
              <a:t>3</a:t>
            </a:fld>
            <a:endParaRPr lang="zh-CN" altLang="en-US"/>
          </a:p>
        </p:txBody>
      </p:sp>
    </p:spTree>
    <p:extLst>
      <p:ext uri="{BB962C8B-B14F-4D97-AF65-F5344CB8AC3E}">
        <p14:creationId xmlns:p14="http://schemas.microsoft.com/office/powerpoint/2010/main" val="1518514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560603-279D-4B4B-92DD-DE5560F472B9}" type="slidenum">
              <a:rPr lang="zh-CN" altLang="en-US" smtClean="0"/>
              <a:t>4</a:t>
            </a:fld>
            <a:endParaRPr lang="zh-CN" altLang="en-US"/>
          </a:p>
        </p:txBody>
      </p:sp>
    </p:spTree>
    <p:extLst>
      <p:ext uri="{BB962C8B-B14F-4D97-AF65-F5344CB8AC3E}">
        <p14:creationId xmlns:p14="http://schemas.microsoft.com/office/powerpoint/2010/main" val="309802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816B1F-C048-4B77-895E-A0BA968F8074}" type="slidenum">
              <a:rPr lang="en-US" smtClean="0"/>
              <a:t>5</a:t>
            </a:fld>
            <a:endParaRPr lang="en-US" dirty="0"/>
          </a:p>
        </p:txBody>
      </p:sp>
    </p:spTree>
    <p:extLst>
      <p:ext uri="{BB962C8B-B14F-4D97-AF65-F5344CB8AC3E}">
        <p14:creationId xmlns:p14="http://schemas.microsoft.com/office/powerpoint/2010/main" val="3590228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t>6</a:t>
            </a:fld>
            <a:endParaRPr lang="zh-CN" altLang="en-US"/>
          </a:p>
        </p:txBody>
      </p:sp>
    </p:spTree>
    <p:extLst>
      <p:ext uri="{BB962C8B-B14F-4D97-AF65-F5344CB8AC3E}">
        <p14:creationId xmlns:p14="http://schemas.microsoft.com/office/powerpoint/2010/main" val="2082132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CD79D-88F0-4DAA-B420-43314E572E2B}" type="slidenum">
              <a:rPr lang="zh-CN" altLang="en-US" smtClean="0"/>
              <a:t>7</a:t>
            </a:fld>
            <a:endParaRPr lang="zh-CN" altLang="en-US"/>
          </a:p>
        </p:txBody>
      </p:sp>
    </p:spTree>
    <p:extLst>
      <p:ext uri="{BB962C8B-B14F-4D97-AF65-F5344CB8AC3E}">
        <p14:creationId xmlns:p14="http://schemas.microsoft.com/office/powerpoint/2010/main" val="3912040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t>8</a:t>
            </a:fld>
            <a:endParaRPr lang="zh-CN" altLang="en-US"/>
          </a:p>
        </p:txBody>
      </p:sp>
    </p:spTree>
    <p:extLst>
      <p:ext uri="{BB962C8B-B14F-4D97-AF65-F5344CB8AC3E}">
        <p14:creationId xmlns:p14="http://schemas.microsoft.com/office/powerpoint/2010/main" val="2602224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781C4D-3610-4DC0-931A-6706486BE28E}" type="slidenum">
              <a:rPr lang="zh-CN" altLang="en-US" smtClean="0"/>
              <a:t>9</a:t>
            </a:fld>
            <a:endParaRPr lang="zh-CN" altLang="en-US"/>
          </a:p>
        </p:txBody>
      </p:sp>
    </p:spTree>
    <p:extLst>
      <p:ext uri="{BB962C8B-B14F-4D97-AF65-F5344CB8AC3E}">
        <p14:creationId xmlns:p14="http://schemas.microsoft.com/office/powerpoint/2010/main" val="1389669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48DDA5-EEBD-40D0-8E5D-6624D3EF6800}" type="slidenum">
              <a:rPr lang="zh-CN" altLang="en-US" smtClean="0"/>
              <a:t>10</a:t>
            </a:fld>
            <a:endParaRPr lang="zh-CN" altLang="en-US"/>
          </a:p>
        </p:txBody>
      </p:sp>
    </p:spTree>
    <p:extLst>
      <p:ext uri="{BB962C8B-B14F-4D97-AF65-F5344CB8AC3E}">
        <p14:creationId xmlns:p14="http://schemas.microsoft.com/office/powerpoint/2010/main" val="29607392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CD79D-88F0-4DAA-B420-43314E572E2B}" type="slidenum">
              <a:rPr lang="zh-CN" altLang="en-US" smtClean="0"/>
              <a:t>11</a:t>
            </a:fld>
            <a:endParaRPr lang="zh-CN" altLang="en-US"/>
          </a:p>
        </p:txBody>
      </p:sp>
    </p:spTree>
    <p:extLst>
      <p:ext uri="{BB962C8B-B14F-4D97-AF65-F5344CB8AC3E}">
        <p14:creationId xmlns:p14="http://schemas.microsoft.com/office/powerpoint/2010/main" val="23514240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12</a:t>
            </a:fld>
            <a:endParaRPr lang="zh-CN" altLang="en-US" dirty="0"/>
          </a:p>
        </p:txBody>
      </p:sp>
    </p:spTree>
    <p:extLst>
      <p:ext uri="{BB962C8B-B14F-4D97-AF65-F5344CB8AC3E}">
        <p14:creationId xmlns:p14="http://schemas.microsoft.com/office/powerpoint/2010/main" val="2478585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CD79D-88F0-4DAA-B420-43314E572E2B}" type="slidenum">
              <a:rPr lang="zh-CN" altLang="en-US" smtClean="0"/>
              <a:t>13</a:t>
            </a:fld>
            <a:endParaRPr lang="zh-CN" altLang="en-US"/>
          </a:p>
        </p:txBody>
      </p:sp>
    </p:spTree>
    <p:extLst>
      <p:ext uri="{BB962C8B-B14F-4D97-AF65-F5344CB8AC3E}">
        <p14:creationId xmlns:p14="http://schemas.microsoft.com/office/powerpoint/2010/main" val="34408429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17673B-C84E-4888-B53A-623D8E0F1887}" type="slidenum">
              <a:rPr lang="zh-CN" altLang="en-US" smtClean="0"/>
              <a:t>14</a:t>
            </a:fld>
            <a:endParaRPr lang="zh-CN" altLang="en-US"/>
          </a:p>
        </p:txBody>
      </p:sp>
    </p:spTree>
    <p:extLst>
      <p:ext uri="{BB962C8B-B14F-4D97-AF65-F5344CB8AC3E}">
        <p14:creationId xmlns:p14="http://schemas.microsoft.com/office/powerpoint/2010/main" val="41454788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781C4D-3610-4DC0-931A-6706486BE28E}" type="slidenum">
              <a:rPr lang="zh-CN" altLang="en-US" smtClean="0"/>
              <a:t>15</a:t>
            </a:fld>
            <a:endParaRPr lang="zh-CN" altLang="en-US"/>
          </a:p>
        </p:txBody>
      </p:sp>
    </p:spTree>
    <p:extLst>
      <p:ext uri="{BB962C8B-B14F-4D97-AF65-F5344CB8AC3E}">
        <p14:creationId xmlns:p14="http://schemas.microsoft.com/office/powerpoint/2010/main" val="3396126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16</a:t>
            </a:fld>
            <a:endParaRPr lang="zh-CN" altLang="en-US"/>
          </a:p>
        </p:txBody>
      </p:sp>
    </p:spTree>
    <p:extLst>
      <p:ext uri="{BB962C8B-B14F-4D97-AF65-F5344CB8AC3E}">
        <p14:creationId xmlns:p14="http://schemas.microsoft.com/office/powerpoint/2010/main" val="31929293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17673B-C84E-4888-B53A-623D8E0F1887}" type="slidenum">
              <a:rPr lang="zh-CN" altLang="en-US" smtClean="0"/>
              <a:t>17</a:t>
            </a:fld>
            <a:endParaRPr lang="zh-CN" altLang="en-US"/>
          </a:p>
        </p:txBody>
      </p:sp>
    </p:spTree>
    <p:extLst>
      <p:ext uri="{BB962C8B-B14F-4D97-AF65-F5344CB8AC3E}">
        <p14:creationId xmlns:p14="http://schemas.microsoft.com/office/powerpoint/2010/main" val="7901466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52A2EFB-6695-429B-89A6-63679E002AAD}" type="slidenum">
              <a:rPr lang="zh-CN" altLang="en-US" smtClean="0"/>
              <a:pPr/>
              <a:t>18</a:t>
            </a:fld>
            <a:endParaRPr lang="zh-CN" altLang="en-US"/>
          </a:p>
        </p:txBody>
      </p:sp>
    </p:spTree>
    <p:extLst>
      <p:ext uri="{BB962C8B-B14F-4D97-AF65-F5344CB8AC3E}">
        <p14:creationId xmlns:p14="http://schemas.microsoft.com/office/powerpoint/2010/main" val="27814409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17673B-C84E-4888-B53A-623D8E0F1887}" type="slidenum">
              <a:rPr lang="zh-CN" altLang="en-US" smtClean="0"/>
              <a:t>19</a:t>
            </a:fld>
            <a:endParaRPr lang="zh-CN" altLang="en-US"/>
          </a:p>
        </p:txBody>
      </p:sp>
    </p:spTree>
    <p:extLst>
      <p:ext uri="{BB962C8B-B14F-4D97-AF65-F5344CB8AC3E}">
        <p14:creationId xmlns:p14="http://schemas.microsoft.com/office/powerpoint/2010/main" val="24438742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BE1BD6-0A43-4D46-9127-F37CD65CC266}" type="slidenum">
              <a:rPr lang="zh-CN" altLang="en-US" smtClean="0"/>
              <a:t>20</a:t>
            </a:fld>
            <a:endParaRPr lang="zh-CN" altLang="en-US"/>
          </a:p>
        </p:txBody>
      </p:sp>
    </p:spTree>
    <p:extLst>
      <p:ext uri="{BB962C8B-B14F-4D97-AF65-F5344CB8AC3E}">
        <p14:creationId xmlns:p14="http://schemas.microsoft.com/office/powerpoint/2010/main" val="27273959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781C4D-3610-4DC0-931A-6706486BE28E}" type="slidenum">
              <a:rPr lang="zh-CN" altLang="en-US" smtClean="0"/>
              <a:t>21</a:t>
            </a:fld>
            <a:endParaRPr lang="zh-CN" altLang="en-US"/>
          </a:p>
        </p:txBody>
      </p:sp>
    </p:spTree>
    <p:extLst>
      <p:ext uri="{BB962C8B-B14F-4D97-AF65-F5344CB8AC3E}">
        <p14:creationId xmlns:p14="http://schemas.microsoft.com/office/powerpoint/2010/main" val="42355219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dirty="0"/>
          </a:p>
        </p:txBody>
      </p:sp>
    </p:spTree>
    <p:extLst>
      <p:ext uri="{BB962C8B-B14F-4D97-AF65-F5344CB8AC3E}">
        <p14:creationId xmlns:p14="http://schemas.microsoft.com/office/powerpoint/2010/main" val="36055191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23</a:t>
            </a:fld>
            <a:endParaRPr lang="zh-CN" altLang="en-US" dirty="0">
              <a:solidFill>
                <a:prstClr val="black"/>
              </a:solidFill>
            </a:endParaRPr>
          </a:p>
        </p:txBody>
      </p:sp>
    </p:spTree>
    <p:extLst>
      <p:ext uri="{BB962C8B-B14F-4D97-AF65-F5344CB8AC3E}">
        <p14:creationId xmlns:p14="http://schemas.microsoft.com/office/powerpoint/2010/main" val="7378753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17673B-C84E-4888-B53A-623D8E0F1887}" type="slidenum">
              <a:rPr lang="zh-CN" altLang="en-US" smtClean="0"/>
              <a:t>24</a:t>
            </a:fld>
            <a:endParaRPr lang="zh-CN" altLang="en-US"/>
          </a:p>
        </p:txBody>
      </p:sp>
    </p:spTree>
    <p:extLst>
      <p:ext uri="{BB962C8B-B14F-4D97-AF65-F5344CB8AC3E}">
        <p14:creationId xmlns:p14="http://schemas.microsoft.com/office/powerpoint/2010/main" val="31679141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30B8A9-2882-4CA3-964F-B69047E8FF93}" type="slidenum">
              <a:rPr lang="zh-CN" altLang="en-US" smtClean="0"/>
              <a:t>25</a:t>
            </a:fld>
            <a:endParaRPr lang="zh-CN" altLang="en-US"/>
          </a:p>
        </p:txBody>
      </p:sp>
    </p:spTree>
    <p:extLst>
      <p:ext uri="{BB962C8B-B14F-4D97-AF65-F5344CB8AC3E}">
        <p14:creationId xmlns:p14="http://schemas.microsoft.com/office/powerpoint/2010/main" val="24935222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17673B-C84E-4888-B53A-623D8E0F1887}" type="slidenum">
              <a:rPr lang="zh-CN" altLang="en-US" smtClean="0"/>
              <a:t>26</a:t>
            </a:fld>
            <a:endParaRPr lang="zh-CN" altLang="en-US"/>
          </a:p>
        </p:txBody>
      </p:sp>
    </p:spTree>
    <p:extLst>
      <p:ext uri="{BB962C8B-B14F-4D97-AF65-F5344CB8AC3E}">
        <p14:creationId xmlns:p14="http://schemas.microsoft.com/office/powerpoint/2010/main" val="28457188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D878BC-5F95-4526-8A87-C24BD5EF136E}" type="slidenum">
              <a:rPr lang="zh-CN" altLang="en-US" smtClean="0"/>
              <a:t>27</a:t>
            </a:fld>
            <a:endParaRPr lang="zh-CN" altLang="en-US"/>
          </a:p>
        </p:txBody>
      </p:sp>
    </p:spTree>
    <p:extLst>
      <p:ext uri="{BB962C8B-B14F-4D97-AF65-F5344CB8AC3E}">
        <p14:creationId xmlns:p14="http://schemas.microsoft.com/office/powerpoint/2010/main" val="544113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1EF6355-4B43-444C-B953-4575B73A4BA6}" type="datetimeFigureOut">
              <a:rPr lang="zh-CN" altLang="en-US" smtClean="0"/>
              <a:t>2019/3/23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A170BE5-8E8D-4A0B-91FF-ACD7C3E34253}" type="slidenum">
              <a:rPr lang="zh-CN" altLang="en-US" smtClean="0"/>
              <a:t>‹#›</a:t>
            </a:fld>
            <a:endParaRPr lang="zh-CN" altLang="en-US"/>
          </a:p>
        </p:txBody>
      </p:sp>
    </p:spTree>
    <p:extLst>
      <p:ext uri="{BB962C8B-B14F-4D97-AF65-F5344CB8AC3E}">
        <p14:creationId xmlns:p14="http://schemas.microsoft.com/office/powerpoint/2010/main" val="1357161482"/>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1EF6355-4B43-444C-B953-4575B73A4BA6}" type="datetimeFigureOut">
              <a:rPr lang="zh-CN" altLang="en-US" smtClean="0"/>
              <a:t>2019/3/23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A170BE5-8E8D-4A0B-91FF-ACD7C3E34253}" type="slidenum">
              <a:rPr lang="zh-CN" altLang="en-US" smtClean="0"/>
              <a:t>‹#›</a:t>
            </a:fld>
            <a:endParaRPr lang="zh-CN" altLang="en-US"/>
          </a:p>
        </p:txBody>
      </p:sp>
    </p:spTree>
    <p:extLst>
      <p:ext uri="{BB962C8B-B14F-4D97-AF65-F5344CB8AC3E}">
        <p14:creationId xmlns:p14="http://schemas.microsoft.com/office/powerpoint/2010/main" val="3323886170"/>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1EF6355-4B43-444C-B953-4575B73A4BA6}" type="datetimeFigureOut">
              <a:rPr lang="zh-CN" altLang="en-US" smtClean="0"/>
              <a:t>2019/3/23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A170BE5-8E8D-4A0B-91FF-ACD7C3E34253}" type="slidenum">
              <a:rPr lang="zh-CN" altLang="en-US" smtClean="0"/>
              <a:t>‹#›</a:t>
            </a:fld>
            <a:endParaRPr lang="zh-CN" altLang="en-US"/>
          </a:p>
        </p:txBody>
      </p:sp>
    </p:spTree>
    <p:extLst>
      <p:ext uri="{BB962C8B-B14F-4D97-AF65-F5344CB8AC3E}">
        <p14:creationId xmlns:p14="http://schemas.microsoft.com/office/powerpoint/2010/main" val="94352609"/>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1EF6355-4B43-444C-B953-4575B73A4BA6}" type="datetimeFigureOut">
              <a:rPr lang="zh-CN" altLang="en-US" smtClean="0"/>
              <a:t>2019/3/23</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A170BE5-8E8D-4A0B-91FF-ACD7C3E34253}" type="slidenum">
              <a:rPr lang="zh-CN" altLang="en-US" smtClean="0"/>
              <a:t>‹#›</a:t>
            </a:fld>
            <a:endParaRPr lang="zh-CN" altLang="en-US"/>
          </a:p>
        </p:txBody>
      </p:sp>
    </p:spTree>
    <p:extLst>
      <p:ext uri="{BB962C8B-B14F-4D97-AF65-F5344CB8AC3E}">
        <p14:creationId xmlns:p14="http://schemas.microsoft.com/office/powerpoint/2010/main" val="443473548"/>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71EF6355-4B43-444C-B953-4575B73A4BA6}" type="datetimeFigureOut">
              <a:rPr lang="zh-CN" altLang="en-US" smtClean="0"/>
              <a:t>2019/3/23</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7A170BE5-8E8D-4A0B-91FF-ACD7C3E34253}" type="slidenum">
              <a:rPr lang="zh-CN" altLang="en-US" smtClean="0"/>
              <a:t>‹#›</a:t>
            </a:fld>
            <a:endParaRPr lang="zh-CN" altLang="en-US"/>
          </a:p>
        </p:txBody>
      </p:sp>
    </p:spTree>
    <p:extLst>
      <p:ext uri="{BB962C8B-B14F-4D97-AF65-F5344CB8AC3E}">
        <p14:creationId xmlns:p14="http://schemas.microsoft.com/office/powerpoint/2010/main" val="1276139180"/>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71EF6355-4B43-444C-B953-4575B73A4BA6}" type="datetimeFigureOut">
              <a:rPr lang="zh-CN" altLang="en-US" smtClean="0"/>
              <a:t>2019/3/23</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7A170BE5-8E8D-4A0B-91FF-ACD7C3E34253}" type="slidenum">
              <a:rPr lang="zh-CN" altLang="en-US" smtClean="0"/>
              <a:t>‹#›</a:t>
            </a:fld>
            <a:endParaRPr lang="zh-CN" altLang="en-US"/>
          </a:p>
        </p:txBody>
      </p:sp>
    </p:spTree>
    <p:extLst>
      <p:ext uri="{BB962C8B-B14F-4D97-AF65-F5344CB8AC3E}">
        <p14:creationId xmlns:p14="http://schemas.microsoft.com/office/powerpoint/2010/main" val="3358417660"/>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71EF6355-4B43-444C-B953-4575B73A4BA6}" type="datetimeFigureOut">
              <a:rPr lang="zh-CN" altLang="en-US" smtClean="0"/>
              <a:t>2019/3/23</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7A170BE5-8E8D-4A0B-91FF-ACD7C3E34253}" type="slidenum">
              <a:rPr lang="zh-CN" altLang="en-US" smtClean="0"/>
              <a:t>‹#›</a:t>
            </a:fld>
            <a:endParaRPr lang="zh-CN" altLang="en-US"/>
          </a:p>
        </p:txBody>
      </p:sp>
    </p:spTree>
    <p:extLst>
      <p:ext uri="{BB962C8B-B14F-4D97-AF65-F5344CB8AC3E}">
        <p14:creationId xmlns:p14="http://schemas.microsoft.com/office/powerpoint/2010/main" val="2910290121"/>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1EF6355-4B43-444C-B953-4575B73A4BA6}" type="datetimeFigureOut">
              <a:rPr lang="zh-CN" altLang="en-US" smtClean="0"/>
              <a:t>2019/3/23</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A170BE5-8E8D-4A0B-91FF-ACD7C3E34253}" type="slidenum">
              <a:rPr lang="zh-CN" altLang="en-US" smtClean="0"/>
              <a:t>‹#›</a:t>
            </a:fld>
            <a:endParaRPr lang="zh-CN" altLang="en-US"/>
          </a:p>
        </p:txBody>
      </p:sp>
    </p:spTree>
    <p:extLst>
      <p:ext uri="{BB962C8B-B14F-4D97-AF65-F5344CB8AC3E}">
        <p14:creationId xmlns:p14="http://schemas.microsoft.com/office/powerpoint/2010/main" val="2734105850"/>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1EF6355-4B43-444C-B953-4575B73A4BA6}" type="datetimeFigureOut">
              <a:rPr lang="zh-CN" altLang="en-US" smtClean="0"/>
              <a:t>2019/3/23</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A170BE5-8E8D-4A0B-91FF-ACD7C3E34253}" type="slidenum">
              <a:rPr lang="zh-CN" altLang="en-US" smtClean="0"/>
              <a:t>‹#›</a:t>
            </a:fld>
            <a:endParaRPr lang="zh-CN" altLang="en-US"/>
          </a:p>
        </p:txBody>
      </p:sp>
    </p:spTree>
    <p:extLst>
      <p:ext uri="{BB962C8B-B14F-4D97-AF65-F5344CB8AC3E}">
        <p14:creationId xmlns:p14="http://schemas.microsoft.com/office/powerpoint/2010/main" val="1358869136"/>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1EF6355-4B43-444C-B953-4575B73A4BA6}" type="datetimeFigureOut">
              <a:rPr lang="zh-CN" altLang="en-US" smtClean="0"/>
              <a:t>2019/3/23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A170BE5-8E8D-4A0B-91FF-ACD7C3E34253}" type="slidenum">
              <a:rPr lang="zh-CN" altLang="en-US" smtClean="0"/>
              <a:t>‹#›</a:t>
            </a:fld>
            <a:endParaRPr lang="zh-CN" altLang="en-US"/>
          </a:p>
        </p:txBody>
      </p:sp>
    </p:spTree>
    <p:extLst>
      <p:ext uri="{BB962C8B-B14F-4D97-AF65-F5344CB8AC3E}">
        <p14:creationId xmlns:p14="http://schemas.microsoft.com/office/powerpoint/2010/main" val="2058796864"/>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1EF6355-4B43-444C-B953-4575B73A4BA6}" type="datetimeFigureOut">
              <a:rPr lang="zh-CN" altLang="en-US" smtClean="0"/>
              <a:t>2019/3/23</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A170BE5-8E8D-4A0B-91FF-ACD7C3E34253}" type="slidenum">
              <a:rPr lang="zh-CN" altLang="en-US" smtClean="0"/>
              <a:t>‹#›</a:t>
            </a:fld>
            <a:endParaRPr lang="zh-CN" altLang="en-US"/>
          </a:p>
        </p:txBody>
      </p:sp>
    </p:spTree>
    <p:extLst>
      <p:ext uri="{BB962C8B-B14F-4D97-AF65-F5344CB8AC3E}">
        <p14:creationId xmlns:p14="http://schemas.microsoft.com/office/powerpoint/2010/main" val="1874222620"/>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79355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1.jpg"/><Relationship Id="rId4" Type="http://schemas.openxmlformats.org/officeDocument/2006/relationships/image" Target="../media/image18.jp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8.jp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20.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notesSlide" Target="../notesSlides/notesSlide20.xml"/><Relationship Id="rId4" Type="http://schemas.openxmlformats.org/officeDocument/2006/relationships/tags" Target="../tags/tag5.xml"/><Relationship Id="rId9"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26114" y="1442740"/>
            <a:ext cx="2523144" cy="2412722"/>
          </a:xfrm>
          <a:prstGeom prst="rect">
            <a:avLst/>
          </a:prstGeom>
        </p:spPr>
      </p:pic>
      <p:sp>
        <p:nvSpPr>
          <p:cNvPr id="7" name="文本框 6"/>
          <p:cNvSpPr txBox="1"/>
          <p:nvPr/>
        </p:nvSpPr>
        <p:spPr>
          <a:xfrm>
            <a:off x="4826608" y="2597557"/>
            <a:ext cx="6800260" cy="830997"/>
          </a:xfrm>
          <a:prstGeom prst="rect">
            <a:avLst/>
          </a:prstGeom>
          <a:noFill/>
        </p:spPr>
        <p:txBody>
          <a:bodyPr wrap="none" rtlCol="0">
            <a:spAutoFit/>
          </a:bodyPr>
          <a:lstStyle/>
          <a:p>
            <a:r>
              <a:rPr lang="zh-CN" altLang="en-US" sz="4800" b="1" dirty="0">
                <a:gradFill>
                  <a:gsLst>
                    <a:gs pos="0">
                      <a:srgbClr val="FF0000"/>
                    </a:gs>
                    <a:gs pos="97500">
                      <a:srgbClr val="002060"/>
                    </a:gs>
                    <a:gs pos="64000">
                      <a:srgbClr val="7030A0"/>
                    </a:gs>
                  </a:gsLst>
                  <a:lin ang="10800000" scaled="0"/>
                </a:gradFill>
                <a:latin typeface="微软雅黑" panose="020B0503020204020204" pitchFamily="82" charset="2"/>
                <a:ea typeface="微软雅黑" panose="020B0503020204020204" pitchFamily="82" charset="2"/>
              </a:rPr>
              <a:t>志愿者活动服务</a:t>
            </a:r>
            <a:r>
              <a:rPr lang="en-US" altLang="zh-CN" sz="4800" b="1" dirty="0" err="1">
                <a:gradFill>
                  <a:gsLst>
                    <a:gs pos="0">
                      <a:srgbClr val="FF0000"/>
                    </a:gs>
                    <a:gs pos="97500">
                      <a:srgbClr val="002060"/>
                    </a:gs>
                    <a:gs pos="64000">
                      <a:srgbClr val="7030A0"/>
                    </a:gs>
                  </a:gsLst>
                  <a:lin ang="10800000" scaled="0"/>
                </a:gradFill>
                <a:latin typeface="微软雅黑" panose="020B0503020204020204" pitchFamily="82" charset="2"/>
                <a:ea typeface="微软雅黑" panose="020B0503020204020204" pitchFamily="82" charset="2"/>
              </a:rPr>
              <a:t>ppt</a:t>
            </a:r>
            <a:r>
              <a:rPr lang="zh-CN" altLang="en-US" sz="4800" b="1" dirty="0">
                <a:gradFill>
                  <a:gsLst>
                    <a:gs pos="0">
                      <a:srgbClr val="FF0000"/>
                    </a:gs>
                    <a:gs pos="97500">
                      <a:srgbClr val="002060"/>
                    </a:gs>
                    <a:gs pos="64000">
                      <a:srgbClr val="7030A0"/>
                    </a:gs>
                  </a:gsLst>
                  <a:lin ang="10800000" scaled="0"/>
                </a:gradFill>
                <a:latin typeface="微软雅黑" panose="020B0503020204020204" pitchFamily="82" charset="2"/>
                <a:ea typeface="微软雅黑" panose="020B0503020204020204" pitchFamily="82" charset="2"/>
              </a:rPr>
              <a:t>模板</a:t>
            </a:r>
          </a:p>
        </p:txBody>
      </p:sp>
      <p:sp>
        <p:nvSpPr>
          <p:cNvPr id="8" name="文本框 7"/>
          <p:cNvSpPr txBox="1"/>
          <p:nvPr/>
        </p:nvSpPr>
        <p:spPr>
          <a:xfrm>
            <a:off x="4904429" y="3393797"/>
            <a:ext cx="4349973" cy="461665"/>
          </a:xfrm>
          <a:prstGeom prst="rect">
            <a:avLst/>
          </a:prstGeom>
          <a:noFill/>
        </p:spPr>
        <p:txBody>
          <a:bodyPr wrap="none" rtlCol="0">
            <a:spAutoFit/>
          </a:bodyPr>
          <a:lstStyle/>
          <a:p>
            <a:r>
              <a:rPr lang="en-US" altLang="zh-CN" sz="2400" dirty="0">
                <a:gradFill>
                  <a:gsLst>
                    <a:gs pos="100000">
                      <a:srgbClr val="FF0000"/>
                    </a:gs>
                    <a:gs pos="0">
                      <a:srgbClr val="00B050"/>
                    </a:gs>
                    <a:gs pos="64000">
                      <a:srgbClr val="FFC000"/>
                    </a:gs>
                  </a:gsLst>
                  <a:lin ang="10800000" scaled="0"/>
                </a:gradFill>
                <a:latin typeface="微软雅黑" panose="020B0503020204020204" pitchFamily="82" charset="2"/>
                <a:ea typeface="微软雅黑" panose="020B0503020204020204" pitchFamily="82" charset="2"/>
              </a:rPr>
              <a:t>Youth Volunteer Service Day</a:t>
            </a:r>
            <a:endParaRPr lang="zh-CN" altLang="en-US" sz="2400" dirty="0">
              <a:gradFill>
                <a:gsLst>
                  <a:gs pos="100000">
                    <a:srgbClr val="FF0000"/>
                  </a:gs>
                  <a:gs pos="0">
                    <a:srgbClr val="00B050"/>
                  </a:gs>
                  <a:gs pos="64000">
                    <a:srgbClr val="FFC000"/>
                  </a:gs>
                </a:gsLst>
                <a:lin ang="10800000" scaled="0"/>
              </a:gradFill>
              <a:latin typeface="微软雅黑" panose="020B0503020204020204" pitchFamily="82" charset="2"/>
              <a:ea typeface="微软雅黑" panose="020B0503020204020204" pitchFamily="82" charset="2"/>
            </a:endParaRPr>
          </a:p>
        </p:txBody>
      </p:sp>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7181" y="5074470"/>
            <a:ext cx="2258092" cy="1515699"/>
          </a:xfrm>
          <a:prstGeom prst="rect">
            <a:avLst/>
          </a:prstGeom>
        </p:spPr>
      </p:pic>
      <p:pic>
        <p:nvPicPr>
          <p:cNvPr id="11" name="网络歌手-伴奏 军乐 学习雷锋好榜样">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876227" y="-1737358"/>
            <a:ext cx="609600" cy="609600"/>
          </a:xfrm>
          <a:prstGeom prst="rect">
            <a:avLst/>
          </a:prstGeom>
        </p:spPr>
      </p:pic>
    </p:spTree>
    <p:extLst>
      <p:ext uri="{BB962C8B-B14F-4D97-AF65-F5344CB8AC3E}">
        <p14:creationId xmlns:p14="http://schemas.microsoft.com/office/powerpoint/2010/main" val="4013888575"/>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par>
                                <p:cTn id="7" presetID="53" presetClass="entr" presetSubtype="16"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 calcmode="lin" valueType="num">
                                      <p:cBhvr>
                                        <p:cTn id="9" dur="500" fill="hold"/>
                                        <p:tgtEl>
                                          <p:spTgt spid="5"/>
                                        </p:tgtEl>
                                        <p:attrNameLst>
                                          <p:attrName>ppt_w</p:attrName>
                                        </p:attrNameLst>
                                      </p:cBhvr>
                                      <p:tavLst>
                                        <p:tav tm="0">
                                          <p:val>
                                            <p:fltVal val="0"/>
                                          </p:val>
                                        </p:tav>
                                        <p:tav tm="100000">
                                          <p:val>
                                            <p:strVal val="#ppt_w"/>
                                          </p:val>
                                        </p:tav>
                                      </p:tavLst>
                                    </p:anim>
                                    <p:anim calcmode="lin" valueType="num">
                                      <p:cBhvr>
                                        <p:cTn id="10" dur="500" fill="hold"/>
                                        <p:tgtEl>
                                          <p:spTgt spid="5"/>
                                        </p:tgtEl>
                                        <p:attrNameLst>
                                          <p:attrName>ppt_h</p:attrName>
                                        </p:attrNameLst>
                                      </p:cBhvr>
                                      <p:tavLst>
                                        <p:tav tm="0">
                                          <p:val>
                                            <p:fltVal val="0"/>
                                          </p:val>
                                        </p:tav>
                                        <p:tav tm="100000">
                                          <p:val>
                                            <p:strVal val="#ppt_h"/>
                                          </p:val>
                                        </p:tav>
                                      </p:tavLst>
                                    </p:anim>
                                    <p:animEffect transition="in" filter="fade">
                                      <p:cBhvr>
                                        <p:cTn id="11" dur="500"/>
                                        <p:tgtEl>
                                          <p:spTgt spid="5"/>
                                        </p:tgtEl>
                                      </p:cBhvr>
                                    </p:animEffect>
                                  </p:childTnLst>
                                </p:cTn>
                              </p:par>
                            </p:childTnLst>
                          </p:cTn>
                        </p:par>
                        <p:par>
                          <p:cTn id="12" fill="hold">
                            <p:stCondLst>
                              <p:cond delay="500"/>
                            </p:stCondLst>
                            <p:childTnLst>
                              <p:par>
                                <p:cTn id="13" presetID="26" presetClass="emph" presetSubtype="0" fill="hold" nodeType="afterEffect">
                                  <p:stCondLst>
                                    <p:cond delay="0"/>
                                  </p:stCondLst>
                                  <p:childTnLst>
                                    <p:animEffect transition="out" filter="fade">
                                      <p:cBhvr>
                                        <p:cTn id="14" dur="500" tmFilter="0, 0; .2, .5; .8, .5; 1, 0"/>
                                        <p:tgtEl>
                                          <p:spTgt spid="5"/>
                                        </p:tgtEl>
                                      </p:cBhvr>
                                    </p:animEffect>
                                    <p:animScale>
                                      <p:cBhvr>
                                        <p:cTn id="15" dur="250" autoRev="1" fill="hold"/>
                                        <p:tgtEl>
                                          <p:spTgt spid="5"/>
                                        </p:tgtEl>
                                      </p:cBhvr>
                                      <p:by x="105000" y="105000"/>
                                    </p:animScale>
                                  </p:childTnLst>
                                </p:cTn>
                              </p:par>
                            </p:childTnLst>
                          </p:cTn>
                        </p:par>
                        <p:par>
                          <p:cTn id="16" fill="hold">
                            <p:stCondLst>
                              <p:cond delay="1000"/>
                            </p:stCondLst>
                            <p:childTnLst>
                              <p:par>
                                <p:cTn id="17" presetID="47" presetClass="entr" presetSubtype="0" fill="hold" grpId="0" nodeType="after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3100"/>
                            </p:stCondLst>
                            <p:childTnLst>
                              <p:par>
                                <p:cTn id="23" presetID="42" presetClass="entr" presetSubtype="0" fill="hold" grpId="0" nodeType="afterEffect">
                                  <p:stCondLst>
                                    <p:cond delay="0"/>
                                  </p:stCondLst>
                                  <p:iterate type="lt">
                                    <p:tmPct val="10000"/>
                                  </p:iterate>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anim calcmode="lin" valueType="num">
                                      <p:cBhvr>
                                        <p:cTn id="26" dur="500" fill="hold"/>
                                        <p:tgtEl>
                                          <p:spTgt spid="8"/>
                                        </p:tgtEl>
                                        <p:attrNameLst>
                                          <p:attrName>ppt_x</p:attrName>
                                        </p:attrNameLst>
                                      </p:cBhvr>
                                      <p:tavLst>
                                        <p:tav tm="0">
                                          <p:val>
                                            <p:strVal val="#ppt_x"/>
                                          </p:val>
                                        </p:tav>
                                        <p:tav tm="100000">
                                          <p:val>
                                            <p:strVal val="#ppt_x"/>
                                          </p:val>
                                        </p:tav>
                                      </p:tavLst>
                                    </p:anim>
                                    <p:anim calcmode="lin" valueType="num">
                                      <p:cBhvr>
                                        <p:cTn id="27" dur="5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4750"/>
                            </p:stCondLst>
                            <p:childTnLst>
                              <p:par>
                                <p:cTn id="29" presetID="26" presetClass="emph" presetSubtype="0" fill="hold" grpId="1" nodeType="afterEffect">
                                  <p:stCondLst>
                                    <p:cond delay="0"/>
                                  </p:stCondLst>
                                  <p:iterate type="lt">
                                    <p:tmPct val="0"/>
                                  </p:iterate>
                                  <p:childTnLst>
                                    <p:animEffect transition="out" filter="fade">
                                      <p:cBhvr>
                                        <p:cTn id="30" dur="500" tmFilter="0, 0; .2, .5; .8, .5; 1, 0"/>
                                        <p:tgtEl>
                                          <p:spTgt spid="7"/>
                                        </p:tgtEl>
                                      </p:cBhvr>
                                    </p:animEffect>
                                    <p:animScale>
                                      <p:cBhvr>
                                        <p:cTn id="31" dur="250" autoRev="1" fill="hold"/>
                                        <p:tgtEl>
                                          <p:spTgt spid="7"/>
                                        </p:tgtEl>
                                      </p:cBhvr>
                                      <p:by x="105000" y="105000"/>
                                    </p:animScale>
                                  </p:childTnLst>
                                </p:cTn>
                              </p:par>
                            </p:childTnLst>
                          </p:cTn>
                        </p:par>
                        <p:par>
                          <p:cTn id="32" fill="hold">
                            <p:stCondLst>
                              <p:cond delay="5250"/>
                            </p:stCondLst>
                            <p:childTnLst>
                              <p:par>
                                <p:cTn id="33" presetID="1"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0" presetClass="exit" presetSubtype="0" fill="hold" nodeType="withEffect">
                                  <p:stCondLst>
                                    <p:cond delay="0"/>
                                  </p:stCondLst>
                                  <p:childTnLst>
                                    <p:animEffect transition="out" filter="fade">
                                      <p:cBhvr>
                                        <p:cTn id="36" dur="1500"/>
                                        <p:tgtEl>
                                          <p:spTgt spid="9"/>
                                        </p:tgtEl>
                                      </p:cBhvr>
                                    </p:animEffect>
                                    <p:set>
                                      <p:cBhvr>
                                        <p:cTn id="37" dur="1" fill="hold">
                                          <p:stCondLst>
                                            <p:cond delay="1499"/>
                                          </p:stCondLst>
                                        </p:cTn>
                                        <p:tgtEl>
                                          <p:spTgt spid="9"/>
                                        </p:tgtEl>
                                        <p:attrNameLst>
                                          <p:attrName>style.visibility</p:attrName>
                                        </p:attrNameLst>
                                      </p:cBhvr>
                                      <p:to>
                                        <p:strVal val="hidden"/>
                                      </p:to>
                                    </p:set>
                                  </p:childTnLst>
                                </p:cTn>
                              </p:par>
                              <p:par>
                                <p:cTn id="38" presetID="6" presetClass="emph" presetSubtype="0" fill="hold" nodeType="withEffect">
                                  <p:stCondLst>
                                    <p:cond delay="0"/>
                                  </p:stCondLst>
                                  <p:childTnLst>
                                    <p:animScale>
                                      <p:cBhvr>
                                        <p:cTn id="39" dur="1500" fill="hold"/>
                                        <p:tgtEl>
                                          <p:spTgt spid="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0" repeatCount="indefinite" fill="hold" display="0">
                  <p:stCondLst>
                    <p:cond delay="indefinite"/>
                  </p:stCondLst>
                  <p:endCondLst>
                    <p:cond evt="onStopAudio" delay="0">
                      <p:tgtEl>
                        <p:sldTgt/>
                      </p:tgtEl>
                    </p:cond>
                  </p:endCondLst>
                </p:cTn>
                <p:tgtEl>
                  <p:spTgt spid="11"/>
                </p:tgtEl>
              </p:cMediaNode>
            </p:audio>
          </p:childTnLst>
        </p:cTn>
      </p:par>
    </p:tnLst>
    <p:bldLst>
      <p:bldP spid="7" grpId="0"/>
      <p:bldP spid="7" grpId="1"/>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8"/>
          <p:cNvSpPr>
            <a:spLocks/>
          </p:cNvSpPr>
          <p:nvPr/>
        </p:nvSpPr>
        <p:spPr bwMode="auto">
          <a:xfrm>
            <a:off x="1394085" y="1775460"/>
            <a:ext cx="9713626" cy="3710939"/>
          </a:xfrm>
          <a:prstGeom prst="rect">
            <a:avLst/>
          </a:prstGeom>
          <a:solidFill>
            <a:srgbClr val="FFFFFF">
              <a:alpha val="57999"/>
            </a:srgbClr>
          </a:solidFill>
          <a:ln w="12700" cmpd="sng">
            <a:solidFill>
              <a:schemeClr val="tx1">
                <a:lumMod val="65000"/>
                <a:lumOff val="35000"/>
              </a:schemeClr>
            </a:solidFill>
            <a:prstDash val="dash"/>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0000"/>
              </a:solidFill>
              <a:sym typeface="Arial" panose="020B0604020202020204" pitchFamily="34" charset="0"/>
            </a:endParaRPr>
          </a:p>
        </p:txBody>
      </p:sp>
      <p:sp>
        <p:nvSpPr>
          <p:cNvPr id="3" name="TextBox 9"/>
          <p:cNvSpPr>
            <a:spLocks noChangeArrowheads="1"/>
          </p:cNvSpPr>
          <p:nvPr/>
        </p:nvSpPr>
        <p:spPr bwMode="auto">
          <a:xfrm>
            <a:off x="1871857" y="1993984"/>
            <a:ext cx="8891081"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200000"/>
              </a:lnSpc>
            </a:pPr>
            <a:r>
              <a:rPr lang="zh-CN" altLang="en-US" sz="2000"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今年</a:t>
            </a:r>
            <a:r>
              <a:rPr lang="en-US" altLang="zh-CN" sz="2000"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3</a:t>
            </a:r>
            <a:r>
              <a:rPr lang="zh-CN" altLang="en-US" sz="2000"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月</a:t>
            </a:r>
            <a:r>
              <a:rPr lang="en-US" altLang="zh-CN" sz="2000"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5</a:t>
            </a:r>
            <a:r>
              <a:rPr lang="zh-CN" altLang="en-US" sz="2000"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日是第</a:t>
            </a:r>
            <a:r>
              <a:rPr lang="en-US" altLang="zh-CN" sz="2000"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18</a:t>
            </a:r>
            <a:r>
              <a:rPr lang="zh-CN" altLang="en-US" sz="2000"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个“中国青年志愿者日”。按照团市委的安排部署，为进一步倡导和树立“奉献、友爱、互助、进步”的志愿服务精神，引导广大青年以实际行动投身加快建设全省经济强县和精神文明县的伟大实践。团县委决定，利用</a:t>
            </a:r>
            <a:r>
              <a:rPr lang="en-US" altLang="zh-CN" sz="2000"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3</a:t>
            </a:r>
            <a:r>
              <a:rPr lang="zh-CN" altLang="en-US" sz="2000"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月份一月时间，在全县广泛开展以“弘扬志愿精神、倡树文明新风、建设和谐</a:t>
            </a:r>
            <a:r>
              <a:rPr lang="en-US" altLang="zh-CN" sz="2000"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xx”</a:t>
            </a:r>
            <a:r>
              <a:rPr lang="zh-CN" altLang="en-US" sz="2000"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为主题的青年志愿者服务月活动。</a:t>
            </a:r>
          </a:p>
        </p:txBody>
      </p:sp>
      <p:sp>
        <p:nvSpPr>
          <p:cNvPr id="4" name="矩形 17"/>
          <p:cNvSpPr>
            <a:spLocks noChangeArrowheads="1"/>
          </p:cNvSpPr>
          <p:nvPr/>
        </p:nvSpPr>
        <p:spPr bwMode="auto">
          <a:xfrm>
            <a:off x="1817565" y="1033029"/>
            <a:ext cx="2505074" cy="895976"/>
          </a:xfrm>
          <a:prstGeom prst="rect">
            <a:avLst/>
          </a:prstGeom>
          <a:solidFill>
            <a:srgbClr val="F83739"/>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b="1">
              <a:solidFill>
                <a:srgbClr val="F83739"/>
              </a:solidFill>
              <a:sym typeface="Arial" panose="020B0604020202020204" pitchFamily="34" charset="0"/>
            </a:endParaRPr>
          </a:p>
        </p:txBody>
      </p:sp>
      <p:sp>
        <p:nvSpPr>
          <p:cNvPr id="5" name="TextBox 18"/>
          <p:cNvSpPr>
            <a:spLocks noChangeArrowheads="1"/>
          </p:cNvSpPr>
          <p:nvPr/>
        </p:nvSpPr>
        <p:spPr bwMode="auto">
          <a:xfrm>
            <a:off x="2088102" y="1098008"/>
            <a:ext cx="196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800" dirty="0">
                <a:solidFill>
                  <a:schemeClr val="bg1"/>
                </a:solidFill>
                <a:latin typeface="微软雅黑" panose="020B0503020204020204" pitchFamily="82" charset="2"/>
                <a:ea typeface="微软雅黑" panose="020B0503020204020204" pitchFamily="82" charset="2"/>
                <a:sym typeface="方正大黑简体" panose="02010601030101010101" pitchFamily="2" charset="-122"/>
              </a:rPr>
              <a:t>前   言</a:t>
            </a:r>
          </a:p>
        </p:txBody>
      </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17629"/>
            <a:ext cx="12192000" cy="1545364"/>
          </a:xfrm>
          <a:prstGeom prst="rect">
            <a:avLst/>
          </a:prstGeom>
        </p:spPr>
      </p:pic>
      <p:sp>
        <p:nvSpPr>
          <p:cNvPr id="11" name="文本框 10"/>
          <p:cNvSpPr txBox="1"/>
          <p:nvPr/>
        </p:nvSpPr>
        <p:spPr>
          <a:xfrm>
            <a:off x="7224917" y="1098008"/>
            <a:ext cx="3882794" cy="523220"/>
          </a:xfrm>
          <a:prstGeom prst="rect">
            <a:avLst/>
          </a:prstGeom>
          <a:noFill/>
        </p:spPr>
        <p:txBody>
          <a:bodyPr wrap="none" rtlCol="0">
            <a:spAutoFit/>
          </a:bodyPr>
          <a:lstStyle/>
          <a:p>
            <a:r>
              <a:rPr lang="zh-CN" altLang="en-US" sz="2800" b="1" dirty="0">
                <a:solidFill>
                  <a:srgbClr val="F83739"/>
                </a:solidFill>
                <a:latin typeface="微软雅黑" panose="020B0503020204020204" pitchFamily="82" charset="2"/>
                <a:ea typeface="微软雅黑" panose="020B0503020204020204" pitchFamily="82" charset="2"/>
              </a:rPr>
              <a:t>爱心献社会 真情暖人间</a:t>
            </a:r>
          </a:p>
        </p:txBody>
      </p:sp>
    </p:spTree>
    <p:extLst>
      <p:ext uri="{BB962C8B-B14F-4D97-AF65-F5344CB8AC3E}">
        <p14:creationId xmlns:p14="http://schemas.microsoft.com/office/powerpoint/2010/main" val="2674936031"/>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5"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anim calcmode="lin" valueType="num">
                                      <p:cBhvr>
                                        <p:cTn id="14" dur="500" fill="hold"/>
                                        <p:tgtEl>
                                          <p:spTgt spid="4"/>
                                        </p:tgtEl>
                                        <p:attrNameLst>
                                          <p:attrName>ppt_w</p:attrName>
                                        </p:attrNameLst>
                                      </p:cBhvr>
                                      <p:tavLst>
                                        <p:tav tm="0" fmla="#ppt_w*sin(2.5*pi*$)">
                                          <p:val>
                                            <p:fltVal val="0"/>
                                          </p:val>
                                        </p:tav>
                                        <p:tav tm="100000">
                                          <p:val>
                                            <p:fltVal val="1"/>
                                          </p:val>
                                        </p:tav>
                                      </p:tavLst>
                                    </p:anim>
                                    <p:anim calcmode="lin" valueType="num">
                                      <p:cBhvr>
                                        <p:cTn id="15" dur="500" fill="hold"/>
                                        <p:tgtEl>
                                          <p:spTgt spid="4"/>
                                        </p:tgtEl>
                                        <p:attrNameLst>
                                          <p:attrName>ppt_h</p:attrName>
                                        </p:attrNameLst>
                                      </p:cBhvr>
                                      <p:tavLst>
                                        <p:tav tm="0">
                                          <p:val>
                                            <p:strVal val="#ppt_h"/>
                                          </p:val>
                                        </p:tav>
                                        <p:tav tm="100000">
                                          <p:val>
                                            <p:strVal val="#ppt_h"/>
                                          </p:val>
                                        </p:tav>
                                      </p:tavLst>
                                    </p:anim>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arn(inVertical)">
                                      <p:cBhvr>
                                        <p:cTn id="23" dur="500"/>
                                        <p:tgtEl>
                                          <p:spTgt spid="2"/>
                                        </p:tgtEl>
                                      </p:cBhvr>
                                    </p:animEffect>
                                  </p:childTnLst>
                                </p:cTn>
                              </p:par>
                              <p:par>
                                <p:cTn id="24" presetID="47" presetClass="entr" presetSubtype="0" fill="hold" grpId="0" nodeType="with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3900"/>
                            </p:stCondLst>
                            <p:childTnLst>
                              <p:par>
                                <p:cTn id="30" presetID="26" presetClass="emph" presetSubtype="0" fill="hold" grpId="1" nodeType="afterEffect">
                                  <p:stCondLst>
                                    <p:cond delay="0"/>
                                  </p:stCondLst>
                                  <p:iterate type="lt">
                                    <p:tmPct val="0"/>
                                  </p:iterate>
                                  <p:childTnLst>
                                    <p:animEffect transition="out" filter="fade">
                                      <p:cBhvr>
                                        <p:cTn id="31" dur="500" tmFilter="0, 0; .2, .5; .8, .5; 1, 0"/>
                                        <p:tgtEl>
                                          <p:spTgt spid="11"/>
                                        </p:tgtEl>
                                      </p:cBhvr>
                                    </p:animEffect>
                                    <p:animScale>
                                      <p:cBhvr>
                                        <p:cTn id="32" dur="250" autoRev="1" fill="hold"/>
                                        <p:tgtEl>
                                          <p:spTgt spid="11"/>
                                        </p:tgtEl>
                                      </p:cBhvr>
                                      <p:by x="105000" y="105000"/>
                                    </p:animScale>
                                  </p:childTnLst>
                                </p:cTn>
                              </p:par>
                            </p:childTnLst>
                          </p:cTn>
                        </p:par>
                        <p:par>
                          <p:cTn id="33" fill="hold">
                            <p:stCondLst>
                              <p:cond delay="4400"/>
                            </p:stCondLst>
                            <p:childTnLst>
                              <p:par>
                                <p:cTn id="34" presetID="42" presetClass="entr" presetSubtype="0"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1000"/>
                                        <p:tgtEl>
                                          <p:spTgt spid="3"/>
                                        </p:tgtEl>
                                      </p:cBhvr>
                                    </p:animEffect>
                                    <p:anim calcmode="lin" valueType="num">
                                      <p:cBhvr>
                                        <p:cTn id="37" dur="1000" fill="hold"/>
                                        <p:tgtEl>
                                          <p:spTgt spid="3"/>
                                        </p:tgtEl>
                                        <p:attrNameLst>
                                          <p:attrName>ppt_x</p:attrName>
                                        </p:attrNameLst>
                                      </p:cBhvr>
                                      <p:tavLst>
                                        <p:tav tm="0">
                                          <p:val>
                                            <p:strVal val="#ppt_x"/>
                                          </p:val>
                                        </p:tav>
                                        <p:tav tm="100000">
                                          <p:val>
                                            <p:strVal val="#ppt_x"/>
                                          </p:val>
                                        </p:tav>
                                      </p:tavLst>
                                    </p:anim>
                                    <p:anim calcmode="lin" valueType="num">
                                      <p:cBhvr>
                                        <p:cTn id="3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p:bldP spid="11" grpId="0"/>
      <p:bldP spid="11"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265786" y="2578467"/>
            <a:ext cx="2087382" cy="4519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3600" dirty="0">
                <a:solidFill>
                  <a:schemeClr val="accent1">
                    <a:lumMod val="50000"/>
                  </a:schemeClr>
                </a:solidFill>
                <a:latin typeface="微软雅黑" panose="020B0503020204020204" pitchFamily="82" charset="2"/>
                <a:ea typeface="微软雅黑" panose="020B0503020204020204" pitchFamily="82" charset="2"/>
              </a:rPr>
              <a:t>第一部分</a:t>
            </a:r>
          </a:p>
        </p:txBody>
      </p:sp>
      <p:sp>
        <p:nvSpPr>
          <p:cNvPr id="11" name="矩形 10"/>
          <p:cNvSpPr/>
          <p:nvPr/>
        </p:nvSpPr>
        <p:spPr>
          <a:xfrm>
            <a:off x="6265786" y="3246307"/>
            <a:ext cx="3038852" cy="4519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accent1">
                    <a:lumMod val="50000"/>
                  </a:schemeClr>
                </a:solidFill>
                <a:latin typeface="微软雅黑" panose="020B0503020204020204" pitchFamily="82" charset="2"/>
                <a:ea typeface="微软雅黑" panose="020B0503020204020204" pitchFamily="82" charset="2"/>
              </a:rPr>
              <a:t>点击添加标题文字</a:t>
            </a: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58747" y="2343473"/>
            <a:ext cx="1888308" cy="1805669"/>
          </a:xfrm>
          <a:prstGeom prst="rect">
            <a:avLst/>
          </a:prstGeom>
        </p:spPr>
      </p:pic>
      <p:cxnSp>
        <p:nvCxnSpPr>
          <p:cNvPr id="4" name="直接连接符 3"/>
          <p:cNvCxnSpPr/>
          <p:nvPr/>
        </p:nvCxnSpPr>
        <p:spPr>
          <a:xfrm>
            <a:off x="5770605" y="2063578"/>
            <a:ext cx="0" cy="2347784"/>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317629"/>
            <a:ext cx="12192000" cy="1545364"/>
          </a:xfrm>
          <a:prstGeom prst="rect">
            <a:avLst/>
          </a:prstGeom>
        </p:spPr>
      </p:pic>
    </p:spTree>
    <p:extLst>
      <p:ext uri="{BB962C8B-B14F-4D97-AF65-F5344CB8AC3E}">
        <p14:creationId xmlns:p14="http://schemas.microsoft.com/office/powerpoint/2010/main" val="260608655"/>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26" presetClass="emph" presetSubtype="0" fill="hold" nodeType="afterEffect">
                                  <p:stCondLst>
                                    <p:cond delay="0"/>
                                  </p:stCondLst>
                                  <p:childTnLst>
                                    <p:animEffect transition="out" filter="fade">
                                      <p:cBhvr>
                                        <p:cTn id="18" dur="500" tmFilter="0, 0; .2, .5; .8, .5; 1, 0"/>
                                        <p:tgtEl>
                                          <p:spTgt spid="5"/>
                                        </p:tgtEl>
                                      </p:cBhvr>
                                    </p:animEffect>
                                    <p:animScale>
                                      <p:cBhvr>
                                        <p:cTn id="19" dur="250" autoRev="1" fill="hold"/>
                                        <p:tgtEl>
                                          <p:spTgt spid="5"/>
                                        </p:tgtEl>
                                      </p:cBhvr>
                                      <p:by x="105000" y="105000"/>
                                    </p:animScale>
                                  </p:childTnLst>
                                </p:cTn>
                              </p:par>
                            </p:childTnLst>
                          </p:cTn>
                        </p:par>
                        <p:par>
                          <p:cTn id="20" fill="hold">
                            <p:stCondLst>
                              <p:cond delay="2000"/>
                            </p:stCondLst>
                            <p:childTnLst>
                              <p:par>
                                <p:cTn id="21" presetID="16" presetClass="entr" presetSubtype="42"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outHorizontal)">
                                      <p:cBhvr>
                                        <p:cTn id="23" dur="500"/>
                                        <p:tgtEl>
                                          <p:spTgt spid="4"/>
                                        </p:tgtEl>
                                      </p:cBhvr>
                                    </p:animEffect>
                                  </p:childTnLst>
                                </p:cTn>
                              </p:par>
                            </p:childTnLst>
                          </p:cTn>
                        </p:par>
                        <p:par>
                          <p:cTn id="24" fill="hold">
                            <p:stCondLst>
                              <p:cond delay="2500"/>
                            </p:stCondLst>
                            <p:childTnLst>
                              <p:par>
                                <p:cTn id="25" presetID="2" presetClass="entr" presetSubtype="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2"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1+#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151974" y="2567609"/>
            <a:ext cx="2730136" cy="2540578"/>
            <a:chOff x="8151974" y="2567609"/>
            <a:chExt cx="2730136" cy="2540578"/>
          </a:xfrm>
          <a:solidFill>
            <a:srgbClr val="9453C9"/>
          </a:solidFill>
        </p:grpSpPr>
        <p:sp>
          <p:nvSpPr>
            <p:cNvPr id="50" name="Freeform 16"/>
            <p:cNvSpPr>
              <a:spLocks noEditPoints="1"/>
            </p:cNvSpPr>
            <p:nvPr/>
          </p:nvSpPr>
          <p:spPr bwMode="auto">
            <a:xfrm>
              <a:off x="8151974" y="2567609"/>
              <a:ext cx="2730136" cy="2540578"/>
            </a:xfrm>
            <a:custGeom>
              <a:avLst/>
              <a:gdLst>
                <a:gd name="T0" fmla="*/ 3 w 179"/>
                <a:gd name="T1" fmla="*/ 165 h 167"/>
                <a:gd name="T2" fmla="*/ 0 w 179"/>
                <a:gd name="T3" fmla="*/ 158 h 167"/>
                <a:gd name="T4" fmla="*/ 8 w 179"/>
                <a:gd name="T5" fmla="*/ 126 h 167"/>
                <a:gd name="T6" fmla="*/ 62 w 179"/>
                <a:gd name="T7" fmla="*/ 92 h 167"/>
                <a:gd name="T8" fmla="*/ 25 w 179"/>
                <a:gd name="T9" fmla="*/ 51 h 167"/>
                <a:gd name="T10" fmla="*/ 35 w 179"/>
                <a:gd name="T11" fmla="*/ 8 h 167"/>
                <a:gd name="T12" fmla="*/ 43 w 179"/>
                <a:gd name="T13" fmla="*/ 1 h 167"/>
                <a:gd name="T14" fmla="*/ 52 w 179"/>
                <a:gd name="T15" fmla="*/ 3 h 167"/>
                <a:gd name="T16" fmla="*/ 171 w 179"/>
                <a:gd name="T17" fmla="*/ 75 h 167"/>
                <a:gd name="T18" fmla="*/ 179 w 179"/>
                <a:gd name="T19" fmla="*/ 88 h 167"/>
                <a:gd name="T20" fmla="*/ 171 w 179"/>
                <a:gd name="T21" fmla="*/ 96 h 167"/>
                <a:gd name="T22" fmla="*/ 10 w 179"/>
                <a:gd name="T23" fmla="*/ 167 h 167"/>
                <a:gd name="T24" fmla="*/ 3 w 179"/>
                <a:gd name="T25" fmla="*/ 165 h 167"/>
                <a:gd name="T26" fmla="*/ 113 w 179"/>
                <a:gd name="T27" fmla="*/ 65 h 167"/>
                <a:gd name="T28" fmla="*/ 100 w 179"/>
                <a:gd name="T29" fmla="*/ 74 h 167"/>
                <a:gd name="T30" fmla="*/ 113 w 179"/>
                <a:gd name="T31" fmla="*/ 84 h 167"/>
                <a:gd name="T32" fmla="*/ 126 w 179"/>
                <a:gd name="T33" fmla="*/ 74 h 167"/>
                <a:gd name="T34" fmla="*/ 113 w 179"/>
                <a:gd name="T35" fmla="*/ 6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67">
                  <a:moveTo>
                    <a:pt x="3" y="165"/>
                  </a:moveTo>
                  <a:cubicBezTo>
                    <a:pt x="0" y="162"/>
                    <a:pt x="0" y="158"/>
                    <a:pt x="0" y="158"/>
                  </a:cubicBezTo>
                  <a:cubicBezTo>
                    <a:pt x="8" y="126"/>
                    <a:pt x="8" y="126"/>
                    <a:pt x="8" y="126"/>
                  </a:cubicBezTo>
                  <a:cubicBezTo>
                    <a:pt x="8" y="126"/>
                    <a:pt x="58" y="115"/>
                    <a:pt x="62" y="92"/>
                  </a:cubicBezTo>
                  <a:cubicBezTo>
                    <a:pt x="66" y="71"/>
                    <a:pt x="25" y="51"/>
                    <a:pt x="25" y="51"/>
                  </a:cubicBezTo>
                  <a:cubicBezTo>
                    <a:pt x="35" y="8"/>
                    <a:pt x="35" y="8"/>
                    <a:pt x="35" y="8"/>
                  </a:cubicBezTo>
                  <a:cubicBezTo>
                    <a:pt x="35" y="8"/>
                    <a:pt x="37" y="3"/>
                    <a:pt x="43" y="1"/>
                  </a:cubicBezTo>
                  <a:cubicBezTo>
                    <a:pt x="47" y="0"/>
                    <a:pt x="52" y="3"/>
                    <a:pt x="52" y="3"/>
                  </a:cubicBezTo>
                  <a:cubicBezTo>
                    <a:pt x="171" y="75"/>
                    <a:pt x="171" y="75"/>
                    <a:pt x="171" y="75"/>
                  </a:cubicBezTo>
                  <a:cubicBezTo>
                    <a:pt x="171" y="75"/>
                    <a:pt x="179" y="80"/>
                    <a:pt x="179" y="88"/>
                  </a:cubicBezTo>
                  <a:cubicBezTo>
                    <a:pt x="179" y="93"/>
                    <a:pt x="171" y="96"/>
                    <a:pt x="171" y="96"/>
                  </a:cubicBezTo>
                  <a:cubicBezTo>
                    <a:pt x="10" y="167"/>
                    <a:pt x="10" y="167"/>
                    <a:pt x="10" y="167"/>
                  </a:cubicBezTo>
                  <a:cubicBezTo>
                    <a:pt x="10" y="167"/>
                    <a:pt x="5" y="167"/>
                    <a:pt x="3" y="165"/>
                  </a:cubicBezTo>
                  <a:close/>
                  <a:moveTo>
                    <a:pt x="113" y="65"/>
                  </a:moveTo>
                  <a:cubicBezTo>
                    <a:pt x="106" y="65"/>
                    <a:pt x="100" y="69"/>
                    <a:pt x="100" y="74"/>
                  </a:cubicBezTo>
                  <a:cubicBezTo>
                    <a:pt x="100" y="80"/>
                    <a:pt x="106" y="84"/>
                    <a:pt x="113" y="84"/>
                  </a:cubicBezTo>
                  <a:cubicBezTo>
                    <a:pt x="120" y="84"/>
                    <a:pt x="126" y="80"/>
                    <a:pt x="126" y="74"/>
                  </a:cubicBezTo>
                  <a:cubicBezTo>
                    <a:pt x="126" y="69"/>
                    <a:pt x="120" y="65"/>
                    <a:pt x="113" y="65"/>
                  </a:cubicBezTo>
                  <a:close/>
                </a:path>
              </a:pathLst>
            </a:custGeom>
            <a:grpFill/>
            <a:ln w="3175" cap="flat" cmpd="sng" algn="ctr">
              <a:noFill/>
              <a:prstDash val="solid"/>
            </a:ln>
            <a:effectLst/>
            <a:extLst/>
          </p:spPr>
          <p:txBody>
            <a:bodyPr anchor="ctr"/>
            <a:lstStyle/>
            <a:p>
              <a:pPr marL="0" marR="0" lvl="0" indent="0" algn="ctr" defTabSz="1219139" eaLnBrk="1" fontAlgn="auto" latinLnBrk="0" hangingPunct="1">
                <a:lnSpc>
                  <a:spcPct val="100000"/>
                </a:lnSpc>
                <a:spcBef>
                  <a:spcPts val="0"/>
                </a:spcBef>
                <a:spcAft>
                  <a:spcPts val="0"/>
                </a:spcAft>
                <a:buClrTx/>
                <a:buSzTx/>
                <a:buFontTx/>
                <a:buNone/>
                <a:tabLst/>
                <a:defRPr/>
              </a:pPr>
              <a:endParaRPr kumimoji="0" lang="zh-CN" altLang="en-US" sz="2007" b="0" i="0" u="none" strike="noStrike" kern="0" cap="none" spc="0" normalizeH="0" baseline="0" noProof="0" dirty="0">
                <a:ln>
                  <a:noFill/>
                </a:ln>
                <a:solidFill>
                  <a:prstClr val="white"/>
                </a:solidFill>
                <a:effectLst/>
                <a:uLnTx/>
                <a:uFillTx/>
                <a:latin typeface="Arial"/>
                <a:ea typeface="微软雅黑"/>
              </a:endParaRPr>
            </a:p>
          </p:txBody>
        </p:sp>
        <p:sp>
          <p:nvSpPr>
            <p:cNvPr id="2" name="矩形 1"/>
            <p:cNvSpPr/>
            <p:nvPr/>
          </p:nvSpPr>
          <p:spPr>
            <a:xfrm>
              <a:off x="9509759" y="3391593"/>
              <a:ext cx="646745" cy="64674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sp>
        <p:nvSpPr>
          <p:cNvPr id="51" name="Freeform 17"/>
          <p:cNvSpPr>
            <a:spLocks/>
          </p:cNvSpPr>
          <p:nvPr/>
        </p:nvSpPr>
        <p:spPr bwMode="auto">
          <a:xfrm>
            <a:off x="6674895" y="2838409"/>
            <a:ext cx="2213161" cy="2178692"/>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DE5968"/>
          </a:solidFill>
          <a:ln w="3175" cap="flat" cmpd="sng" algn="ctr">
            <a:noFill/>
            <a:prstDash val="solid"/>
          </a:ln>
          <a:effectLst/>
        </p:spPr>
        <p:txBody>
          <a:bodyPr anchor="ctr"/>
          <a:lstStyle/>
          <a:p>
            <a:pPr marL="0" marR="0" lvl="0" indent="0" algn="ctr" defTabSz="1219139" eaLnBrk="1" fontAlgn="auto" latinLnBrk="0" hangingPunct="1">
              <a:lnSpc>
                <a:spcPct val="100000"/>
              </a:lnSpc>
              <a:spcBef>
                <a:spcPts val="0"/>
              </a:spcBef>
              <a:spcAft>
                <a:spcPts val="0"/>
              </a:spcAft>
              <a:buClrTx/>
              <a:buSzTx/>
              <a:buFontTx/>
              <a:buNone/>
              <a:tabLst/>
              <a:defRPr/>
            </a:pPr>
            <a:endParaRPr kumimoji="0" lang="zh-CN" altLang="en-US" sz="2007" b="0" i="0" u="none" strike="noStrike" kern="0" cap="none" spc="0" normalizeH="0" baseline="0" noProof="0">
              <a:ln>
                <a:noFill/>
              </a:ln>
              <a:solidFill>
                <a:prstClr val="white"/>
              </a:solidFill>
              <a:effectLst/>
              <a:uLnTx/>
              <a:uFillTx/>
              <a:latin typeface="Arial"/>
              <a:ea typeface="微软雅黑"/>
            </a:endParaRPr>
          </a:p>
        </p:txBody>
      </p:sp>
      <p:sp>
        <p:nvSpPr>
          <p:cNvPr id="52" name="Freeform 18"/>
          <p:cNvSpPr>
            <a:spLocks/>
          </p:cNvSpPr>
          <p:nvPr/>
        </p:nvSpPr>
        <p:spPr bwMode="auto">
          <a:xfrm>
            <a:off x="5301213" y="3037813"/>
            <a:ext cx="1934974" cy="1890662"/>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rgbClr val="FB7047"/>
          </a:solidFill>
          <a:ln w="3175" cap="flat" cmpd="sng" algn="ctr">
            <a:noFill/>
            <a:prstDash val="solid"/>
          </a:ln>
          <a:effectLst/>
        </p:spPr>
        <p:txBody>
          <a:bodyPr anchor="ctr"/>
          <a:lstStyle/>
          <a:p>
            <a:pPr marL="0" marR="0" lvl="0" indent="0" algn="ctr" defTabSz="1219139" eaLnBrk="1" fontAlgn="auto" latinLnBrk="0" hangingPunct="1">
              <a:lnSpc>
                <a:spcPct val="100000"/>
              </a:lnSpc>
              <a:spcBef>
                <a:spcPts val="0"/>
              </a:spcBef>
              <a:spcAft>
                <a:spcPts val="0"/>
              </a:spcAft>
              <a:buClrTx/>
              <a:buSzTx/>
              <a:buFontTx/>
              <a:buNone/>
              <a:tabLst/>
              <a:defRPr/>
            </a:pPr>
            <a:endParaRPr kumimoji="0" lang="zh-CN" altLang="en-US" sz="2007" b="0" i="0" u="none" strike="noStrike" kern="0" cap="none" spc="0" normalizeH="0" baseline="0" noProof="0">
              <a:ln>
                <a:noFill/>
              </a:ln>
              <a:solidFill>
                <a:prstClr val="white"/>
              </a:solidFill>
              <a:effectLst/>
              <a:uLnTx/>
              <a:uFillTx/>
              <a:latin typeface="Arial"/>
              <a:ea typeface="微软雅黑"/>
            </a:endParaRPr>
          </a:p>
        </p:txBody>
      </p:sp>
      <p:sp>
        <p:nvSpPr>
          <p:cNvPr id="53" name="Freeform 19"/>
          <p:cNvSpPr>
            <a:spLocks/>
          </p:cNvSpPr>
          <p:nvPr/>
        </p:nvSpPr>
        <p:spPr bwMode="auto">
          <a:xfrm>
            <a:off x="4222943" y="3205215"/>
            <a:ext cx="1536163" cy="1555857"/>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rgbClr val="F83739"/>
          </a:solidFill>
          <a:ln w="3175" cap="flat" cmpd="sng" algn="ctr">
            <a:noFill/>
            <a:prstDash val="solid"/>
          </a:ln>
          <a:effectLst/>
        </p:spPr>
        <p:txBody>
          <a:bodyPr anchor="ctr"/>
          <a:lstStyle/>
          <a:p>
            <a:pPr marL="0" marR="0" lvl="0" indent="0" algn="ctr" defTabSz="1219139" eaLnBrk="1" fontAlgn="auto" latinLnBrk="0" hangingPunct="1">
              <a:lnSpc>
                <a:spcPct val="100000"/>
              </a:lnSpc>
              <a:spcBef>
                <a:spcPts val="0"/>
              </a:spcBef>
              <a:spcAft>
                <a:spcPts val="0"/>
              </a:spcAft>
              <a:buClrTx/>
              <a:buSzTx/>
              <a:buFontTx/>
              <a:buNone/>
              <a:tabLst/>
              <a:defRPr/>
            </a:pPr>
            <a:endParaRPr kumimoji="0" lang="zh-CN" altLang="en-US" sz="2007" b="0" i="0" u="none" strike="noStrike" kern="0" cap="none" spc="0" normalizeH="0" baseline="0" noProof="0">
              <a:ln>
                <a:noFill/>
              </a:ln>
              <a:solidFill>
                <a:prstClr val="white"/>
              </a:solidFill>
              <a:effectLst/>
              <a:uLnTx/>
              <a:uFillTx/>
              <a:latin typeface="Arial"/>
              <a:ea typeface="微软雅黑"/>
            </a:endParaRPr>
          </a:p>
        </p:txBody>
      </p:sp>
      <p:sp>
        <p:nvSpPr>
          <p:cNvPr id="57" name="TextBox 11"/>
          <p:cNvSpPr txBox="1">
            <a:spLocks noChangeArrowheads="1"/>
          </p:cNvSpPr>
          <p:nvPr/>
        </p:nvSpPr>
        <p:spPr bwMode="auto">
          <a:xfrm flipH="1">
            <a:off x="5954732" y="5746860"/>
            <a:ext cx="3173378" cy="738664"/>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1219139" eaLnBrk="1" hangingPunct="1">
              <a:defRPr/>
            </a:pPr>
            <a:r>
              <a:rPr kumimoji="0" lang="zh-CN" altLang="en-US" sz="14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点击添加文本点击添加</a:t>
            </a:r>
            <a:r>
              <a:rPr lang="zh-CN" altLang="en-US" sz="1400" kern="0" dirty="0">
                <a:solidFill>
                  <a:sysClr val="windowText" lastClr="000000">
                    <a:lumMod val="85000"/>
                    <a:lumOff val="15000"/>
                  </a:sysClr>
                </a:solidFill>
                <a:latin typeface="微软雅黑" pitchFamily="34" charset="-122"/>
                <a:ea typeface="微软雅黑" pitchFamily="34" charset="-122"/>
              </a:rPr>
              <a:t>文本点击添加文本点击添加文本点击添加文本点击添加文本</a:t>
            </a:r>
            <a:endParaRPr lang="en-US" altLang="zh-CN" sz="1400" kern="0" dirty="0">
              <a:solidFill>
                <a:sysClr val="windowText" lastClr="000000">
                  <a:lumMod val="85000"/>
                  <a:lumOff val="15000"/>
                </a:sysClr>
              </a:solidFill>
              <a:latin typeface="微软雅黑" pitchFamily="34" charset="-122"/>
              <a:ea typeface="微软雅黑" pitchFamily="34" charset="-122"/>
            </a:endParaRPr>
          </a:p>
        </p:txBody>
      </p:sp>
      <p:sp>
        <p:nvSpPr>
          <p:cNvPr id="42" name="矩形 41"/>
          <p:cNvSpPr/>
          <p:nvPr/>
        </p:nvSpPr>
        <p:spPr>
          <a:xfrm>
            <a:off x="247973" y="341556"/>
            <a:ext cx="108488" cy="32546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100000">
                    <a:srgbClr val="FF0000"/>
                  </a:gs>
                  <a:gs pos="40000">
                    <a:srgbClr val="00B050"/>
                  </a:gs>
                  <a:gs pos="74000">
                    <a:srgbClr val="FFC000"/>
                  </a:gs>
                </a:gsLst>
                <a:lin ang="10800000" scaled="0"/>
              </a:gradFill>
            </a:endParaRPr>
          </a:p>
        </p:txBody>
      </p:sp>
      <p:sp>
        <p:nvSpPr>
          <p:cNvPr id="43" name="TextBox 47"/>
          <p:cNvSpPr>
            <a:spLocks noChangeArrowheads="1"/>
          </p:cNvSpPr>
          <p:nvPr/>
        </p:nvSpPr>
        <p:spPr bwMode="auto">
          <a:xfrm>
            <a:off x="373639" y="247971"/>
            <a:ext cx="226107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点击添加文字内容</a:t>
            </a:r>
            <a:endParaRPr lang="en-US" altLang="zh-CN"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endParaRPr>
          </a:p>
        </p:txBody>
      </p:sp>
      <p:sp>
        <p:nvSpPr>
          <p:cNvPr id="28" name="TextBox 11"/>
          <p:cNvSpPr txBox="1">
            <a:spLocks noChangeArrowheads="1"/>
          </p:cNvSpPr>
          <p:nvPr/>
        </p:nvSpPr>
        <p:spPr bwMode="auto">
          <a:xfrm flipH="1">
            <a:off x="755513" y="3683761"/>
            <a:ext cx="3173378" cy="738664"/>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1219139" eaLnBrk="1" hangingPunct="1">
              <a:defRPr/>
            </a:pPr>
            <a:r>
              <a:rPr kumimoji="0" lang="zh-CN" altLang="en-US" sz="14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点击添加文本点击添加</a:t>
            </a:r>
            <a:r>
              <a:rPr lang="zh-CN" altLang="en-US" sz="1400" kern="0" dirty="0">
                <a:solidFill>
                  <a:sysClr val="windowText" lastClr="000000">
                    <a:lumMod val="85000"/>
                    <a:lumOff val="15000"/>
                  </a:sysClr>
                </a:solidFill>
                <a:latin typeface="微软雅黑" pitchFamily="34" charset="-122"/>
                <a:ea typeface="微软雅黑" pitchFamily="34" charset="-122"/>
              </a:rPr>
              <a:t>文本点击添加文本点击添加文本点击添加文本点击添加文本</a:t>
            </a:r>
            <a:endParaRPr lang="en-US" altLang="zh-CN" sz="1400" kern="0" dirty="0">
              <a:solidFill>
                <a:sysClr val="windowText" lastClr="000000">
                  <a:lumMod val="85000"/>
                  <a:lumOff val="15000"/>
                </a:sysClr>
              </a:solidFill>
              <a:latin typeface="微软雅黑" pitchFamily="34" charset="-122"/>
              <a:ea typeface="微软雅黑" pitchFamily="34" charset="-122"/>
            </a:endParaRPr>
          </a:p>
        </p:txBody>
      </p:sp>
      <p:sp>
        <p:nvSpPr>
          <p:cNvPr id="30" name="TextBox 11"/>
          <p:cNvSpPr txBox="1">
            <a:spLocks noChangeArrowheads="1"/>
          </p:cNvSpPr>
          <p:nvPr/>
        </p:nvSpPr>
        <p:spPr bwMode="auto">
          <a:xfrm flipH="1">
            <a:off x="2603620" y="1934971"/>
            <a:ext cx="3173378" cy="738664"/>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1219139" eaLnBrk="1" hangingPunct="1">
              <a:defRPr/>
            </a:pPr>
            <a:r>
              <a:rPr kumimoji="0" lang="zh-CN" altLang="en-US" sz="14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点击添加文本点击添加</a:t>
            </a:r>
            <a:r>
              <a:rPr lang="zh-CN" altLang="en-US" sz="1400" kern="0" dirty="0">
                <a:solidFill>
                  <a:sysClr val="windowText" lastClr="000000">
                    <a:lumMod val="85000"/>
                    <a:lumOff val="15000"/>
                  </a:sysClr>
                </a:solidFill>
                <a:latin typeface="微软雅黑" pitchFamily="34" charset="-122"/>
                <a:ea typeface="微软雅黑" pitchFamily="34" charset="-122"/>
              </a:rPr>
              <a:t>文本点击添加文本点击添加文本点击添加文本点击添加文本</a:t>
            </a:r>
            <a:endParaRPr lang="en-US" altLang="zh-CN" sz="1400" kern="0" dirty="0">
              <a:solidFill>
                <a:sysClr val="windowText" lastClr="000000">
                  <a:lumMod val="85000"/>
                  <a:lumOff val="15000"/>
                </a:sysClr>
              </a:solidFill>
              <a:latin typeface="微软雅黑" pitchFamily="34" charset="-122"/>
              <a:ea typeface="微软雅黑" pitchFamily="34" charset="-122"/>
            </a:endParaRPr>
          </a:p>
        </p:txBody>
      </p:sp>
      <p:sp>
        <p:nvSpPr>
          <p:cNvPr id="32" name="TextBox 11"/>
          <p:cNvSpPr txBox="1">
            <a:spLocks noChangeArrowheads="1"/>
          </p:cNvSpPr>
          <p:nvPr/>
        </p:nvSpPr>
        <p:spPr bwMode="auto">
          <a:xfrm flipH="1">
            <a:off x="7554603" y="1464530"/>
            <a:ext cx="3173378" cy="738664"/>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39" eaLnBrk="1" hangingPunct="1">
              <a:defRPr/>
            </a:pPr>
            <a:r>
              <a:rPr kumimoji="0" lang="zh-CN" altLang="en-US" sz="14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点击添加文本点击添加</a:t>
            </a:r>
            <a:r>
              <a:rPr lang="zh-CN" altLang="en-US" sz="1400" kern="0" dirty="0">
                <a:solidFill>
                  <a:sysClr val="windowText" lastClr="000000">
                    <a:lumMod val="85000"/>
                    <a:lumOff val="15000"/>
                  </a:sysClr>
                </a:solidFill>
                <a:latin typeface="微软雅黑" pitchFamily="34" charset="-122"/>
                <a:ea typeface="微软雅黑" pitchFamily="34" charset="-122"/>
              </a:rPr>
              <a:t>文本点击添加文本点击添加文本点击添加文本点击添加文本</a:t>
            </a:r>
            <a:endParaRPr lang="en-US" altLang="zh-CN" sz="1400" kern="0" dirty="0">
              <a:solidFill>
                <a:sysClr val="windowText" lastClr="000000">
                  <a:lumMod val="85000"/>
                  <a:lumOff val="15000"/>
                </a:sysClr>
              </a:solidFill>
              <a:latin typeface="微软雅黑" pitchFamily="34" charset="-122"/>
              <a:ea typeface="微软雅黑" pitchFamily="34" charset="-122"/>
            </a:endParaRPr>
          </a:p>
        </p:txBody>
      </p:sp>
      <p:grpSp>
        <p:nvGrpSpPr>
          <p:cNvPr id="16" name="组合 15"/>
          <p:cNvGrpSpPr/>
          <p:nvPr/>
        </p:nvGrpSpPr>
        <p:grpSpPr>
          <a:xfrm>
            <a:off x="9509759" y="3647398"/>
            <a:ext cx="381000" cy="381000"/>
            <a:chOff x="9840913" y="434975"/>
            <a:chExt cx="381000" cy="381000"/>
          </a:xfrm>
        </p:grpSpPr>
        <p:sp>
          <p:nvSpPr>
            <p:cNvPr id="17" name="Freeform 27"/>
            <p:cNvSpPr>
              <a:spLocks/>
            </p:cNvSpPr>
            <p:nvPr/>
          </p:nvSpPr>
          <p:spPr bwMode="auto">
            <a:xfrm>
              <a:off x="9840913" y="434975"/>
              <a:ext cx="381000" cy="381000"/>
            </a:xfrm>
            <a:custGeom>
              <a:avLst/>
              <a:gdLst>
                <a:gd name="T0" fmla="*/ 120 w 120"/>
                <a:gd name="T1" fmla="*/ 68 h 120"/>
                <a:gd name="T2" fmla="*/ 120 w 120"/>
                <a:gd name="T3" fmla="*/ 53 h 120"/>
                <a:gd name="T4" fmla="*/ 108 w 120"/>
                <a:gd name="T5" fmla="*/ 51 h 120"/>
                <a:gd name="T6" fmla="*/ 100 w 120"/>
                <a:gd name="T7" fmla="*/ 32 h 120"/>
                <a:gd name="T8" fmla="*/ 108 w 120"/>
                <a:gd name="T9" fmla="*/ 23 h 120"/>
                <a:gd name="T10" fmla="*/ 97 w 120"/>
                <a:gd name="T11" fmla="*/ 12 h 120"/>
                <a:gd name="T12" fmla="*/ 88 w 120"/>
                <a:gd name="T13" fmla="*/ 20 h 120"/>
                <a:gd name="T14" fmla="*/ 69 w 120"/>
                <a:gd name="T15" fmla="*/ 12 h 120"/>
                <a:gd name="T16" fmla="*/ 67 w 120"/>
                <a:gd name="T17" fmla="*/ 0 h 120"/>
                <a:gd name="T18" fmla="*/ 53 w 120"/>
                <a:gd name="T19" fmla="*/ 0 h 120"/>
                <a:gd name="T20" fmla="*/ 51 w 120"/>
                <a:gd name="T21" fmla="*/ 12 h 120"/>
                <a:gd name="T22" fmla="*/ 33 w 120"/>
                <a:gd name="T23" fmla="*/ 20 h 120"/>
                <a:gd name="T24" fmla="*/ 23 w 120"/>
                <a:gd name="T25" fmla="*/ 12 h 120"/>
                <a:gd name="T26" fmla="*/ 13 w 120"/>
                <a:gd name="T27" fmla="*/ 23 h 120"/>
                <a:gd name="T28" fmla="*/ 21 w 120"/>
                <a:gd name="T29" fmla="*/ 33 h 120"/>
                <a:gd name="T30" fmla="*/ 13 w 120"/>
                <a:gd name="T31" fmla="*/ 51 h 120"/>
                <a:gd name="T32" fmla="*/ 0 w 120"/>
                <a:gd name="T33" fmla="*/ 53 h 120"/>
                <a:gd name="T34" fmla="*/ 0 w 120"/>
                <a:gd name="T35" fmla="*/ 68 h 120"/>
                <a:gd name="T36" fmla="*/ 13 w 120"/>
                <a:gd name="T37" fmla="*/ 69 h 120"/>
                <a:gd name="T38" fmla="*/ 21 w 120"/>
                <a:gd name="T39" fmla="*/ 88 h 120"/>
                <a:gd name="T40" fmla="*/ 13 w 120"/>
                <a:gd name="T41" fmla="*/ 97 h 120"/>
                <a:gd name="T42" fmla="*/ 23 w 120"/>
                <a:gd name="T43" fmla="*/ 108 h 120"/>
                <a:gd name="T44" fmla="*/ 33 w 120"/>
                <a:gd name="T45" fmla="*/ 100 h 120"/>
                <a:gd name="T46" fmla="*/ 51 w 120"/>
                <a:gd name="T47" fmla="*/ 108 h 120"/>
                <a:gd name="T48" fmla="*/ 53 w 120"/>
                <a:gd name="T49" fmla="*/ 120 h 120"/>
                <a:gd name="T50" fmla="*/ 67 w 120"/>
                <a:gd name="T51" fmla="*/ 120 h 120"/>
                <a:gd name="T52" fmla="*/ 69 w 120"/>
                <a:gd name="T53" fmla="*/ 108 h 120"/>
                <a:gd name="T54" fmla="*/ 88 w 120"/>
                <a:gd name="T55" fmla="*/ 100 h 120"/>
                <a:gd name="T56" fmla="*/ 97 w 120"/>
                <a:gd name="T57" fmla="*/ 108 h 120"/>
                <a:gd name="T58" fmla="*/ 108 w 120"/>
                <a:gd name="T59" fmla="*/ 97 h 120"/>
                <a:gd name="T60" fmla="*/ 100 w 120"/>
                <a:gd name="T61" fmla="*/ 88 h 120"/>
                <a:gd name="T62" fmla="*/ 108 w 120"/>
                <a:gd name="T63" fmla="*/ 69 h 120"/>
                <a:gd name="T64" fmla="*/ 120 w 120"/>
                <a:gd name="T65" fmla="*/ 6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120">
                  <a:moveTo>
                    <a:pt x="120" y="68"/>
                  </a:moveTo>
                  <a:cubicBezTo>
                    <a:pt x="120" y="53"/>
                    <a:pt x="120" y="53"/>
                    <a:pt x="120" y="53"/>
                  </a:cubicBezTo>
                  <a:cubicBezTo>
                    <a:pt x="108" y="51"/>
                    <a:pt x="108" y="51"/>
                    <a:pt x="108" y="51"/>
                  </a:cubicBezTo>
                  <a:cubicBezTo>
                    <a:pt x="107" y="44"/>
                    <a:pt x="104" y="38"/>
                    <a:pt x="100" y="32"/>
                  </a:cubicBezTo>
                  <a:cubicBezTo>
                    <a:pt x="108" y="23"/>
                    <a:pt x="108" y="23"/>
                    <a:pt x="108" y="23"/>
                  </a:cubicBezTo>
                  <a:cubicBezTo>
                    <a:pt x="97" y="12"/>
                    <a:pt x="97" y="12"/>
                    <a:pt x="97" y="12"/>
                  </a:cubicBezTo>
                  <a:cubicBezTo>
                    <a:pt x="88" y="20"/>
                    <a:pt x="88" y="20"/>
                    <a:pt x="88" y="20"/>
                  </a:cubicBezTo>
                  <a:cubicBezTo>
                    <a:pt x="82" y="16"/>
                    <a:pt x="76" y="14"/>
                    <a:pt x="69" y="12"/>
                  </a:cubicBezTo>
                  <a:cubicBezTo>
                    <a:pt x="67" y="0"/>
                    <a:pt x="67" y="0"/>
                    <a:pt x="67" y="0"/>
                  </a:cubicBezTo>
                  <a:cubicBezTo>
                    <a:pt x="53" y="0"/>
                    <a:pt x="53" y="0"/>
                    <a:pt x="53" y="0"/>
                  </a:cubicBezTo>
                  <a:cubicBezTo>
                    <a:pt x="51" y="12"/>
                    <a:pt x="51" y="12"/>
                    <a:pt x="51" y="12"/>
                  </a:cubicBezTo>
                  <a:cubicBezTo>
                    <a:pt x="45" y="14"/>
                    <a:pt x="38" y="16"/>
                    <a:pt x="33" y="20"/>
                  </a:cubicBezTo>
                  <a:cubicBezTo>
                    <a:pt x="23" y="12"/>
                    <a:pt x="23" y="12"/>
                    <a:pt x="23" y="12"/>
                  </a:cubicBezTo>
                  <a:cubicBezTo>
                    <a:pt x="13" y="23"/>
                    <a:pt x="13" y="23"/>
                    <a:pt x="13" y="23"/>
                  </a:cubicBezTo>
                  <a:cubicBezTo>
                    <a:pt x="21" y="33"/>
                    <a:pt x="21" y="33"/>
                    <a:pt x="21" y="33"/>
                  </a:cubicBezTo>
                  <a:cubicBezTo>
                    <a:pt x="17" y="38"/>
                    <a:pt x="14" y="44"/>
                    <a:pt x="13" y="51"/>
                  </a:cubicBezTo>
                  <a:cubicBezTo>
                    <a:pt x="0" y="53"/>
                    <a:pt x="0" y="53"/>
                    <a:pt x="0" y="53"/>
                  </a:cubicBezTo>
                  <a:cubicBezTo>
                    <a:pt x="0" y="68"/>
                    <a:pt x="0" y="68"/>
                    <a:pt x="0" y="68"/>
                  </a:cubicBezTo>
                  <a:cubicBezTo>
                    <a:pt x="13" y="69"/>
                    <a:pt x="13" y="69"/>
                    <a:pt x="13" y="69"/>
                  </a:cubicBezTo>
                  <a:cubicBezTo>
                    <a:pt x="14" y="76"/>
                    <a:pt x="17" y="82"/>
                    <a:pt x="21" y="88"/>
                  </a:cubicBezTo>
                  <a:cubicBezTo>
                    <a:pt x="13" y="97"/>
                    <a:pt x="13" y="97"/>
                    <a:pt x="13" y="97"/>
                  </a:cubicBezTo>
                  <a:cubicBezTo>
                    <a:pt x="23" y="108"/>
                    <a:pt x="23" y="108"/>
                    <a:pt x="23" y="108"/>
                  </a:cubicBezTo>
                  <a:cubicBezTo>
                    <a:pt x="33" y="100"/>
                    <a:pt x="33" y="100"/>
                    <a:pt x="33" y="100"/>
                  </a:cubicBezTo>
                  <a:cubicBezTo>
                    <a:pt x="38" y="104"/>
                    <a:pt x="45" y="106"/>
                    <a:pt x="51" y="108"/>
                  </a:cubicBezTo>
                  <a:cubicBezTo>
                    <a:pt x="53" y="120"/>
                    <a:pt x="53" y="120"/>
                    <a:pt x="53" y="120"/>
                  </a:cubicBezTo>
                  <a:cubicBezTo>
                    <a:pt x="67" y="120"/>
                    <a:pt x="67" y="120"/>
                    <a:pt x="67" y="120"/>
                  </a:cubicBezTo>
                  <a:cubicBezTo>
                    <a:pt x="69" y="108"/>
                    <a:pt x="69" y="108"/>
                    <a:pt x="69" y="108"/>
                  </a:cubicBezTo>
                  <a:cubicBezTo>
                    <a:pt x="76" y="107"/>
                    <a:pt x="82" y="104"/>
                    <a:pt x="88" y="100"/>
                  </a:cubicBezTo>
                  <a:cubicBezTo>
                    <a:pt x="97" y="108"/>
                    <a:pt x="97" y="108"/>
                    <a:pt x="97" y="108"/>
                  </a:cubicBezTo>
                  <a:cubicBezTo>
                    <a:pt x="108" y="97"/>
                    <a:pt x="108" y="97"/>
                    <a:pt x="108" y="97"/>
                  </a:cubicBezTo>
                  <a:cubicBezTo>
                    <a:pt x="100" y="88"/>
                    <a:pt x="100" y="88"/>
                    <a:pt x="100" y="88"/>
                  </a:cubicBezTo>
                  <a:cubicBezTo>
                    <a:pt x="104" y="82"/>
                    <a:pt x="107" y="76"/>
                    <a:pt x="108" y="69"/>
                  </a:cubicBezTo>
                  <a:lnTo>
                    <a:pt x="120" y="68"/>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Oval 28"/>
            <p:cNvSpPr>
              <a:spLocks noChangeArrowheads="1"/>
            </p:cNvSpPr>
            <p:nvPr/>
          </p:nvSpPr>
          <p:spPr bwMode="auto">
            <a:xfrm>
              <a:off x="9993313" y="587375"/>
              <a:ext cx="76200" cy="76200"/>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9" name="组合 18"/>
          <p:cNvGrpSpPr/>
          <p:nvPr/>
        </p:nvGrpSpPr>
        <p:grpSpPr>
          <a:xfrm>
            <a:off x="6260181" y="3776823"/>
            <a:ext cx="327025" cy="381000"/>
            <a:chOff x="6491288" y="6051550"/>
            <a:chExt cx="327025" cy="381000"/>
          </a:xfrm>
        </p:grpSpPr>
        <p:sp>
          <p:nvSpPr>
            <p:cNvPr id="20" name="Oval 83"/>
            <p:cNvSpPr>
              <a:spLocks noChangeArrowheads="1"/>
            </p:cNvSpPr>
            <p:nvPr/>
          </p:nvSpPr>
          <p:spPr bwMode="auto">
            <a:xfrm>
              <a:off x="6719888" y="6051550"/>
              <a:ext cx="98425" cy="98425"/>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Oval 84"/>
            <p:cNvSpPr>
              <a:spLocks noChangeArrowheads="1"/>
            </p:cNvSpPr>
            <p:nvPr/>
          </p:nvSpPr>
          <p:spPr bwMode="auto">
            <a:xfrm>
              <a:off x="6491288" y="6191250"/>
              <a:ext cx="101600" cy="98425"/>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Oval 85"/>
            <p:cNvSpPr>
              <a:spLocks noChangeArrowheads="1"/>
            </p:cNvSpPr>
            <p:nvPr/>
          </p:nvSpPr>
          <p:spPr bwMode="auto">
            <a:xfrm>
              <a:off x="6719888" y="6330950"/>
              <a:ext cx="98425" cy="101600"/>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Line 86"/>
            <p:cNvSpPr>
              <a:spLocks noChangeShapeType="1"/>
            </p:cNvSpPr>
            <p:nvPr/>
          </p:nvSpPr>
          <p:spPr bwMode="auto">
            <a:xfrm>
              <a:off x="6583363" y="6267450"/>
              <a:ext cx="142875" cy="88900"/>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Line 87"/>
            <p:cNvSpPr>
              <a:spLocks noChangeShapeType="1"/>
            </p:cNvSpPr>
            <p:nvPr/>
          </p:nvSpPr>
          <p:spPr bwMode="auto">
            <a:xfrm flipV="1">
              <a:off x="6583363" y="6130925"/>
              <a:ext cx="142875" cy="82550"/>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 name="组合 24"/>
          <p:cNvGrpSpPr/>
          <p:nvPr/>
        </p:nvGrpSpPr>
        <p:grpSpPr>
          <a:xfrm>
            <a:off x="7812286" y="3683761"/>
            <a:ext cx="273050" cy="381000"/>
            <a:chOff x="9901238" y="6035675"/>
            <a:chExt cx="273050" cy="381000"/>
          </a:xfrm>
        </p:grpSpPr>
        <p:sp>
          <p:nvSpPr>
            <p:cNvPr id="26" name="Freeform 89"/>
            <p:cNvSpPr>
              <a:spLocks/>
            </p:cNvSpPr>
            <p:nvPr/>
          </p:nvSpPr>
          <p:spPr bwMode="auto">
            <a:xfrm>
              <a:off x="9920288" y="6130925"/>
              <a:ext cx="254000" cy="285750"/>
            </a:xfrm>
            <a:custGeom>
              <a:avLst/>
              <a:gdLst>
                <a:gd name="T0" fmla="*/ 80 w 80"/>
                <a:gd name="T1" fmla="*/ 50 h 90"/>
                <a:gd name="T2" fmla="*/ 73 w 80"/>
                <a:gd name="T3" fmla="*/ 43 h 90"/>
                <a:gd name="T4" fmla="*/ 72 w 80"/>
                <a:gd name="T5" fmla="*/ 43 h 90"/>
                <a:gd name="T6" fmla="*/ 66 w 80"/>
                <a:gd name="T7" fmla="*/ 49 h 90"/>
                <a:gd name="T8" fmla="*/ 66 w 80"/>
                <a:gd name="T9" fmla="*/ 43 h 90"/>
                <a:gd name="T10" fmla="*/ 59 w 80"/>
                <a:gd name="T11" fmla="*/ 36 h 90"/>
                <a:gd name="T12" fmla="*/ 58 w 80"/>
                <a:gd name="T13" fmla="*/ 36 h 90"/>
                <a:gd name="T14" fmla="*/ 52 w 80"/>
                <a:gd name="T15" fmla="*/ 42 h 90"/>
                <a:gd name="T16" fmla="*/ 52 w 80"/>
                <a:gd name="T17" fmla="*/ 35 h 90"/>
                <a:gd name="T18" fmla="*/ 45 w 80"/>
                <a:gd name="T19" fmla="*/ 29 h 90"/>
                <a:gd name="T20" fmla="*/ 44 w 80"/>
                <a:gd name="T21" fmla="*/ 29 h 90"/>
                <a:gd name="T22" fmla="*/ 38 w 80"/>
                <a:gd name="T23" fmla="*/ 34 h 90"/>
                <a:gd name="T24" fmla="*/ 38 w 80"/>
                <a:gd name="T25" fmla="*/ 7 h 90"/>
                <a:gd name="T26" fmla="*/ 31 w 80"/>
                <a:gd name="T27" fmla="*/ 0 h 90"/>
                <a:gd name="T28" fmla="*/ 30 w 80"/>
                <a:gd name="T29" fmla="*/ 0 h 90"/>
                <a:gd name="T30" fmla="*/ 24 w 80"/>
                <a:gd name="T31" fmla="*/ 7 h 90"/>
                <a:gd name="T32" fmla="*/ 24 w 80"/>
                <a:gd name="T33" fmla="*/ 66 h 90"/>
                <a:gd name="T34" fmla="*/ 13 w 80"/>
                <a:gd name="T35" fmla="*/ 55 h 90"/>
                <a:gd name="T36" fmla="*/ 3 w 80"/>
                <a:gd name="T37" fmla="*/ 55 h 90"/>
                <a:gd name="T38" fmla="*/ 3 w 80"/>
                <a:gd name="T39" fmla="*/ 56 h 90"/>
                <a:gd name="T40" fmla="*/ 3 w 80"/>
                <a:gd name="T41" fmla="*/ 65 h 90"/>
                <a:gd name="T42" fmla="*/ 23 w 80"/>
                <a:gd name="T43" fmla="*/ 88 h 90"/>
                <a:gd name="T44" fmla="*/ 27 w 80"/>
                <a:gd name="T45" fmla="*/ 90 h 90"/>
                <a:gd name="T46" fmla="*/ 74 w 80"/>
                <a:gd name="T47" fmla="*/ 90 h 90"/>
                <a:gd name="T48" fmla="*/ 79 w 80"/>
                <a:gd name="T49" fmla="*/ 85 h 90"/>
                <a:gd name="T50" fmla="*/ 79 w 80"/>
                <a:gd name="T51" fmla="*/ 85 h 90"/>
                <a:gd name="T52" fmla="*/ 80 w 80"/>
                <a:gd name="T53" fmla="*/ 85 h 90"/>
                <a:gd name="T54" fmla="*/ 80 w 80"/>
                <a:gd name="T55" fmla="*/ 5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0" h="90">
                  <a:moveTo>
                    <a:pt x="80" y="50"/>
                  </a:moveTo>
                  <a:cubicBezTo>
                    <a:pt x="80" y="46"/>
                    <a:pt x="77" y="43"/>
                    <a:pt x="73" y="43"/>
                  </a:cubicBezTo>
                  <a:cubicBezTo>
                    <a:pt x="72" y="43"/>
                    <a:pt x="72" y="43"/>
                    <a:pt x="72" y="43"/>
                  </a:cubicBezTo>
                  <a:cubicBezTo>
                    <a:pt x="69" y="43"/>
                    <a:pt x="66" y="45"/>
                    <a:pt x="66" y="49"/>
                  </a:cubicBezTo>
                  <a:cubicBezTo>
                    <a:pt x="66" y="43"/>
                    <a:pt x="66" y="43"/>
                    <a:pt x="66" y="43"/>
                  </a:cubicBezTo>
                  <a:cubicBezTo>
                    <a:pt x="66" y="39"/>
                    <a:pt x="63" y="36"/>
                    <a:pt x="59" y="36"/>
                  </a:cubicBezTo>
                  <a:cubicBezTo>
                    <a:pt x="58" y="36"/>
                    <a:pt x="58" y="36"/>
                    <a:pt x="58" y="36"/>
                  </a:cubicBezTo>
                  <a:cubicBezTo>
                    <a:pt x="55" y="36"/>
                    <a:pt x="52" y="38"/>
                    <a:pt x="52" y="42"/>
                  </a:cubicBezTo>
                  <a:cubicBezTo>
                    <a:pt x="52" y="35"/>
                    <a:pt x="52" y="35"/>
                    <a:pt x="52" y="35"/>
                  </a:cubicBezTo>
                  <a:cubicBezTo>
                    <a:pt x="52" y="32"/>
                    <a:pt x="49" y="29"/>
                    <a:pt x="45" y="29"/>
                  </a:cubicBezTo>
                  <a:cubicBezTo>
                    <a:pt x="44" y="29"/>
                    <a:pt x="44" y="29"/>
                    <a:pt x="44" y="29"/>
                  </a:cubicBezTo>
                  <a:cubicBezTo>
                    <a:pt x="41" y="29"/>
                    <a:pt x="38" y="31"/>
                    <a:pt x="38" y="34"/>
                  </a:cubicBezTo>
                  <a:cubicBezTo>
                    <a:pt x="38" y="7"/>
                    <a:pt x="38" y="7"/>
                    <a:pt x="38" y="7"/>
                  </a:cubicBezTo>
                  <a:cubicBezTo>
                    <a:pt x="38" y="3"/>
                    <a:pt x="35" y="0"/>
                    <a:pt x="31" y="0"/>
                  </a:cubicBezTo>
                  <a:cubicBezTo>
                    <a:pt x="30" y="0"/>
                    <a:pt x="30" y="0"/>
                    <a:pt x="30" y="0"/>
                  </a:cubicBezTo>
                  <a:cubicBezTo>
                    <a:pt x="27" y="0"/>
                    <a:pt x="24" y="3"/>
                    <a:pt x="24" y="7"/>
                  </a:cubicBezTo>
                  <a:cubicBezTo>
                    <a:pt x="24" y="66"/>
                    <a:pt x="24" y="66"/>
                    <a:pt x="24" y="66"/>
                  </a:cubicBezTo>
                  <a:cubicBezTo>
                    <a:pt x="13" y="55"/>
                    <a:pt x="13" y="55"/>
                    <a:pt x="13" y="55"/>
                  </a:cubicBezTo>
                  <a:cubicBezTo>
                    <a:pt x="10" y="52"/>
                    <a:pt x="6" y="52"/>
                    <a:pt x="3" y="55"/>
                  </a:cubicBezTo>
                  <a:cubicBezTo>
                    <a:pt x="3" y="56"/>
                    <a:pt x="3" y="56"/>
                    <a:pt x="3" y="56"/>
                  </a:cubicBezTo>
                  <a:cubicBezTo>
                    <a:pt x="0" y="58"/>
                    <a:pt x="0" y="62"/>
                    <a:pt x="3" y="65"/>
                  </a:cubicBezTo>
                  <a:cubicBezTo>
                    <a:pt x="23" y="88"/>
                    <a:pt x="23" y="88"/>
                    <a:pt x="23" y="88"/>
                  </a:cubicBezTo>
                  <a:cubicBezTo>
                    <a:pt x="24" y="89"/>
                    <a:pt x="26" y="90"/>
                    <a:pt x="27" y="90"/>
                  </a:cubicBezTo>
                  <a:cubicBezTo>
                    <a:pt x="74" y="90"/>
                    <a:pt x="74" y="90"/>
                    <a:pt x="74" y="90"/>
                  </a:cubicBezTo>
                  <a:cubicBezTo>
                    <a:pt x="77" y="90"/>
                    <a:pt x="79" y="88"/>
                    <a:pt x="79" y="85"/>
                  </a:cubicBezTo>
                  <a:cubicBezTo>
                    <a:pt x="79" y="85"/>
                    <a:pt x="79" y="85"/>
                    <a:pt x="79" y="85"/>
                  </a:cubicBezTo>
                  <a:cubicBezTo>
                    <a:pt x="80" y="85"/>
                    <a:pt x="80" y="85"/>
                    <a:pt x="80" y="85"/>
                  </a:cubicBezTo>
                  <a:lnTo>
                    <a:pt x="80" y="50"/>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90"/>
            <p:cNvSpPr>
              <a:spLocks/>
            </p:cNvSpPr>
            <p:nvPr/>
          </p:nvSpPr>
          <p:spPr bwMode="auto">
            <a:xfrm>
              <a:off x="9901238" y="6140450"/>
              <a:ext cx="41275"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lnTo>
                    <a:pt x="26" y="0"/>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91"/>
            <p:cNvSpPr>
              <a:spLocks/>
            </p:cNvSpPr>
            <p:nvPr/>
          </p:nvSpPr>
          <p:spPr bwMode="auto">
            <a:xfrm>
              <a:off x="10018713" y="6035675"/>
              <a:ext cx="0" cy="41275"/>
            </a:xfrm>
            <a:custGeom>
              <a:avLst/>
              <a:gdLst>
                <a:gd name="T0" fmla="*/ 0 h 26"/>
                <a:gd name="T1" fmla="*/ 0 h 26"/>
                <a:gd name="T2" fmla="*/ 26 h 26"/>
                <a:gd name="T3" fmla="*/ 0 h 26"/>
              </a:gdLst>
              <a:ahLst/>
              <a:cxnLst>
                <a:cxn ang="0">
                  <a:pos x="0" y="T0"/>
                </a:cxn>
                <a:cxn ang="0">
                  <a:pos x="0" y="T1"/>
                </a:cxn>
                <a:cxn ang="0">
                  <a:pos x="0" y="T2"/>
                </a:cxn>
                <a:cxn ang="0">
                  <a:pos x="0" y="T3"/>
                </a:cxn>
              </a:cxnLst>
              <a:rect l="0" t="0" r="r" b="b"/>
              <a:pathLst>
                <a:path h="26">
                  <a:moveTo>
                    <a:pt x="0" y="0"/>
                  </a:moveTo>
                  <a:lnTo>
                    <a:pt x="0" y="0"/>
                  </a:lnTo>
                  <a:lnTo>
                    <a:pt x="0" y="26"/>
                  </a:lnTo>
                  <a:lnTo>
                    <a:pt x="0" y="0"/>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92"/>
            <p:cNvSpPr>
              <a:spLocks/>
            </p:cNvSpPr>
            <p:nvPr/>
          </p:nvSpPr>
          <p:spPr bwMode="auto">
            <a:xfrm>
              <a:off x="9942513" y="6070600"/>
              <a:ext cx="28575" cy="28575"/>
            </a:xfrm>
            <a:custGeom>
              <a:avLst/>
              <a:gdLst>
                <a:gd name="T0" fmla="*/ 9 w 9"/>
                <a:gd name="T1" fmla="*/ 9 h 9"/>
                <a:gd name="T2" fmla="*/ 9 w 9"/>
                <a:gd name="T3" fmla="*/ 9 h 9"/>
                <a:gd name="T4" fmla="*/ 0 w 9"/>
                <a:gd name="T5" fmla="*/ 0 h 9"/>
                <a:gd name="T6" fmla="*/ 9 w 9"/>
                <a:gd name="T7" fmla="*/ 9 h 9"/>
              </a:gdLst>
              <a:ahLst/>
              <a:cxnLst>
                <a:cxn ang="0">
                  <a:pos x="T0" y="T1"/>
                </a:cxn>
                <a:cxn ang="0">
                  <a:pos x="T2" y="T3"/>
                </a:cxn>
                <a:cxn ang="0">
                  <a:pos x="T4" y="T5"/>
                </a:cxn>
                <a:cxn ang="0">
                  <a:pos x="T6" y="T7"/>
                </a:cxn>
              </a:cxnLst>
              <a:rect l="0" t="0" r="r" b="b"/>
              <a:pathLst>
                <a:path w="9" h="9">
                  <a:moveTo>
                    <a:pt x="9" y="9"/>
                  </a:moveTo>
                  <a:cubicBezTo>
                    <a:pt x="9" y="9"/>
                    <a:pt x="9" y="9"/>
                    <a:pt x="9" y="9"/>
                  </a:cubicBezTo>
                  <a:cubicBezTo>
                    <a:pt x="8" y="7"/>
                    <a:pt x="2" y="1"/>
                    <a:pt x="0" y="0"/>
                  </a:cubicBezTo>
                  <a:lnTo>
                    <a:pt x="9" y="9"/>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93"/>
            <p:cNvSpPr>
              <a:spLocks/>
            </p:cNvSpPr>
            <p:nvPr/>
          </p:nvSpPr>
          <p:spPr bwMode="auto">
            <a:xfrm>
              <a:off x="10091738" y="6140450"/>
              <a:ext cx="41275"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lnTo>
                    <a:pt x="26" y="0"/>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94"/>
            <p:cNvSpPr>
              <a:spLocks/>
            </p:cNvSpPr>
            <p:nvPr/>
          </p:nvSpPr>
          <p:spPr bwMode="auto">
            <a:xfrm>
              <a:off x="10063163" y="6070600"/>
              <a:ext cx="28575" cy="28575"/>
            </a:xfrm>
            <a:custGeom>
              <a:avLst/>
              <a:gdLst>
                <a:gd name="T0" fmla="*/ 9 w 9"/>
                <a:gd name="T1" fmla="*/ 0 h 9"/>
                <a:gd name="T2" fmla="*/ 9 w 9"/>
                <a:gd name="T3" fmla="*/ 0 h 9"/>
                <a:gd name="T4" fmla="*/ 0 w 9"/>
                <a:gd name="T5" fmla="*/ 9 h 9"/>
                <a:gd name="T6" fmla="*/ 9 w 9"/>
                <a:gd name="T7" fmla="*/ 0 h 9"/>
              </a:gdLst>
              <a:ahLst/>
              <a:cxnLst>
                <a:cxn ang="0">
                  <a:pos x="T0" y="T1"/>
                </a:cxn>
                <a:cxn ang="0">
                  <a:pos x="T2" y="T3"/>
                </a:cxn>
                <a:cxn ang="0">
                  <a:pos x="T4" y="T5"/>
                </a:cxn>
                <a:cxn ang="0">
                  <a:pos x="T6" y="T7"/>
                </a:cxn>
              </a:cxnLst>
              <a:rect l="0" t="0" r="r" b="b"/>
              <a:pathLst>
                <a:path w="9" h="9">
                  <a:moveTo>
                    <a:pt x="9" y="0"/>
                  </a:moveTo>
                  <a:cubicBezTo>
                    <a:pt x="9" y="0"/>
                    <a:pt x="9" y="0"/>
                    <a:pt x="9" y="0"/>
                  </a:cubicBezTo>
                  <a:cubicBezTo>
                    <a:pt x="8" y="1"/>
                    <a:pt x="1" y="7"/>
                    <a:pt x="0" y="9"/>
                  </a:cubicBezTo>
                  <a:lnTo>
                    <a:pt x="9" y="0"/>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4770655" y="3817121"/>
            <a:ext cx="393700" cy="393700"/>
            <a:chOff x="5335588" y="4640263"/>
            <a:chExt cx="393700" cy="393700"/>
          </a:xfrm>
        </p:grpSpPr>
        <p:sp>
          <p:nvSpPr>
            <p:cNvPr id="38" name="Freeform 102"/>
            <p:cNvSpPr>
              <a:spLocks/>
            </p:cNvSpPr>
            <p:nvPr/>
          </p:nvSpPr>
          <p:spPr bwMode="auto">
            <a:xfrm>
              <a:off x="5335588" y="4859338"/>
              <a:ext cx="174625" cy="174625"/>
            </a:xfrm>
            <a:custGeom>
              <a:avLst/>
              <a:gdLst>
                <a:gd name="T0" fmla="*/ 25 w 55"/>
                <a:gd name="T1" fmla="*/ 0 h 55"/>
                <a:gd name="T2" fmla="*/ 8 w 55"/>
                <a:gd name="T3" fmla="*/ 17 h 55"/>
                <a:gd name="T4" fmla="*/ 8 w 55"/>
                <a:gd name="T5" fmla="*/ 47 h 55"/>
                <a:gd name="T6" fmla="*/ 38 w 55"/>
                <a:gd name="T7" fmla="*/ 47 h 55"/>
                <a:gd name="T8" fmla="*/ 55 w 55"/>
                <a:gd name="T9" fmla="*/ 30 h 55"/>
              </a:gdLst>
              <a:ahLst/>
              <a:cxnLst>
                <a:cxn ang="0">
                  <a:pos x="T0" y="T1"/>
                </a:cxn>
                <a:cxn ang="0">
                  <a:pos x="T2" y="T3"/>
                </a:cxn>
                <a:cxn ang="0">
                  <a:pos x="T4" y="T5"/>
                </a:cxn>
                <a:cxn ang="0">
                  <a:pos x="T6" y="T7"/>
                </a:cxn>
                <a:cxn ang="0">
                  <a:pos x="T8" y="T9"/>
                </a:cxn>
              </a:cxnLst>
              <a:rect l="0" t="0" r="r" b="b"/>
              <a:pathLst>
                <a:path w="55" h="55">
                  <a:moveTo>
                    <a:pt x="25" y="0"/>
                  </a:moveTo>
                  <a:cubicBezTo>
                    <a:pt x="25" y="0"/>
                    <a:pt x="8" y="17"/>
                    <a:pt x="8" y="17"/>
                  </a:cubicBezTo>
                  <a:cubicBezTo>
                    <a:pt x="0" y="25"/>
                    <a:pt x="0" y="38"/>
                    <a:pt x="8" y="47"/>
                  </a:cubicBezTo>
                  <a:cubicBezTo>
                    <a:pt x="17" y="55"/>
                    <a:pt x="30" y="55"/>
                    <a:pt x="38" y="47"/>
                  </a:cubicBezTo>
                  <a:cubicBezTo>
                    <a:pt x="38" y="47"/>
                    <a:pt x="55" y="30"/>
                    <a:pt x="55" y="30"/>
                  </a:cubicBez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03"/>
            <p:cNvSpPr>
              <a:spLocks/>
            </p:cNvSpPr>
            <p:nvPr/>
          </p:nvSpPr>
          <p:spPr bwMode="auto">
            <a:xfrm>
              <a:off x="5408613" y="4818063"/>
              <a:ext cx="92075" cy="47625"/>
            </a:xfrm>
            <a:custGeom>
              <a:avLst/>
              <a:gdLst>
                <a:gd name="T0" fmla="*/ 29 w 29"/>
                <a:gd name="T1" fmla="*/ 3 h 15"/>
                <a:gd name="T2" fmla="*/ 7 w 29"/>
                <a:gd name="T3" fmla="*/ 7 h 15"/>
                <a:gd name="T4" fmla="*/ 0 w 29"/>
                <a:gd name="T5" fmla="*/ 15 h 15"/>
              </a:gdLst>
              <a:ahLst/>
              <a:cxnLst>
                <a:cxn ang="0">
                  <a:pos x="T0" y="T1"/>
                </a:cxn>
                <a:cxn ang="0">
                  <a:pos x="T2" y="T3"/>
                </a:cxn>
                <a:cxn ang="0">
                  <a:pos x="T4" y="T5"/>
                </a:cxn>
              </a:cxnLst>
              <a:rect l="0" t="0" r="r" b="b"/>
              <a:pathLst>
                <a:path w="29" h="15">
                  <a:moveTo>
                    <a:pt x="29" y="3"/>
                  </a:moveTo>
                  <a:cubicBezTo>
                    <a:pt x="22" y="0"/>
                    <a:pt x="13" y="2"/>
                    <a:pt x="7" y="7"/>
                  </a:cubicBezTo>
                  <a:cubicBezTo>
                    <a:pt x="7" y="8"/>
                    <a:pt x="0" y="15"/>
                    <a:pt x="0" y="15"/>
                  </a:cubicBez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04"/>
            <p:cNvSpPr>
              <a:spLocks/>
            </p:cNvSpPr>
            <p:nvPr/>
          </p:nvSpPr>
          <p:spPr bwMode="auto">
            <a:xfrm>
              <a:off x="5503863" y="4868863"/>
              <a:ext cx="47625" cy="92075"/>
            </a:xfrm>
            <a:custGeom>
              <a:avLst/>
              <a:gdLst>
                <a:gd name="T0" fmla="*/ 0 w 15"/>
                <a:gd name="T1" fmla="*/ 29 h 29"/>
                <a:gd name="T2" fmla="*/ 7 w 15"/>
                <a:gd name="T3" fmla="*/ 22 h 29"/>
                <a:gd name="T4" fmla="*/ 12 w 15"/>
                <a:gd name="T5" fmla="*/ 0 h 29"/>
              </a:gdLst>
              <a:ahLst/>
              <a:cxnLst>
                <a:cxn ang="0">
                  <a:pos x="T0" y="T1"/>
                </a:cxn>
                <a:cxn ang="0">
                  <a:pos x="T2" y="T3"/>
                </a:cxn>
                <a:cxn ang="0">
                  <a:pos x="T4" y="T5"/>
                </a:cxn>
              </a:cxnLst>
              <a:rect l="0" t="0" r="r" b="b"/>
              <a:pathLst>
                <a:path w="15" h="29">
                  <a:moveTo>
                    <a:pt x="0" y="29"/>
                  </a:moveTo>
                  <a:cubicBezTo>
                    <a:pt x="0" y="29"/>
                    <a:pt x="7" y="22"/>
                    <a:pt x="7" y="22"/>
                  </a:cubicBezTo>
                  <a:cubicBezTo>
                    <a:pt x="13" y="16"/>
                    <a:pt x="15" y="7"/>
                    <a:pt x="12" y="0"/>
                  </a:cubicBez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05"/>
            <p:cNvSpPr>
              <a:spLocks/>
            </p:cNvSpPr>
            <p:nvPr/>
          </p:nvSpPr>
          <p:spPr bwMode="auto">
            <a:xfrm>
              <a:off x="5554663" y="4640263"/>
              <a:ext cx="174625" cy="174625"/>
            </a:xfrm>
            <a:custGeom>
              <a:avLst/>
              <a:gdLst>
                <a:gd name="T0" fmla="*/ 30 w 55"/>
                <a:gd name="T1" fmla="*/ 55 h 55"/>
                <a:gd name="T2" fmla="*/ 47 w 55"/>
                <a:gd name="T3" fmla="*/ 38 h 55"/>
                <a:gd name="T4" fmla="*/ 47 w 55"/>
                <a:gd name="T5" fmla="*/ 8 h 55"/>
                <a:gd name="T6" fmla="*/ 17 w 55"/>
                <a:gd name="T7" fmla="*/ 8 h 55"/>
                <a:gd name="T8" fmla="*/ 0 w 55"/>
                <a:gd name="T9" fmla="*/ 25 h 55"/>
              </a:gdLst>
              <a:ahLst/>
              <a:cxnLst>
                <a:cxn ang="0">
                  <a:pos x="T0" y="T1"/>
                </a:cxn>
                <a:cxn ang="0">
                  <a:pos x="T2" y="T3"/>
                </a:cxn>
                <a:cxn ang="0">
                  <a:pos x="T4" y="T5"/>
                </a:cxn>
                <a:cxn ang="0">
                  <a:pos x="T6" y="T7"/>
                </a:cxn>
                <a:cxn ang="0">
                  <a:pos x="T8" y="T9"/>
                </a:cxn>
              </a:cxnLst>
              <a:rect l="0" t="0" r="r" b="b"/>
              <a:pathLst>
                <a:path w="55" h="55">
                  <a:moveTo>
                    <a:pt x="30" y="55"/>
                  </a:moveTo>
                  <a:cubicBezTo>
                    <a:pt x="30" y="55"/>
                    <a:pt x="47" y="38"/>
                    <a:pt x="47" y="38"/>
                  </a:cubicBezTo>
                  <a:cubicBezTo>
                    <a:pt x="55" y="30"/>
                    <a:pt x="55" y="16"/>
                    <a:pt x="47" y="8"/>
                  </a:cubicBezTo>
                  <a:cubicBezTo>
                    <a:pt x="38" y="0"/>
                    <a:pt x="25" y="0"/>
                    <a:pt x="17" y="8"/>
                  </a:cubicBezTo>
                  <a:cubicBezTo>
                    <a:pt x="17" y="8"/>
                    <a:pt x="0" y="25"/>
                    <a:pt x="0" y="25"/>
                  </a:cubicBez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06"/>
            <p:cNvSpPr>
              <a:spLocks/>
            </p:cNvSpPr>
            <p:nvPr/>
          </p:nvSpPr>
          <p:spPr bwMode="auto">
            <a:xfrm>
              <a:off x="5564188" y="4808538"/>
              <a:ext cx="92075" cy="47625"/>
            </a:xfrm>
            <a:custGeom>
              <a:avLst/>
              <a:gdLst>
                <a:gd name="T0" fmla="*/ 0 w 29"/>
                <a:gd name="T1" fmla="*/ 12 h 15"/>
                <a:gd name="T2" fmla="*/ 22 w 29"/>
                <a:gd name="T3" fmla="*/ 7 h 15"/>
                <a:gd name="T4" fmla="*/ 29 w 29"/>
                <a:gd name="T5" fmla="*/ 0 h 15"/>
              </a:gdLst>
              <a:ahLst/>
              <a:cxnLst>
                <a:cxn ang="0">
                  <a:pos x="T0" y="T1"/>
                </a:cxn>
                <a:cxn ang="0">
                  <a:pos x="T2" y="T3"/>
                </a:cxn>
                <a:cxn ang="0">
                  <a:pos x="T4" y="T5"/>
                </a:cxn>
              </a:cxnLst>
              <a:rect l="0" t="0" r="r" b="b"/>
              <a:pathLst>
                <a:path w="29" h="15">
                  <a:moveTo>
                    <a:pt x="0" y="12"/>
                  </a:moveTo>
                  <a:cubicBezTo>
                    <a:pt x="7" y="15"/>
                    <a:pt x="16" y="13"/>
                    <a:pt x="22" y="7"/>
                  </a:cubicBezTo>
                  <a:cubicBezTo>
                    <a:pt x="22" y="7"/>
                    <a:pt x="29" y="0"/>
                    <a:pt x="29" y="0"/>
                  </a:cubicBez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07"/>
            <p:cNvSpPr>
              <a:spLocks/>
            </p:cNvSpPr>
            <p:nvPr/>
          </p:nvSpPr>
          <p:spPr bwMode="auto">
            <a:xfrm>
              <a:off x="5513388" y="4713288"/>
              <a:ext cx="47625" cy="92075"/>
            </a:xfrm>
            <a:custGeom>
              <a:avLst/>
              <a:gdLst>
                <a:gd name="T0" fmla="*/ 15 w 15"/>
                <a:gd name="T1" fmla="*/ 0 h 29"/>
                <a:gd name="T2" fmla="*/ 8 w 15"/>
                <a:gd name="T3" fmla="*/ 7 h 29"/>
                <a:gd name="T4" fmla="*/ 3 w 15"/>
                <a:gd name="T5" fmla="*/ 29 h 29"/>
              </a:gdLst>
              <a:ahLst/>
              <a:cxnLst>
                <a:cxn ang="0">
                  <a:pos x="T0" y="T1"/>
                </a:cxn>
                <a:cxn ang="0">
                  <a:pos x="T2" y="T3"/>
                </a:cxn>
                <a:cxn ang="0">
                  <a:pos x="T4" y="T5"/>
                </a:cxn>
              </a:cxnLst>
              <a:rect l="0" t="0" r="r" b="b"/>
              <a:pathLst>
                <a:path w="15" h="29">
                  <a:moveTo>
                    <a:pt x="15" y="0"/>
                  </a:moveTo>
                  <a:cubicBezTo>
                    <a:pt x="15" y="0"/>
                    <a:pt x="8" y="7"/>
                    <a:pt x="8" y="7"/>
                  </a:cubicBezTo>
                  <a:cubicBezTo>
                    <a:pt x="2" y="13"/>
                    <a:pt x="0" y="22"/>
                    <a:pt x="3" y="29"/>
                  </a:cubicBez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Line 108"/>
            <p:cNvSpPr>
              <a:spLocks noChangeShapeType="1"/>
            </p:cNvSpPr>
            <p:nvPr/>
          </p:nvSpPr>
          <p:spPr bwMode="auto">
            <a:xfrm flipV="1">
              <a:off x="5465763" y="4770438"/>
              <a:ext cx="133350" cy="130175"/>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cxnSp>
        <p:nvCxnSpPr>
          <p:cNvPr id="5" name="直接连接符 4"/>
          <p:cNvCxnSpPr/>
          <p:nvPr/>
        </p:nvCxnSpPr>
        <p:spPr>
          <a:xfrm>
            <a:off x="9368164" y="4628069"/>
            <a:ext cx="0" cy="1351452"/>
          </a:xfrm>
          <a:prstGeom prst="line">
            <a:avLst/>
          </a:prstGeom>
          <a:ln>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7389735" y="1187696"/>
            <a:ext cx="0" cy="1806532"/>
          </a:xfrm>
          <a:prstGeom prst="line">
            <a:avLst/>
          </a:prstGeom>
          <a:ln>
            <a:solidFill>
              <a:schemeClr val="tx1">
                <a:lumMod val="75000"/>
                <a:lumOff val="2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810317" y="2155551"/>
            <a:ext cx="0" cy="1088059"/>
          </a:xfrm>
          <a:prstGeom prst="line">
            <a:avLst/>
          </a:prstGeom>
          <a:ln>
            <a:solidFill>
              <a:schemeClr val="tx1">
                <a:lumMod val="75000"/>
                <a:lumOff val="2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54" name="TextBox 11"/>
          <p:cNvSpPr txBox="1">
            <a:spLocks noChangeArrowheads="1"/>
          </p:cNvSpPr>
          <p:nvPr/>
        </p:nvSpPr>
        <p:spPr bwMode="auto">
          <a:xfrm flipH="1">
            <a:off x="7541421" y="1013254"/>
            <a:ext cx="2349338" cy="400110"/>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39" eaLnBrk="1" hangingPunct="1">
              <a:defRPr/>
            </a:pPr>
            <a:r>
              <a:rPr lang="zh-CN" altLang="en-US" sz="2000" b="1" kern="0" dirty="0">
                <a:solidFill>
                  <a:schemeClr val="tx1">
                    <a:lumMod val="75000"/>
                    <a:lumOff val="25000"/>
                  </a:schemeClr>
                </a:solidFill>
                <a:latin typeface="微软雅黑" pitchFamily="34" charset="-122"/>
                <a:ea typeface="微软雅黑" pitchFamily="34" charset="-122"/>
              </a:rPr>
              <a:t>点击添加标题文字</a:t>
            </a:r>
            <a:endParaRPr lang="en-US" altLang="zh-CN" sz="2000" b="1" kern="0" dirty="0">
              <a:solidFill>
                <a:schemeClr val="tx1">
                  <a:lumMod val="75000"/>
                  <a:lumOff val="25000"/>
                </a:schemeClr>
              </a:solidFill>
              <a:latin typeface="微软雅黑" pitchFamily="34" charset="-122"/>
              <a:ea typeface="微软雅黑" pitchFamily="34" charset="-122"/>
            </a:endParaRPr>
          </a:p>
        </p:txBody>
      </p:sp>
      <p:sp>
        <p:nvSpPr>
          <p:cNvPr id="56" name="TextBox 11"/>
          <p:cNvSpPr txBox="1">
            <a:spLocks noChangeArrowheads="1"/>
          </p:cNvSpPr>
          <p:nvPr/>
        </p:nvSpPr>
        <p:spPr bwMode="auto">
          <a:xfrm flipH="1">
            <a:off x="6793276" y="5352498"/>
            <a:ext cx="2349338" cy="400110"/>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1219139" eaLnBrk="1" hangingPunct="1">
              <a:defRPr/>
            </a:pPr>
            <a:r>
              <a:rPr lang="zh-CN" altLang="en-US" sz="2000" b="1" kern="0" dirty="0">
                <a:solidFill>
                  <a:schemeClr val="tx1">
                    <a:lumMod val="75000"/>
                    <a:lumOff val="25000"/>
                  </a:schemeClr>
                </a:solidFill>
                <a:latin typeface="微软雅黑" pitchFamily="34" charset="-122"/>
                <a:ea typeface="微软雅黑" pitchFamily="34" charset="-122"/>
              </a:rPr>
              <a:t>点击添加标题文字</a:t>
            </a:r>
            <a:endParaRPr lang="en-US" altLang="zh-CN" sz="2000" b="1" kern="0" dirty="0">
              <a:solidFill>
                <a:schemeClr val="tx1">
                  <a:lumMod val="75000"/>
                  <a:lumOff val="25000"/>
                </a:schemeClr>
              </a:solidFill>
              <a:latin typeface="微软雅黑" pitchFamily="34" charset="-122"/>
              <a:ea typeface="微软雅黑" pitchFamily="34" charset="-122"/>
            </a:endParaRPr>
          </a:p>
        </p:txBody>
      </p:sp>
      <p:sp>
        <p:nvSpPr>
          <p:cNvPr id="58" name="TextBox 11"/>
          <p:cNvSpPr txBox="1">
            <a:spLocks noChangeArrowheads="1"/>
          </p:cNvSpPr>
          <p:nvPr/>
        </p:nvSpPr>
        <p:spPr bwMode="auto">
          <a:xfrm flipH="1">
            <a:off x="1572882" y="3290942"/>
            <a:ext cx="2349338" cy="400110"/>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1219139" eaLnBrk="1" hangingPunct="1">
              <a:defRPr/>
            </a:pPr>
            <a:r>
              <a:rPr lang="zh-CN" altLang="en-US" sz="2000" b="1" kern="0" dirty="0">
                <a:solidFill>
                  <a:schemeClr val="tx1">
                    <a:lumMod val="75000"/>
                    <a:lumOff val="25000"/>
                  </a:schemeClr>
                </a:solidFill>
                <a:latin typeface="微软雅黑" pitchFamily="34" charset="-122"/>
                <a:ea typeface="微软雅黑" pitchFamily="34" charset="-122"/>
              </a:rPr>
              <a:t>点击添加标题文字</a:t>
            </a:r>
            <a:endParaRPr lang="en-US" altLang="zh-CN" sz="2000" b="1" kern="0" dirty="0">
              <a:solidFill>
                <a:schemeClr val="tx1">
                  <a:lumMod val="75000"/>
                  <a:lumOff val="25000"/>
                </a:schemeClr>
              </a:solidFill>
              <a:latin typeface="微软雅黑" pitchFamily="34" charset="-122"/>
              <a:ea typeface="微软雅黑" pitchFamily="34" charset="-122"/>
            </a:endParaRPr>
          </a:p>
        </p:txBody>
      </p:sp>
      <p:sp>
        <p:nvSpPr>
          <p:cNvPr id="59" name="TextBox 11"/>
          <p:cNvSpPr txBox="1">
            <a:spLocks noChangeArrowheads="1"/>
          </p:cNvSpPr>
          <p:nvPr/>
        </p:nvSpPr>
        <p:spPr bwMode="auto">
          <a:xfrm flipH="1">
            <a:off x="3401681" y="1478767"/>
            <a:ext cx="2349338" cy="400110"/>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1219139" eaLnBrk="1" hangingPunct="1">
              <a:defRPr/>
            </a:pPr>
            <a:r>
              <a:rPr lang="zh-CN" altLang="en-US" sz="2000" b="1" kern="0" dirty="0">
                <a:solidFill>
                  <a:schemeClr val="tx1">
                    <a:lumMod val="75000"/>
                    <a:lumOff val="25000"/>
                  </a:schemeClr>
                </a:solidFill>
                <a:latin typeface="微软雅黑" pitchFamily="34" charset="-122"/>
                <a:ea typeface="微软雅黑" pitchFamily="34" charset="-122"/>
              </a:rPr>
              <a:t>点击添加标题文字</a:t>
            </a:r>
            <a:endParaRPr lang="en-US" altLang="zh-CN" sz="2000" b="1" kern="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51258302"/>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additive="base">
                                        <p:cTn id="12" dur="500" fill="hold"/>
                                        <p:tgtEl>
                                          <p:spTgt spid="51"/>
                                        </p:tgtEl>
                                        <p:attrNameLst>
                                          <p:attrName>ppt_x</p:attrName>
                                        </p:attrNameLst>
                                      </p:cBhvr>
                                      <p:tavLst>
                                        <p:tav tm="0">
                                          <p:val>
                                            <p:strVal val="0-#ppt_w/2"/>
                                          </p:val>
                                        </p:tav>
                                        <p:tav tm="100000">
                                          <p:val>
                                            <p:strVal val="#ppt_x"/>
                                          </p:val>
                                        </p:tav>
                                      </p:tavLst>
                                    </p:anim>
                                    <p:anim calcmode="lin" valueType="num">
                                      <p:cBhvr additive="base">
                                        <p:cTn id="13" dur="500" fill="hold"/>
                                        <p:tgtEl>
                                          <p:spTgt spid="5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 calcmode="lin" valueType="num">
                                      <p:cBhvr additive="base">
                                        <p:cTn id="17" dur="500" fill="hold"/>
                                        <p:tgtEl>
                                          <p:spTgt spid="52"/>
                                        </p:tgtEl>
                                        <p:attrNameLst>
                                          <p:attrName>ppt_x</p:attrName>
                                        </p:attrNameLst>
                                      </p:cBhvr>
                                      <p:tavLst>
                                        <p:tav tm="0">
                                          <p:val>
                                            <p:strVal val="0-#ppt_w/2"/>
                                          </p:val>
                                        </p:tav>
                                        <p:tav tm="100000">
                                          <p:val>
                                            <p:strVal val="#ppt_x"/>
                                          </p:val>
                                        </p:tav>
                                      </p:tavLst>
                                    </p:anim>
                                    <p:anim calcmode="lin" valueType="num">
                                      <p:cBhvr additive="base">
                                        <p:cTn id="18" dur="500" fill="hold"/>
                                        <p:tgtEl>
                                          <p:spTgt spid="5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500" fill="hold"/>
                                        <p:tgtEl>
                                          <p:spTgt spid="53"/>
                                        </p:tgtEl>
                                        <p:attrNameLst>
                                          <p:attrName>ppt_x</p:attrName>
                                        </p:attrNameLst>
                                      </p:cBhvr>
                                      <p:tavLst>
                                        <p:tav tm="0">
                                          <p:val>
                                            <p:strVal val="0-#ppt_w/2"/>
                                          </p:val>
                                        </p:tav>
                                        <p:tav tm="100000">
                                          <p:val>
                                            <p:strVal val="#ppt_x"/>
                                          </p:val>
                                        </p:tav>
                                      </p:tavLst>
                                    </p:anim>
                                    <p:anim calcmode="lin" valueType="num">
                                      <p:cBhvr additive="base">
                                        <p:cTn id="23" dur="500" fill="hold"/>
                                        <p:tgtEl>
                                          <p:spTgt spid="5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childTnLst>
                          </p:cTn>
                        </p:par>
                        <p:par>
                          <p:cTn id="30" fill="hold">
                            <p:stCondLst>
                              <p:cond delay="2500"/>
                            </p:stCondLst>
                            <p:childTnLst>
                              <p:par>
                                <p:cTn id="31" presetID="22" presetClass="entr" presetSubtype="1"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up)">
                                      <p:cBhvr>
                                        <p:cTn id="33" dur="500"/>
                                        <p:tgtEl>
                                          <p:spTgt spid="5"/>
                                        </p:tgtEl>
                                      </p:cBhvr>
                                    </p:animEffect>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barn(inVertical)">
                                      <p:cBhvr>
                                        <p:cTn id="37" dur="500"/>
                                        <p:tgtEl>
                                          <p:spTgt spid="56"/>
                                        </p:tgtEl>
                                      </p:cBhvr>
                                    </p:animEffect>
                                  </p:childTnLst>
                                </p:cTn>
                              </p:par>
                            </p:childTnLst>
                          </p:cTn>
                        </p:par>
                        <p:par>
                          <p:cTn id="38" fill="hold">
                            <p:stCondLst>
                              <p:cond delay="3500"/>
                            </p:stCondLst>
                            <p:childTnLst>
                              <p:par>
                                <p:cTn id="39" presetID="42" presetClass="entr" presetSubtype="0"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fade">
                                      <p:cBhvr>
                                        <p:cTn id="41" dur="1000"/>
                                        <p:tgtEl>
                                          <p:spTgt spid="57"/>
                                        </p:tgtEl>
                                      </p:cBhvr>
                                    </p:animEffect>
                                    <p:anim calcmode="lin" valueType="num">
                                      <p:cBhvr>
                                        <p:cTn id="42" dur="1000" fill="hold"/>
                                        <p:tgtEl>
                                          <p:spTgt spid="57"/>
                                        </p:tgtEl>
                                        <p:attrNameLst>
                                          <p:attrName>ppt_x</p:attrName>
                                        </p:attrNameLst>
                                      </p:cBhvr>
                                      <p:tavLst>
                                        <p:tav tm="0">
                                          <p:val>
                                            <p:strVal val="#ppt_x"/>
                                          </p:val>
                                        </p:tav>
                                        <p:tav tm="100000">
                                          <p:val>
                                            <p:strVal val="#ppt_x"/>
                                          </p:val>
                                        </p:tav>
                                      </p:tavLst>
                                    </p:anim>
                                    <p:anim calcmode="lin" valueType="num">
                                      <p:cBhvr>
                                        <p:cTn id="43" dur="1000" fill="hold"/>
                                        <p:tgtEl>
                                          <p:spTgt spid="57"/>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500" fill="hold"/>
                                        <p:tgtEl>
                                          <p:spTgt spid="25"/>
                                        </p:tgtEl>
                                        <p:attrNameLst>
                                          <p:attrName>ppt_w</p:attrName>
                                        </p:attrNameLst>
                                      </p:cBhvr>
                                      <p:tavLst>
                                        <p:tav tm="0">
                                          <p:val>
                                            <p:fltVal val="0"/>
                                          </p:val>
                                        </p:tav>
                                        <p:tav tm="100000">
                                          <p:val>
                                            <p:strVal val="#ppt_w"/>
                                          </p:val>
                                        </p:tav>
                                      </p:tavLst>
                                    </p:anim>
                                    <p:anim calcmode="lin" valueType="num">
                                      <p:cBhvr>
                                        <p:cTn id="48" dur="500" fill="hold"/>
                                        <p:tgtEl>
                                          <p:spTgt spid="25"/>
                                        </p:tgtEl>
                                        <p:attrNameLst>
                                          <p:attrName>ppt_h</p:attrName>
                                        </p:attrNameLst>
                                      </p:cBhvr>
                                      <p:tavLst>
                                        <p:tav tm="0">
                                          <p:val>
                                            <p:fltVal val="0"/>
                                          </p:val>
                                        </p:tav>
                                        <p:tav tm="100000">
                                          <p:val>
                                            <p:strVal val="#ppt_h"/>
                                          </p:val>
                                        </p:tav>
                                      </p:tavLst>
                                    </p:anim>
                                    <p:animEffect transition="in" filter="fade">
                                      <p:cBhvr>
                                        <p:cTn id="49" dur="500"/>
                                        <p:tgtEl>
                                          <p:spTgt spid="25"/>
                                        </p:tgtEl>
                                      </p:cBhvr>
                                    </p:animEffect>
                                  </p:childTnLst>
                                </p:cTn>
                              </p:par>
                            </p:childTnLst>
                          </p:cTn>
                        </p:par>
                        <p:par>
                          <p:cTn id="50" fill="hold">
                            <p:stCondLst>
                              <p:cond delay="5000"/>
                            </p:stCondLst>
                            <p:childTnLst>
                              <p:par>
                                <p:cTn id="51" presetID="22" presetClass="entr" presetSubtype="4" fill="hold"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wipe(down)">
                                      <p:cBhvr>
                                        <p:cTn id="53" dur="500"/>
                                        <p:tgtEl>
                                          <p:spTgt spid="47"/>
                                        </p:tgtEl>
                                      </p:cBhvr>
                                    </p:animEffect>
                                  </p:childTnLst>
                                </p:cTn>
                              </p:par>
                            </p:childTnLst>
                          </p:cTn>
                        </p:par>
                        <p:par>
                          <p:cTn id="54" fill="hold">
                            <p:stCondLst>
                              <p:cond delay="5500"/>
                            </p:stCondLst>
                            <p:childTnLst>
                              <p:par>
                                <p:cTn id="55" presetID="16" presetClass="entr" presetSubtype="21" fill="hold" grpId="0" nodeType="afterEffect">
                                  <p:stCondLst>
                                    <p:cond delay="0"/>
                                  </p:stCondLst>
                                  <p:childTnLst>
                                    <p:set>
                                      <p:cBhvr>
                                        <p:cTn id="56" dur="1" fill="hold">
                                          <p:stCondLst>
                                            <p:cond delay="0"/>
                                          </p:stCondLst>
                                        </p:cTn>
                                        <p:tgtEl>
                                          <p:spTgt spid="54"/>
                                        </p:tgtEl>
                                        <p:attrNameLst>
                                          <p:attrName>style.visibility</p:attrName>
                                        </p:attrNameLst>
                                      </p:cBhvr>
                                      <p:to>
                                        <p:strVal val="visible"/>
                                      </p:to>
                                    </p:set>
                                    <p:animEffect transition="in" filter="barn(inVertical)">
                                      <p:cBhvr>
                                        <p:cTn id="57" dur="500"/>
                                        <p:tgtEl>
                                          <p:spTgt spid="54"/>
                                        </p:tgtEl>
                                      </p:cBhvr>
                                    </p:animEffect>
                                  </p:childTnLst>
                                </p:cTn>
                              </p:par>
                            </p:childTnLst>
                          </p:cTn>
                        </p:par>
                        <p:par>
                          <p:cTn id="58" fill="hold">
                            <p:stCondLst>
                              <p:cond delay="6000"/>
                            </p:stCondLst>
                            <p:childTnLst>
                              <p:par>
                                <p:cTn id="59" presetID="42" presetClass="entr" presetSubtype="0"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1000"/>
                                        <p:tgtEl>
                                          <p:spTgt spid="32"/>
                                        </p:tgtEl>
                                      </p:cBhvr>
                                    </p:animEffect>
                                    <p:anim calcmode="lin" valueType="num">
                                      <p:cBhvr>
                                        <p:cTn id="62" dur="1000" fill="hold"/>
                                        <p:tgtEl>
                                          <p:spTgt spid="32"/>
                                        </p:tgtEl>
                                        <p:attrNameLst>
                                          <p:attrName>ppt_x</p:attrName>
                                        </p:attrNameLst>
                                      </p:cBhvr>
                                      <p:tavLst>
                                        <p:tav tm="0">
                                          <p:val>
                                            <p:strVal val="#ppt_x"/>
                                          </p:val>
                                        </p:tav>
                                        <p:tav tm="100000">
                                          <p:val>
                                            <p:strVal val="#ppt_x"/>
                                          </p:val>
                                        </p:tav>
                                      </p:tavLst>
                                    </p:anim>
                                    <p:anim calcmode="lin" valueType="num">
                                      <p:cBhvr>
                                        <p:cTn id="63" dur="1000" fill="hold"/>
                                        <p:tgtEl>
                                          <p:spTgt spid="32"/>
                                        </p:tgtEl>
                                        <p:attrNameLst>
                                          <p:attrName>ppt_y</p:attrName>
                                        </p:attrNameLst>
                                      </p:cBhvr>
                                      <p:tavLst>
                                        <p:tav tm="0">
                                          <p:val>
                                            <p:strVal val="#ppt_y+.1"/>
                                          </p:val>
                                        </p:tav>
                                        <p:tav tm="100000">
                                          <p:val>
                                            <p:strVal val="#ppt_y"/>
                                          </p:val>
                                        </p:tav>
                                      </p:tavLst>
                                    </p:anim>
                                  </p:childTnLst>
                                </p:cTn>
                              </p:par>
                            </p:childTnLst>
                          </p:cTn>
                        </p:par>
                        <p:par>
                          <p:cTn id="64" fill="hold">
                            <p:stCondLst>
                              <p:cond delay="7000"/>
                            </p:stCondLst>
                            <p:childTnLst>
                              <p:par>
                                <p:cTn id="65" presetID="53" presetClass="entr" presetSubtype="16"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childTnLst>
                          </p:cTn>
                        </p:par>
                        <p:par>
                          <p:cTn id="70" fill="hold">
                            <p:stCondLst>
                              <p:cond delay="7500"/>
                            </p:stCondLst>
                            <p:childTnLst>
                              <p:par>
                                <p:cTn id="71" presetID="22" presetClass="entr" presetSubtype="4" fill="hold" nodeType="afterEffect">
                                  <p:stCondLst>
                                    <p:cond delay="0"/>
                                  </p:stCondLst>
                                  <p:childTnLst>
                                    <p:set>
                                      <p:cBhvr>
                                        <p:cTn id="72" dur="1" fill="hold">
                                          <p:stCondLst>
                                            <p:cond delay="0"/>
                                          </p:stCondLst>
                                        </p:cTn>
                                        <p:tgtEl>
                                          <p:spTgt spid="48"/>
                                        </p:tgtEl>
                                        <p:attrNameLst>
                                          <p:attrName>style.visibility</p:attrName>
                                        </p:attrNameLst>
                                      </p:cBhvr>
                                      <p:to>
                                        <p:strVal val="visible"/>
                                      </p:to>
                                    </p:set>
                                    <p:animEffect transition="in" filter="wipe(down)">
                                      <p:cBhvr>
                                        <p:cTn id="73" dur="500"/>
                                        <p:tgtEl>
                                          <p:spTgt spid="48"/>
                                        </p:tgtEl>
                                      </p:cBhvr>
                                    </p:animEffect>
                                  </p:childTnLst>
                                </p:cTn>
                              </p:par>
                            </p:childTnLst>
                          </p:cTn>
                        </p:par>
                        <p:par>
                          <p:cTn id="74" fill="hold">
                            <p:stCondLst>
                              <p:cond delay="8000"/>
                            </p:stCondLst>
                            <p:childTnLst>
                              <p:par>
                                <p:cTn id="75" presetID="16" presetClass="entr" presetSubtype="21" fill="hold" grpId="0" nodeType="afterEffect">
                                  <p:stCondLst>
                                    <p:cond delay="0"/>
                                  </p:stCondLst>
                                  <p:childTnLst>
                                    <p:set>
                                      <p:cBhvr>
                                        <p:cTn id="76" dur="1" fill="hold">
                                          <p:stCondLst>
                                            <p:cond delay="0"/>
                                          </p:stCondLst>
                                        </p:cTn>
                                        <p:tgtEl>
                                          <p:spTgt spid="59"/>
                                        </p:tgtEl>
                                        <p:attrNameLst>
                                          <p:attrName>style.visibility</p:attrName>
                                        </p:attrNameLst>
                                      </p:cBhvr>
                                      <p:to>
                                        <p:strVal val="visible"/>
                                      </p:to>
                                    </p:set>
                                    <p:animEffect transition="in" filter="barn(inVertical)">
                                      <p:cBhvr>
                                        <p:cTn id="77" dur="500"/>
                                        <p:tgtEl>
                                          <p:spTgt spid="59"/>
                                        </p:tgtEl>
                                      </p:cBhvr>
                                    </p:animEffect>
                                  </p:childTnLst>
                                </p:cTn>
                              </p:par>
                            </p:childTnLst>
                          </p:cTn>
                        </p:par>
                        <p:par>
                          <p:cTn id="78" fill="hold">
                            <p:stCondLst>
                              <p:cond delay="8500"/>
                            </p:stCondLst>
                            <p:childTnLst>
                              <p:par>
                                <p:cTn id="79" presetID="42" presetClass="entr" presetSubtype="0" fill="hold" grpId="0" nodeType="after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fade">
                                      <p:cBhvr>
                                        <p:cTn id="81" dur="1000"/>
                                        <p:tgtEl>
                                          <p:spTgt spid="30"/>
                                        </p:tgtEl>
                                      </p:cBhvr>
                                    </p:animEffect>
                                    <p:anim calcmode="lin" valueType="num">
                                      <p:cBhvr>
                                        <p:cTn id="82" dur="1000" fill="hold"/>
                                        <p:tgtEl>
                                          <p:spTgt spid="30"/>
                                        </p:tgtEl>
                                        <p:attrNameLst>
                                          <p:attrName>ppt_x</p:attrName>
                                        </p:attrNameLst>
                                      </p:cBhvr>
                                      <p:tavLst>
                                        <p:tav tm="0">
                                          <p:val>
                                            <p:strVal val="#ppt_x"/>
                                          </p:val>
                                        </p:tav>
                                        <p:tav tm="100000">
                                          <p:val>
                                            <p:strVal val="#ppt_x"/>
                                          </p:val>
                                        </p:tav>
                                      </p:tavLst>
                                    </p:anim>
                                    <p:anim calcmode="lin" valueType="num">
                                      <p:cBhvr>
                                        <p:cTn id="83" dur="1000" fill="hold"/>
                                        <p:tgtEl>
                                          <p:spTgt spid="30"/>
                                        </p:tgtEl>
                                        <p:attrNameLst>
                                          <p:attrName>ppt_y</p:attrName>
                                        </p:attrNameLst>
                                      </p:cBhvr>
                                      <p:tavLst>
                                        <p:tav tm="0">
                                          <p:val>
                                            <p:strVal val="#ppt_y+.1"/>
                                          </p:val>
                                        </p:tav>
                                        <p:tav tm="100000">
                                          <p:val>
                                            <p:strVal val="#ppt_y"/>
                                          </p:val>
                                        </p:tav>
                                      </p:tavLst>
                                    </p:anim>
                                  </p:childTnLst>
                                </p:cTn>
                              </p:par>
                            </p:childTnLst>
                          </p:cTn>
                        </p:par>
                        <p:par>
                          <p:cTn id="84" fill="hold">
                            <p:stCondLst>
                              <p:cond delay="9500"/>
                            </p:stCondLst>
                            <p:childTnLst>
                              <p:par>
                                <p:cTn id="85" presetID="53" presetClass="entr" presetSubtype="16" fill="hold" nodeType="afterEffect">
                                  <p:stCondLst>
                                    <p:cond delay="0"/>
                                  </p:stCondLst>
                                  <p:childTnLst>
                                    <p:set>
                                      <p:cBhvr>
                                        <p:cTn id="86" dur="1" fill="hold">
                                          <p:stCondLst>
                                            <p:cond delay="0"/>
                                          </p:stCondLst>
                                        </p:cTn>
                                        <p:tgtEl>
                                          <p:spTgt spid="37"/>
                                        </p:tgtEl>
                                        <p:attrNameLst>
                                          <p:attrName>style.visibility</p:attrName>
                                        </p:attrNameLst>
                                      </p:cBhvr>
                                      <p:to>
                                        <p:strVal val="visible"/>
                                      </p:to>
                                    </p:set>
                                    <p:anim calcmode="lin" valueType="num">
                                      <p:cBhvr>
                                        <p:cTn id="87" dur="500" fill="hold"/>
                                        <p:tgtEl>
                                          <p:spTgt spid="37"/>
                                        </p:tgtEl>
                                        <p:attrNameLst>
                                          <p:attrName>ppt_w</p:attrName>
                                        </p:attrNameLst>
                                      </p:cBhvr>
                                      <p:tavLst>
                                        <p:tav tm="0">
                                          <p:val>
                                            <p:fltVal val="0"/>
                                          </p:val>
                                        </p:tav>
                                        <p:tav tm="100000">
                                          <p:val>
                                            <p:strVal val="#ppt_w"/>
                                          </p:val>
                                        </p:tav>
                                      </p:tavLst>
                                    </p:anim>
                                    <p:anim calcmode="lin" valueType="num">
                                      <p:cBhvr>
                                        <p:cTn id="88" dur="500" fill="hold"/>
                                        <p:tgtEl>
                                          <p:spTgt spid="37"/>
                                        </p:tgtEl>
                                        <p:attrNameLst>
                                          <p:attrName>ppt_h</p:attrName>
                                        </p:attrNameLst>
                                      </p:cBhvr>
                                      <p:tavLst>
                                        <p:tav tm="0">
                                          <p:val>
                                            <p:fltVal val="0"/>
                                          </p:val>
                                        </p:tav>
                                        <p:tav tm="100000">
                                          <p:val>
                                            <p:strVal val="#ppt_h"/>
                                          </p:val>
                                        </p:tav>
                                      </p:tavLst>
                                    </p:anim>
                                    <p:animEffect transition="in" filter="fade">
                                      <p:cBhvr>
                                        <p:cTn id="89" dur="500"/>
                                        <p:tgtEl>
                                          <p:spTgt spid="37"/>
                                        </p:tgtEl>
                                      </p:cBhvr>
                                    </p:animEffect>
                                  </p:childTnLst>
                                </p:cTn>
                              </p:par>
                            </p:childTnLst>
                          </p:cTn>
                        </p:par>
                        <p:par>
                          <p:cTn id="90" fill="hold">
                            <p:stCondLst>
                              <p:cond delay="10000"/>
                            </p:stCondLst>
                            <p:childTnLst>
                              <p:par>
                                <p:cTn id="91" presetID="16" presetClass="entr" presetSubtype="21" fill="hold" grpId="0" nodeType="afterEffect">
                                  <p:stCondLst>
                                    <p:cond delay="0"/>
                                  </p:stCondLst>
                                  <p:childTnLst>
                                    <p:set>
                                      <p:cBhvr>
                                        <p:cTn id="92" dur="1" fill="hold">
                                          <p:stCondLst>
                                            <p:cond delay="0"/>
                                          </p:stCondLst>
                                        </p:cTn>
                                        <p:tgtEl>
                                          <p:spTgt spid="58"/>
                                        </p:tgtEl>
                                        <p:attrNameLst>
                                          <p:attrName>style.visibility</p:attrName>
                                        </p:attrNameLst>
                                      </p:cBhvr>
                                      <p:to>
                                        <p:strVal val="visible"/>
                                      </p:to>
                                    </p:set>
                                    <p:animEffect transition="in" filter="barn(inVertical)">
                                      <p:cBhvr>
                                        <p:cTn id="93" dur="500"/>
                                        <p:tgtEl>
                                          <p:spTgt spid="58"/>
                                        </p:tgtEl>
                                      </p:cBhvr>
                                    </p:animEffect>
                                  </p:childTnLst>
                                </p:cTn>
                              </p:par>
                            </p:childTnLst>
                          </p:cTn>
                        </p:par>
                        <p:par>
                          <p:cTn id="94" fill="hold">
                            <p:stCondLst>
                              <p:cond delay="10500"/>
                            </p:stCondLst>
                            <p:childTnLst>
                              <p:par>
                                <p:cTn id="95" presetID="42" presetClass="entr" presetSubtype="0" fill="hold" grpId="0" nodeType="after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fade">
                                      <p:cBhvr>
                                        <p:cTn id="97" dur="1000"/>
                                        <p:tgtEl>
                                          <p:spTgt spid="28"/>
                                        </p:tgtEl>
                                      </p:cBhvr>
                                    </p:animEffect>
                                    <p:anim calcmode="lin" valueType="num">
                                      <p:cBhvr>
                                        <p:cTn id="98" dur="1000" fill="hold"/>
                                        <p:tgtEl>
                                          <p:spTgt spid="28"/>
                                        </p:tgtEl>
                                        <p:attrNameLst>
                                          <p:attrName>ppt_x</p:attrName>
                                        </p:attrNameLst>
                                      </p:cBhvr>
                                      <p:tavLst>
                                        <p:tav tm="0">
                                          <p:val>
                                            <p:strVal val="#ppt_x"/>
                                          </p:val>
                                        </p:tav>
                                        <p:tav tm="100000">
                                          <p:val>
                                            <p:strVal val="#ppt_x"/>
                                          </p:val>
                                        </p:tav>
                                      </p:tavLst>
                                    </p:anim>
                                    <p:anim calcmode="lin" valueType="num">
                                      <p:cBhvr>
                                        <p:cTn id="9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57" grpId="0"/>
      <p:bldP spid="28" grpId="0"/>
      <p:bldP spid="30" grpId="0"/>
      <p:bldP spid="32" grpId="0"/>
      <p:bldP spid="54" grpId="0"/>
      <p:bldP spid="56" grpId="0"/>
      <p:bldP spid="58" grpId="0"/>
      <p:bldP spid="5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1582052" y="4516088"/>
            <a:ext cx="0" cy="228021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3070243" y="2753750"/>
            <a:ext cx="0" cy="384673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4591350" y="4525605"/>
            <a:ext cx="0" cy="228021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6095999" y="2769299"/>
            <a:ext cx="0" cy="344164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7512030" y="530869"/>
            <a:ext cx="4223973" cy="5505469"/>
            <a:chOff x="7512030" y="530869"/>
            <a:chExt cx="4223973" cy="5505469"/>
          </a:xfrm>
        </p:grpSpPr>
        <p:sp>
          <p:nvSpPr>
            <p:cNvPr id="5" name="矩形 4"/>
            <p:cNvSpPr/>
            <p:nvPr/>
          </p:nvSpPr>
          <p:spPr>
            <a:xfrm>
              <a:off x="9038923" y="1253196"/>
              <a:ext cx="2697080" cy="4783142"/>
            </a:xfrm>
            <a:custGeom>
              <a:avLst/>
              <a:gdLst>
                <a:gd name="connsiteX0" fmla="*/ 0 w 2165622"/>
                <a:gd name="connsiteY0" fmla="*/ 0 h 3905404"/>
                <a:gd name="connsiteX1" fmla="*/ 2165622 w 2165622"/>
                <a:gd name="connsiteY1" fmla="*/ 0 h 3905404"/>
                <a:gd name="connsiteX2" fmla="*/ 2165622 w 2165622"/>
                <a:gd name="connsiteY2" fmla="*/ 3905404 h 3905404"/>
                <a:gd name="connsiteX3" fmla="*/ 0 w 2165622"/>
                <a:gd name="connsiteY3" fmla="*/ 3905404 h 3905404"/>
                <a:gd name="connsiteX4" fmla="*/ 0 w 2165622"/>
                <a:gd name="connsiteY4" fmla="*/ 0 h 3905404"/>
                <a:gd name="connsiteX0" fmla="*/ 0 w 2165622"/>
                <a:gd name="connsiteY0" fmla="*/ 0 h 3905404"/>
                <a:gd name="connsiteX1" fmla="*/ 153942 w 2165622"/>
                <a:gd name="connsiteY1" fmla="*/ 34290 h 3905404"/>
                <a:gd name="connsiteX2" fmla="*/ 2165622 w 2165622"/>
                <a:gd name="connsiteY2" fmla="*/ 3905404 h 3905404"/>
                <a:gd name="connsiteX3" fmla="*/ 0 w 2165622"/>
                <a:gd name="connsiteY3" fmla="*/ 3905404 h 3905404"/>
                <a:gd name="connsiteX4" fmla="*/ 0 w 2165622"/>
                <a:gd name="connsiteY4" fmla="*/ 0 h 3905404"/>
                <a:gd name="connsiteX0" fmla="*/ 0 w 2165622"/>
                <a:gd name="connsiteY0" fmla="*/ 0 h 3905404"/>
                <a:gd name="connsiteX1" fmla="*/ 153942 w 2165622"/>
                <a:gd name="connsiteY1" fmla="*/ 34290 h 3905404"/>
                <a:gd name="connsiteX2" fmla="*/ 2068830 w 2165622"/>
                <a:gd name="connsiteY2" fmla="*/ 1510817 h 3905404"/>
                <a:gd name="connsiteX3" fmla="*/ 2165622 w 2165622"/>
                <a:gd name="connsiteY3" fmla="*/ 3905404 h 3905404"/>
                <a:gd name="connsiteX4" fmla="*/ 0 w 2165622"/>
                <a:gd name="connsiteY4" fmla="*/ 3905404 h 3905404"/>
                <a:gd name="connsiteX5" fmla="*/ 0 w 2165622"/>
                <a:gd name="connsiteY5" fmla="*/ 0 h 3905404"/>
                <a:gd name="connsiteX0" fmla="*/ 0 w 2165622"/>
                <a:gd name="connsiteY0" fmla="*/ 0 h 3905404"/>
                <a:gd name="connsiteX1" fmla="*/ 153942 w 2165622"/>
                <a:gd name="connsiteY1" fmla="*/ 34290 h 3905404"/>
                <a:gd name="connsiteX2" fmla="*/ 2068830 w 2165622"/>
                <a:gd name="connsiteY2" fmla="*/ 1510817 h 3905404"/>
                <a:gd name="connsiteX3" fmla="*/ 2165622 w 2165622"/>
                <a:gd name="connsiteY3" fmla="*/ 3905404 h 3905404"/>
                <a:gd name="connsiteX4" fmla="*/ 0 w 2165622"/>
                <a:gd name="connsiteY4" fmla="*/ 3905404 h 3905404"/>
                <a:gd name="connsiteX5" fmla="*/ 0 w 2165622"/>
                <a:gd name="connsiteY5" fmla="*/ 0 h 3905404"/>
                <a:gd name="connsiteX0" fmla="*/ 0 w 2321178"/>
                <a:gd name="connsiteY0" fmla="*/ 0 h 3905404"/>
                <a:gd name="connsiteX1" fmla="*/ 153942 w 2321178"/>
                <a:gd name="connsiteY1" fmla="*/ 34290 h 3905404"/>
                <a:gd name="connsiteX2" fmla="*/ 2068830 w 2321178"/>
                <a:gd name="connsiteY2" fmla="*/ 1510817 h 3905404"/>
                <a:gd name="connsiteX3" fmla="*/ 2165622 w 2321178"/>
                <a:gd name="connsiteY3" fmla="*/ 3905404 h 3905404"/>
                <a:gd name="connsiteX4" fmla="*/ 0 w 2321178"/>
                <a:gd name="connsiteY4" fmla="*/ 3905404 h 3905404"/>
                <a:gd name="connsiteX5" fmla="*/ 0 w 2321178"/>
                <a:gd name="connsiteY5" fmla="*/ 0 h 3905404"/>
                <a:gd name="connsiteX0" fmla="*/ 0 w 2487431"/>
                <a:gd name="connsiteY0" fmla="*/ 0 h 3905404"/>
                <a:gd name="connsiteX1" fmla="*/ 153942 w 2487431"/>
                <a:gd name="connsiteY1" fmla="*/ 34290 h 3905404"/>
                <a:gd name="connsiteX2" fmla="*/ 2068830 w 2487431"/>
                <a:gd name="connsiteY2" fmla="*/ 1510817 h 3905404"/>
                <a:gd name="connsiteX3" fmla="*/ 2165622 w 2487431"/>
                <a:gd name="connsiteY3" fmla="*/ 3905404 h 3905404"/>
                <a:gd name="connsiteX4" fmla="*/ 0 w 2487431"/>
                <a:gd name="connsiteY4" fmla="*/ 3905404 h 3905404"/>
                <a:gd name="connsiteX5" fmla="*/ 0 w 2487431"/>
                <a:gd name="connsiteY5" fmla="*/ 0 h 3905404"/>
                <a:gd name="connsiteX0" fmla="*/ 0 w 2487431"/>
                <a:gd name="connsiteY0" fmla="*/ 0 h 3905404"/>
                <a:gd name="connsiteX1" fmla="*/ 153942 w 2487431"/>
                <a:gd name="connsiteY1" fmla="*/ 34290 h 3905404"/>
                <a:gd name="connsiteX2" fmla="*/ 2068830 w 2487431"/>
                <a:gd name="connsiteY2" fmla="*/ 1510817 h 3905404"/>
                <a:gd name="connsiteX3" fmla="*/ 2165622 w 2487431"/>
                <a:gd name="connsiteY3" fmla="*/ 3905404 h 3905404"/>
                <a:gd name="connsiteX4" fmla="*/ 0 w 2487431"/>
                <a:gd name="connsiteY4" fmla="*/ 3905404 h 3905404"/>
                <a:gd name="connsiteX5" fmla="*/ 1257300 w 2487431"/>
                <a:gd name="connsiteY5" fmla="*/ 1716557 h 3905404"/>
                <a:gd name="connsiteX6" fmla="*/ 0 w 2487431"/>
                <a:gd name="connsiteY6" fmla="*/ 0 h 3905404"/>
                <a:gd name="connsiteX0" fmla="*/ 0 w 2487431"/>
                <a:gd name="connsiteY0" fmla="*/ 0 h 3905404"/>
                <a:gd name="connsiteX1" fmla="*/ 153942 w 2487431"/>
                <a:gd name="connsiteY1" fmla="*/ 34290 h 3905404"/>
                <a:gd name="connsiteX2" fmla="*/ 2068830 w 2487431"/>
                <a:gd name="connsiteY2" fmla="*/ 1510817 h 3905404"/>
                <a:gd name="connsiteX3" fmla="*/ 2165622 w 2487431"/>
                <a:gd name="connsiteY3" fmla="*/ 3905404 h 3905404"/>
                <a:gd name="connsiteX4" fmla="*/ 0 w 2487431"/>
                <a:gd name="connsiteY4" fmla="*/ 3905404 h 3905404"/>
                <a:gd name="connsiteX5" fmla="*/ 1257300 w 2487431"/>
                <a:gd name="connsiteY5" fmla="*/ 1716557 h 3905404"/>
                <a:gd name="connsiteX6" fmla="*/ 0 w 2487431"/>
                <a:gd name="connsiteY6" fmla="*/ 0 h 3905404"/>
                <a:gd name="connsiteX0" fmla="*/ 0 w 2487431"/>
                <a:gd name="connsiteY0" fmla="*/ 0 h 3905404"/>
                <a:gd name="connsiteX1" fmla="*/ 153942 w 2487431"/>
                <a:gd name="connsiteY1" fmla="*/ 34290 h 3905404"/>
                <a:gd name="connsiteX2" fmla="*/ 2068830 w 2487431"/>
                <a:gd name="connsiteY2" fmla="*/ 1510817 h 3905404"/>
                <a:gd name="connsiteX3" fmla="*/ 2165622 w 2487431"/>
                <a:gd name="connsiteY3" fmla="*/ 3905404 h 3905404"/>
                <a:gd name="connsiteX4" fmla="*/ 0 w 2487431"/>
                <a:gd name="connsiteY4" fmla="*/ 3905404 h 3905404"/>
                <a:gd name="connsiteX5" fmla="*/ 1257300 w 2487431"/>
                <a:gd name="connsiteY5" fmla="*/ 1716557 h 3905404"/>
                <a:gd name="connsiteX6" fmla="*/ 0 w 2487431"/>
                <a:gd name="connsiteY6" fmla="*/ 0 h 3905404"/>
                <a:gd name="connsiteX0" fmla="*/ 0 w 2487431"/>
                <a:gd name="connsiteY0" fmla="*/ 0 h 3905404"/>
                <a:gd name="connsiteX1" fmla="*/ 153942 w 2487431"/>
                <a:gd name="connsiteY1" fmla="*/ 34290 h 3905404"/>
                <a:gd name="connsiteX2" fmla="*/ 2068830 w 2487431"/>
                <a:gd name="connsiteY2" fmla="*/ 1510817 h 3905404"/>
                <a:gd name="connsiteX3" fmla="*/ 2165622 w 2487431"/>
                <a:gd name="connsiteY3" fmla="*/ 3905404 h 3905404"/>
                <a:gd name="connsiteX4" fmla="*/ 0 w 2487431"/>
                <a:gd name="connsiteY4" fmla="*/ 3905404 h 3905404"/>
                <a:gd name="connsiteX5" fmla="*/ 1257300 w 2487431"/>
                <a:gd name="connsiteY5" fmla="*/ 1716557 h 3905404"/>
                <a:gd name="connsiteX6" fmla="*/ 0 w 2487431"/>
                <a:gd name="connsiteY6" fmla="*/ 0 h 3905404"/>
                <a:gd name="connsiteX0" fmla="*/ 0 w 2487431"/>
                <a:gd name="connsiteY0" fmla="*/ 0 h 3905404"/>
                <a:gd name="connsiteX1" fmla="*/ 153942 w 2487431"/>
                <a:gd name="connsiteY1" fmla="*/ 34290 h 3905404"/>
                <a:gd name="connsiteX2" fmla="*/ 2068830 w 2487431"/>
                <a:gd name="connsiteY2" fmla="*/ 1510817 h 3905404"/>
                <a:gd name="connsiteX3" fmla="*/ 2165622 w 2487431"/>
                <a:gd name="connsiteY3" fmla="*/ 3905404 h 3905404"/>
                <a:gd name="connsiteX4" fmla="*/ 0 w 2487431"/>
                <a:gd name="connsiteY4" fmla="*/ 3905404 h 3905404"/>
                <a:gd name="connsiteX5" fmla="*/ 1257300 w 2487431"/>
                <a:gd name="connsiteY5" fmla="*/ 1716557 h 3905404"/>
                <a:gd name="connsiteX6" fmla="*/ 0 w 2487431"/>
                <a:gd name="connsiteY6" fmla="*/ 0 h 3905404"/>
                <a:gd name="connsiteX0" fmla="*/ 0 w 2487431"/>
                <a:gd name="connsiteY0" fmla="*/ 0 h 3905404"/>
                <a:gd name="connsiteX1" fmla="*/ 153942 w 2487431"/>
                <a:gd name="connsiteY1" fmla="*/ 34290 h 3905404"/>
                <a:gd name="connsiteX2" fmla="*/ 2068830 w 2487431"/>
                <a:gd name="connsiteY2" fmla="*/ 1510817 h 3905404"/>
                <a:gd name="connsiteX3" fmla="*/ 2165622 w 2487431"/>
                <a:gd name="connsiteY3" fmla="*/ 3905404 h 3905404"/>
                <a:gd name="connsiteX4" fmla="*/ 0 w 2487431"/>
                <a:gd name="connsiteY4" fmla="*/ 3905404 h 3905404"/>
                <a:gd name="connsiteX5" fmla="*/ 1257300 w 2487431"/>
                <a:gd name="connsiteY5" fmla="*/ 1716557 h 3905404"/>
                <a:gd name="connsiteX6" fmla="*/ 0 w 2487431"/>
                <a:gd name="connsiteY6" fmla="*/ 0 h 3905404"/>
                <a:gd name="connsiteX0" fmla="*/ 0 w 2487431"/>
                <a:gd name="connsiteY0" fmla="*/ 0 h 3905404"/>
                <a:gd name="connsiteX1" fmla="*/ 153942 w 2487431"/>
                <a:gd name="connsiteY1" fmla="*/ 34290 h 3905404"/>
                <a:gd name="connsiteX2" fmla="*/ 2068830 w 2487431"/>
                <a:gd name="connsiteY2" fmla="*/ 1510817 h 3905404"/>
                <a:gd name="connsiteX3" fmla="*/ 2165622 w 2487431"/>
                <a:gd name="connsiteY3" fmla="*/ 3905404 h 3905404"/>
                <a:gd name="connsiteX4" fmla="*/ 0 w 2487431"/>
                <a:gd name="connsiteY4" fmla="*/ 3905404 h 3905404"/>
                <a:gd name="connsiteX5" fmla="*/ 1257300 w 2487431"/>
                <a:gd name="connsiteY5" fmla="*/ 1716557 h 3905404"/>
                <a:gd name="connsiteX6" fmla="*/ 0 w 2487431"/>
                <a:gd name="connsiteY6" fmla="*/ 0 h 3905404"/>
                <a:gd name="connsiteX0" fmla="*/ 17508 w 2504939"/>
                <a:gd name="connsiteY0" fmla="*/ 148590 h 4053994"/>
                <a:gd name="connsiteX1" fmla="*/ 0 w 2504939"/>
                <a:gd name="connsiteY1" fmla="*/ 0 h 4053994"/>
                <a:gd name="connsiteX2" fmla="*/ 2086338 w 2504939"/>
                <a:gd name="connsiteY2" fmla="*/ 1659407 h 4053994"/>
                <a:gd name="connsiteX3" fmla="*/ 2183130 w 2504939"/>
                <a:gd name="connsiteY3" fmla="*/ 4053994 h 4053994"/>
                <a:gd name="connsiteX4" fmla="*/ 17508 w 2504939"/>
                <a:gd name="connsiteY4" fmla="*/ 4053994 h 4053994"/>
                <a:gd name="connsiteX5" fmla="*/ 1274808 w 2504939"/>
                <a:gd name="connsiteY5" fmla="*/ 1865147 h 4053994"/>
                <a:gd name="connsiteX6" fmla="*/ 17508 w 2504939"/>
                <a:gd name="connsiteY6" fmla="*/ 148590 h 4053994"/>
                <a:gd name="connsiteX0" fmla="*/ 17508 w 2504939"/>
                <a:gd name="connsiteY0" fmla="*/ 148590 h 4053994"/>
                <a:gd name="connsiteX1" fmla="*/ 0 w 2504939"/>
                <a:gd name="connsiteY1" fmla="*/ 0 h 4053994"/>
                <a:gd name="connsiteX2" fmla="*/ 2086338 w 2504939"/>
                <a:gd name="connsiteY2" fmla="*/ 1659407 h 4053994"/>
                <a:gd name="connsiteX3" fmla="*/ 2183130 w 2504939"/>
                <a:gd name="connsiteY3" fmla="*/ 4053994 h 4053994"/>
                <a:gd name="connsiteX4" fmla="*/ 17508 w 2504939"/>
                <a:gd name="connsiteY4" fmla="*/ 4053994 h 4053994"/>
                <a:gd name="connsiteX5" fmla="*/ 1274808 w 2504939"/>
                <a:gd name="connsiteY5" fmla="*/ 1865147 h 4053994"/>
                <a:gd name="connsiteX6" fmla="*/ 17508 w 2504939"/>
                <a:gd name="connsiteY6" fmla="*/ 148590 h 4053994"/>
                <a:gd name="connsiteX0" fmla="*/ 17508 w 2549347"/>
                <a:gd name="connsiteY0" fmla="*/ 148590 h 4053994"/>
                <a:gd name="connsiteX1" fmla="*/ 0 w 2549347"/>
                <a:gd name="connsiteY1" fmla="*/ 0 h 4053994"/>
                <a:gd name="connsiteX2" fmla="*/ 2177778 w 2549347"/>
                <a:gd name="connsiteY2" fmla="*/ 1659407 h 4053994"/>
                <a:gd name="connsiteX3" fmla="*/ 2183130 w 2549347"/>
                <a:gd name="connsiteY3" fmla="*/ 4053994 h 4053994"/>
                <a:gd name="connsiteX4" fmla="*/ 17508 w 2549347"/>
                <a:gd name="connsiteY4" fmla="*/ 4053994 h 4053994"/>
                <a:gd name="connsiteX5" fmla="*/ 1274808 w 2549347"/>
                <a:gd name="connsiteY5" fmla="*/ 1865147 h 4053994"/>
                <a:gd name="connsiteX6" fmla="*/ 17508 w 2549347"/>
                <a:gd name="connsiteY6" fmla="*/ 148590 h 4053994"/>
                <a:gd name="connsiteX0" fmla="*/ 17508 w 2553758"/>
                <a:gd name="connsiteY0" fmla="*/ 148590 h 4053994"/>
                <a:gd name="connsiteX1" fmla="*/ 0 w 2553758"/>
                <a:gd name="connsiteY1" fmla="*/ 0 h 4053994"/>
                <a:gd name="connsiteX2" fmla="*/ 2177778 w 2553758"/>
                <a:gd name="connsiteY2" fmla="*/ 1659407 h 4053994"/>
                <a:gd name="connsiteX3" fmla="*/ 2183130 w 2553758"/>
                <a:gd name="connsiteY3" fmla="*/ 4053994 h 4053994"/>
                <a:gd name="connsiteX4" fmla="*/ 17508 w 2553758"/>
                <a:gd name="connsiteY4" fmla="*/ 4053994 h 4053994"/>
                <a:gd name="connsiteX5" fmla="*/ 1274808 w 2553758"/>
                <a:gd name="connsiteY5" fmla="*/ 1865147 h 4053994"/>
                <a:gd name="connsiteX6" fmla="*/ 17508 w 2553758"/>
                <a:gd name="connsiteY6" fmla="*/ 148590 h 4053994"/>
                <a:gd name="connsiteX0" fmla="*/ 17508 w 2553758"/>
                <a:gd name="connsiteY0" fmla="*/ 148590 h 4053994"/>
                <a:gd name="connsiteX1" fmla="*/ 0 w 2553758"/>
                <a:gd name="connsiteY1" fmla="*/ 0 h 4053994"/>
                <a:gd name="connsiteX2" fmla="*/ 2177778 w 2553758"/>
                <a:gd name="connsiteY2" fmla="*/ 1659407 h 4053994"/>
                <a:gd name="connsiteX3" fmla="*/ 2183130 w 2553758"/>
                <a:gd name="connsiteY3" fmla="*/ 4053994 h 4053994"/>
                <a:gd name="connsiteX4" fmla="*/ 17508 w 2553758"/>
                <a:gd name="connsiteY4" fmla="*/ 4053994 h 4053994"/>
                <a:gd name="connsiteX5" fmla="*/ 1274808 w 2553758"/>
                <a:gd name="connsiteY5" fmla="*/ 1865147 h 4053994"/>
                <a:gd name="connsiteX6" fmla="*/ 17508 w 2553758"/>
                <a:gd name="connsiteY6" fmla="*/ 148590 h 4053994"/>
                <a:gd name="connsiteX0" fmla="*/ 17508 w 2611588"/>
                <a:gd name="connsiteY0" fmla="*/ 148590 h 4053994"/>
                <a:gd name="connsiteX1" fmla="*/ 0 w 2611588"/>
                <a:gd name="connsiteY1" fmla="*/ 0 h 4053994"/>
                <a:gd name="connsiteX2" fmla="*/ 2280648 w 2611588"/>
                <a:gd name="connsiteY2" fmla="*/ 1636547 h 4053994"/>
                <a:gd name="connsiteX3" fmla="*/ 2183130 w 2611588"/>
                <a:gd name="connsiteY3" fmla="*/ 4053994 h 4053994"/>
                <a:gd name="connsiteX4" fmla="*/ 17508 w 2611588"/>
                <a:gd name="connsiteY4" fmla="*/ 4053994 h 4053994"/>
                <a:gd name="connsiteX5" fmla="*/ 1274808 w 2611588"/>
                <a:gd name="connsiteY5" fmla="*/ 1865147 h 4053994"/>
                <a:gd name="connsiteX6" fmla="*/ 17508 w 2611588"/>
                <a:gd name="connsiteY6" fmla="*/ 148590 h 4053994"/>
                <a:gd name="connsiteX0" fmla="*/ 17508 w 2697080"/>
                <a:gd name="connsiteY0" fmla="*/ 148590 h 4053994"/>
                <a:gd name="connsiteX1" fmla="*/ 0 w 2697080"/>
                <a:gd name="connsiteY1" fmla="*/ 0 h 4053994"/>
                <a:gd name="connsiteX2" fmla="*/ 2280648 w 2697080"/>
                <a:gd name="connsiteY2" fmla="*/ 1636547 h 4053994"/>
                <a:gd name="connsiteX3" fmla="*/ 2366010 w 2697080"/>
                <a:gd name="connsiteY3" fmla="*/ 4008274 h 4053994"/>
                <a:gd name="connsiteX4" fmla="*/ 17508 w 2697080"/>
                <a:gd name="connsiteY4" fmla="*/ 4053994 h 4053994"/>
                <a:gd name="connsiteX5" fmla="*/ 1274808 w 2697080"/>
                <a:gd name="connsiteY5" fmla="*/ 1865147 h 4053994"/>
                <a:gd name="connsiteX6" fmla="*/ 17508 w 2697080"/>
                <a:gd name="connsiteY6" fmla="*/ 148590 h 4053994"/>
                <a:gd name="connsiteX0" fmla="*/ 17508 w 2697080"/>
                <a:gd name="connsiteY0" fmla="*/ 148590 h 4053994"/>
                <a:gd name="connsiteX1" fmla="*/ 0 w 2697080"/>
                <a:gd name="connsiteY1" fmla="*/ 0 h 4053994"/>
                <a:gd name="connsiteX2" fmla="*/ 2280648 w 2697080"/>
                <a:gd name="connsiteY2" fmla="*/ 1636547 h 4053994"/>
                <a:gd name="connsiteX3" fmla="*/ 2366010 w 2697080"/>
                <a:gd name="connsiteY3" fmla="*/ 4008274 h 4053994"/>
                <a:gd name="connsiteX4" fmla="*/ 17508 w 2697080"/>
                <a:gd name="connsiteY4" fmla="*/ 4053994 h 4053994"/>
                <a:gd name="connsiteX5" fmla="*/ 1274808 w 2697080"/>
                <a:gd name="connsiteY5" fmla="*/ 1899437 h 4053994"/>
                <a:gd name="connsiteX6" fmla="*/ 17508 w 2697080"/>
                <a:gd name="connsiteY6" fmla="*/ 148590 h 405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97080" h="4053994">
                  <a:moveTo>
                    <a:pt x="17508" y="148590"/>
                  </a:moveTo>
                  <a:lnTo>
                    <a:pt x="0" y="0"/>
                  </a:lnTo>
                  <a:cubicBezTo>
                    <a:pt x="927856" y="248336"/>
                    <a:pt x="1798562" y="953871"/>
                    <a:pt x="2280648" y="1636547"/>
                  </a:cubicBezTo>
                  <a:cubicBezTo>
                    <a:pt x="2815832" y="2571903"/>
                    <a:pt x="2825236" y="3667278"/>
                    <a:pt x="2366010" y="4008274"/>
                  </a:cubicBezTo>
                  <a:lnTo>
                    <a:pt x="17508" y="4053994"/>
                  </a:lnTo>
                  <a:cubicBezTo>
                    <a:pt x="966198" y="3351048"/>
                    <a:pt x="1343388" y="2933853"/>
                    <a:pt x="1274808" y="1899437"/>
                  </a:cubicBezTo>
                  <a:cubicBezTo>
                    <a:pt x="1130028" y="790041"/>
                    <a:pt x="459468" y="355016"/>
                    <a:pt x="17508" y="14859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6" name="Group 95"/>
            <p:cNvGrpSpPr/>
            <p:nvPr/>
          </p:nvGrpSpPr>
          <p:grpSpPr>
            <a:xfrm rot="21020561">
              <a:off x="7512030" y="530869"/>
              <a:ext cx="1937411" cy="1511551"/>
              <a:chOff x="2149342" y="3780255"/>
              <a:chExt cx="3875228" cy="3023415"/>
            </a:xfrm>
          </p:grpSpPr>
          <p:grpSp>
            <p:nvGrpSpPr>
              <p:cNvPr id="97" name="Group 96"/>
              <p:cNvGrpSpPr/>
              <p:nvPr/>
            </p:nvGrpSpPr>
            <p:grpSpPr>
              <a:xfrm rot="18992888" flipH="1">
                <a:off x="4947109" y="5022328"/>
                <a:ext cx="1077461" cy="1781342"/>
                <a:chOff x="1093418" y="5937356"/>
                <a:chExt cx="474806" cy="784986"/>
              </a:xfrm>
            </p:grpSpPr>
            <p:sp>
              <p:nvSpPr>
                <p:cNvPr id="136" name="Freeform 133"/>
                <p:cNvSpPr>
                  <a:spLocks/>
                </p:cNvSpPr>
                <p:nvPr/>
              </p:nvSpPr>
              <p:spPr bwMode="auto">
                <a:xfrm>
                  <a:off x="1093418" y="5937356"/>
                  <a:ext cx="474806" cy="784986"/>
                </a:xfrm>
                <a:custGeom>
                  <a:avLst/>
                  <a:gdLst>
                    <a:gd name="T0" fmla="*/ 2 w 397"/>
                    <a:gd name="T1" fmla="*/ 268 h 659"/>
                    <a:gd name="T2" fmla="*/ 0 w 397"/>
                    <a:gd name="T3" fmla="*/ 268 h 659"/>
                    <a:gd name="T4" fmla="*/ 0 w 397"/>
                    <a:gd name="T5" fmla="*/ 268 h 659"/>
                    <a:gd name="T6" fmla="*/ 3 w 397"/>
                    <a:gd name="T7" fmla="*/ 271 h 659"/>
                    <a:gd name="T8" fmla="*/ 4 w 397"/>
                    <a:gd name="T9" fmla="*/ 282 h 659"/>
                    <a:gd name="T10" fmla="*/ 5 w 397"/>
                    <a:gd name="T11" fmla="*/ 284 h 659"/>
                    <a:gd name="T12" fmla="*/ 48 w 397"/>
                    <a:gd name="T13" fmla="*/ 418 h 659"/>
                    <a:gd name="T14" fmla="*/ 92 w 397"/>
                    <a:gd name="T15" fmla="*/ 290 h 659"/>
                    <a:gd name="T16" fmla="*/ 172 w 397"/>
                    <a:gd name="T17" fmla="*/ 441 h 659"/>
                    <a:gd name="T18" fmla="*/ 145 w 397"/>
                    <a:gd name="T19" fmla="*/ 564 h 659"/>
                    <a:gd name="T20" fmla="*/ 201 w 397"/>
                    <a:gd name="T21" fmla="*/ 659 h 659"/>
                    <a:gd name="T22" fmla="*/ 172 w 397"/>
                    <a:gd name="T23" fmla="*/ 604 h 659"/>
                    <a:gd name="T24" fmla="*/ 182 w 397"/>
                    <a:gd name="T25" fmla="*/ 528 h 659"/>
                    <a:gd name="T26" fmla="*/ 229 w 397"/>
                    <a:gd name="T27" fmla="*/ 462 h 659"/>
                    <a:gd name="T28" fmla="*/ 272 w 397"/>
                    <a:gd name="T29" fmla="*/ 386 h 659"/>
                    <a:gd name="T30" fmla="*/ 280 w 397"/>
                    <a:gd name="T31" fmla="*/ 362 h 659"/>
                    <a:gd name="T32" fmla="*/ 307 w 397"/>
                    <a:gd name="T33" fmla="*/ 484 h 659"/>
                    <a:gd name="T34" fmla="*/ 325 w 397"/>
                    <a:gd name="T35" fmla="*/ 406 h 659"/>
                    <a:gd name="T36" fmla="*/ 370 w 397"/>
                    <a:gd name="T37" fmla="*/ 198 h 659"/>
                    <a:gd name="T38" fmla="*/ 189 w 397"/>
                    <a:gd name="T39" fmla="*/ 0 h 659"/>
                    <a:gd name="T40" fmla="*/ 3 w 397"/>
                    <a:gd name="T41" fmla="*/ 254 h 659"/>
                    <a:gd name="T42" fmla="*/ 2 w 397"/>
                    <a:gd name="T43" fmla="*/ 268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mn-ea"/>
                  </a:endParaRPr>
                </a:p>
              </p:txBody>
            </p:sp>
            <p:sp>
              <p:nvSpPr>
                <p:cNvPr id="137" name="Freeform 134"/>
                <p:cNvSpPr>
                  <a:spLocks/>
                </p:cNvSpPr>
                <p:nvPr/>
              </p:nvSpPr>
              <p:spPr bwMode="auto">
                <a:xfrm>
                  <a:off x="1135578" y="5959942"/>
                  <a:ext cx="386972" cy="494381"/>
                </a:xfrm>
                <a:custGeom>
                  <a:avLst/>
                  <a:gdLst>
                    <a:gd name="T0" fmla="*/ 154 w 324"/>
                    <a:gd name="T1" fmla="*/ 0 h 415"/>
                    <a:gd name="T2" fmla="*/ 304 w 324"/>
                    <a:gd name="T3" fmla="*/ 172 h 415"/>
                    <a:gd name="T4" fmla="*/ 305 w 324"/>
                    <a:gd name="T5" fmla="*/ 174 h 415"/>
                    <a:gd name="T6" fmla="*/ 305 w 324"/>
                    <a:gd name="T7" fmla="*/ 176 h 415"/>
                    <a:gd name="T8" fmla="*/ 276 w 324"/>
                    <a:gd name="T9" fmla="*/ 338 h 415"/>
                    <a:gd name="T10" fmla="*/ 255 w 324"/>
                    <a:gd name="T11" fmla="*/ 261 h 415"/>
                    <a:gd name="T12" fmla="*/ 230 w 324"/>
                    <a:gd name="T13" fmla="*/ 302 h 415"/>
                    <a:gd name="T14" fmla="*/ 170 w 324"/>
                    <a:gd name="T15" fmla="*/ 412 h 415"/>
                    <a:gd name="T16" fmla="*/ 167 w 324"/>
                    <a:gd name="T17" fmla="*/ 415 h 415"/>
                    <a:gd name="T18" fmla="*/ 167 w 324"/>
                    <a:gd name="T19" fmla="*/ 409 h 415"/>
                    <a:gd name="T20" fmla="*/ 65 w 324"/>
                    <a:gd name="T21" fmla="*/ 228 h 415"/>
                    <a:gd name="T22" fmla="*/ 52 w 324"/>
                    <a:gd name="T23" fmla="*/ 229 h 415"/>
                    <a:gd name="T24" fmla="*/ 2 w 324"/>
                    <a:gd name="T25" fmla="*/ 256 h 415"/>
                    <a:gd name="T26" fmla="*/ 1 w 324"/>
                    <a:gd name="T27" fmla="*/ 251 h 415"/>
                    <a:gd name="T28" fmla="*/ 1 w 324"/>
                    <a:gd name="T29" fmla="*/ 249 h 415"/>
                    <a:gd name="T30" fmla="*/ 0 w 324"/>
                    <a:gd name="T31" fmla="*/ 239 h 415"/>
                    <a:gd name="T32" fmla="*/ 0 w 324"/>
                    <a:gd name="T33" fmla="*/ 236 h 415"/>
                    <a:gd name="T34" fmla="*/ 0 w 324"/>
                    <a:gd name="T35" fmla="*/ 223 h 415"/>
                    <a:gd name="T36" fmla="*/ 154 w 324"/>
                    <a:gd name="T37" fmla="*/ 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F6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mn-ea"/>
                  </a:endParaRPr>
                </a:p>
              </p:txBody>
            </p:sp>
            <p:sp>
              <p:nvSpPr>
                <p:cNvPr id="138" name="Freeform 135"/>
                <p:cNvSpPr>
                  <a:spLocks/>
                </p:cNvSpPr>
                <p:nvPr/>
              </p:nvSpPr>
              <p:spPr bwMode="auto">
                <a:xfrm>
                  <a:off x="1198819" y="5987547"/>
                  <a:ext cx="253464" cy="357359"/>
                </a:xfrm>
                <a:custGeom>
                  <a:avLst/>
                  <a:gdLst>
                    <a:gd name="T0" fmla="*/ 43 w 212"/>
                    <a:gd name="T1" fmla="*/ 142 h 300"/>
                    <a:gd name="T2" fmla="*/ 34 w 212"/>
                    <a:gd name="T3" fmla="*/ 142 h 300"/>
                    <a:gd name="T4" fmla="*/ 1 w 212"/>
                    <a:gd name="T5" fmla="*/ 159 h 300"/>
                    <a:gd name="T6" fmla="*/ 1 w 212"/>
                    <a:gd name="T7" fmla="*/ 156 h 300"/>
                    <a:gd name="T8" fmla="*/ 1 w 212"/>
                    <a:gd name="T9" fmla="*/ 155 h 300"/>
                    <a:gd name="T10" fmla="*/ 0 w 212"/>
                    <a:gd name="T11" fmla="*/ 148 h 300"/>
                    <a:gd name="T12" fmla="*/ 0 w 212"/>
                    <a:gd name="T13" fmla="*/ 146 h 300"/>
                    <a:gd name="T14" fmla="*/ 0 w 212"/>
                    <a:gd name="T15" fmla="*/ 139 h 300"/>
                    <a:gd name="T16" fmla="*/ 101 w 212"/>
                    <a:gd name="T17" fmla="*/ 0 h 300"/>
                    <a:gd name="T18" fmla="*/ 199 w 212"/>
                    <a:gd name="T19" fmla="*/ 107 h 300"/>
                    <a:gd name="T20" fmla="*/ 200 w 212"/>
                    <a:gd name="T21" fmla="*/ 108 h 300"/>
                    <a:gd name="T22" fmla="*/ 200 w 212"/>
                    <a:gd name="T23" fmla="*/ 109 h 300"/>
                    <a:gd name="T24" fmla="*/ 181 w 212"/>
                    <a:gd name="T25" fmla="*/ 210 h 300"/>
                    <a:gd name="T26" fmla="*/ 167 w 212"/>
                    <a:gd name="T27" fmla="*/ 162 h 300"/>
                    <a:gd name="T28" fmla="*/ 150 w 212"/>
                    <a:gd name="T29" fmla="*/ 187 h 300"/>
                    <a:gd name="T30" fmla="*/ 121 w 212"/>
                    <a:gd name="T31" fmla="*/ 300 h 300"/>
                    <a:gd name="T32" fmla="*/ 43 w 212"/>
                    <a:gd name="T33" fmla="*/ 14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mn-ea"/>
                  </a:endParaRPr>
                </a:p>
              </p:txBody>
            </p:sp>
          </p:grpSp>
          <p:grpSp>
            <p:nvGrpSpPr>
              <p:cNvPr id="102" name="Group 101"/>
              <p:cNvGrpSpPr/>
              <p:nvPr/>
            </p:nvGrpSpPr>
            <p:grpSpPr>
              <a:xfrm rot="992888" flipH="1">
                <a:off x="2149342" y="3780255"/>
                <a:ext cx="3084881" cy="1419558"/>
                <a:chOff x="6096003" y="3852465"/>
                <a:chExt cx="3084881" cy="1419558"/>
              </a:xfrm>
            </p:grpSpPr>
            <p:sp>
              <p:nvSpPr>
                <p:cNvPr id="113" name="Freeform 50"/>
                <p:cNvSpPr>
                  <a:spLocks/>
                </p:cNvSpPr>
                <p:nvPr/>
              </p:nvSpPr>
              <p:spPr bwMode="auto">
                <a:xfrm flipH="1">
                  <a:off x="6339805" y="3894738"/>
                  <a:ext cx="2171605" cy="1258331"/>
                </a:xfrm>
                <a:custGeom>
                  <a:avLst/>
                  <a:gdLst>
                    <a:gd name="T0" fmla="*/ 76 w 934"/>
                    <a:gd name="T1" fmla="*/ 0 h 540"/>
                    <a:gd name="T2" fmla="*/ 533 w 934"/>
                    <a:gd name="T3" fmla="*/ 143 h 540"/>
                    <a:gd name="T4" fmla="*/ 910 w 934"/>
                    <a:gd name="T5" fmla="*/ 350 h 540"/>
                    <a:gd name="T6" fmla="*/ 847 w 934"/>
                    <a:gd name="T7" fmla="*/ 540 h 540"/>
                    <a:gd name="T8" fmla="*/ 0 w 934"/>
                    <a:gd name="T9" fmla="*/ 230 h 540"/>
                    <a:gd name="T10" fmla="*/ 76 w 934"/>
                    <a:gd name="T11" fmla="*/ 0 h 540"/>
                  </a:gdLst>
                  <a:ahLst/>
                  <a:cxnLst>
                    <a:cxn ang="0">
                      <a:pos x="T0" y="T1"/>
                    </a:cxn>
                    <a:cxn ang="0">
                      <a:pos x="T2" y="T3"/>
                    </a:cxn>
                    <a:cxn ang="0">
                      <a:pos x="T4" y="T5"/>
                    </a:cxn>
                    <a:cxn ang="0">
                      <a:pos x="T6" y="T7"/>
                    </a:cxn>
                    <a:cxn ang="0">
                      <a:pos x="T8" y="T9"/>
                    </a:cxn>
                    <a:cxn ang="0">
                      <a:pos x="T10" y="T11"/>
                    </a:cxn>
                  </a:cxnLst>
                  <a:rect l="0" t="0" r="r" b="b"/>
                  <a:pathLst>
                    <a:path w="934" h="540">
                      <a:moveTo>
                        <a:pt x="76" y="0"/>
                      </a:moveTo>
                      <a:cubicBezTo>
                        <a:pt x="206" y="13"/>
                        <a:pt x="362" y="51"/>
                        <a:pt x="533" y="143"/>
                      </a:cubicBezTo>
                      <a:cubicBezTo>
                        <a:pt x="737" y="253"/>
                        <a:pt x="847" y="314"/>
                        <a:pt x="910" y="350"/>
                      </a:cubicBezTo>
                      <a:cubicBezTo>
                        <a:pt x="934" y="418"/>
                        <a:pt x="899" y="504"/>
                        <a:pt x="847" y="540"/>
                      </a:cubicBezTo>
                      <a:cubicBezTo>
                        <a:pt x="438" y="440"/>
                        <a:pt x="118" y="342"/>
                        <a:pt x="0" y="230"/>
                      </a:cubicBezTo>
                      <a:cubicBezTo>
                        <a:pt x="65" y="182"/>
                        <a:pt x="100" y="91"/>
                        <a:pt x="76" y="0"/>
                      </a:cubicBezTo>
                      <a:close/>
                    </a:path>
                  </a:pathLst>
                </a:custGeom>
                <a:solidFill>
                  <a:srgbClr val="FF3300"/>
                </a:solidFill>
                <a:ln>
                  <a:noFill/>
                </a:ln>
              </p:spPr>
              <p:txBody>
                <a:bodyPr vert="horz" wrap="square" lIns="91440" tIns="45720" rIns="91440" bIns="45720" numCol="1" anchor="t" anchorCtr="0" compatLnSpc="1">
                  <a:prstTxWarp prst="textNoShape">
                    <a:avLst/>
                  </a:prstTxWarp>
                </a:bodyPr>
                <a:lstStyle/>
                <a:p>
                  <a:endParaRPr lang="id-ID" dirty="0">
                    <a:latin typeface="+mn-ea"/>
                  </a:endParaRPr>
                </a:p>
              </p:txBody>
            </p:sp>
            <p:sp>
              <p:nvSpPr>
                <p:cNvPr id="116" name="Freeform 51"/>
                <p:cNvSpPr>
                  <a:spLocks/>
                </p:cNvSpPr>
                <p:nvPr/>
              </p:nvSpPr>
              <p:spPr bwMode="auto">
                <a:xfrm flipH="1">
                  <a:off x="6356518" y="3894738"/>
                  <a:ext cx="2047738" cy="1160024"/>
                </a:xfrm>
                <a:custGeom>
                  <a:avLst/>
                  <a:gdLst>
                    <a:gd name="T0" fmla="*/ 30 w 881"/>
                    <a:gd name="T1" fmla="*/ 0 h 498"/>
                    <a:gd name="T2" fmla="*/ 487 w 881"/>
                    <a:gd name="T3" fmla="*/ 143 h 498"/>
                    <a:gd name="T4" fmla="*/ 864 w 881"/>
                    <a:gd name="T5" fmla="*/ 350 h 498"/>
                    <a:gd name="T6" fmla="*/ 841 w 881"/>
                    <a:gd name="T7" fmla="*/ 498 h 498"/>
                    <a:gd name="T8" fmla="*/ 0 w 881"/>
                    <a:gd name="T9" fmla="*/ 183 h 498"/>
                    <a:gd name="T10" fmla="*/ 30 w 881"/>
                    <a:gd name="T11" fmla="*/ 0 h 498"/>
                  </a:gdLst>
                  <a:ahLst/>
                  <a:cxnLst>
                    <a:cxn ang="0">
                      <a:pos x="T0" y="T1"/>
                    </a:cxn>
                    <a:cxn ang="0">
                      <a:pos x="T2" y="T3"/>
                    </a:cxn>
                    <a:cxn ang="0">
                      <a:pos x="T4" y="T5"/>
                    </a:cxn>
                    <a:cxn ang="0">
                      <a:pos x="T6" y="T7"/>
                    </a:cxn>
                    <a:cxn ang="0">
                      <a:pos x="T8" y="T9"/>
                    </a:cxn>
                    <a:cxn ang="0">
                      <a:pos x="T10" y="T11"/>
                    </a:cxn>
                  </a:cxnLst>
                  <a:rect l="0" t="0" r="r" b="b"/>
                  <a:pathLst>
                    <a:path w="881" h="498">
                      <a:moveTo>
                        <a:pt x="30" y="0"/>
                      </a:moveTo>
                      <a:cubicBezTo>
                        <a:pt x="160" y="13"/>
                        <a:pt x="316" y="51"/>
                        <a:pt x="487" y="143"/>
                      </a:cubicBezTo>
                      <a:cubicBezTo>
                        <a:pt x="691" y="253"/>
                        <a:pt x="801" y="314"/>
                        <a:pt x="864" y="350"/>
                      </a:cubicBezTo>
                      <a:cubicBezTo>
                        <a:pt x="881" y="398"/>
                        <a:pt x="868" y="455"/>
                        <a:pt x="841" y="498"/>
                      </a:cubicBezTo>
                      <a:cubicBezTo>
                        <a:pt x="747" y="487"/>
                        <a:pt x="45" y="203"/>
                        <a:pt x="0" y="183"/>
                      </a:cubicBezTo>
                      <a:cubicBezTo>
                        <a:pt x="34" y="133"/>
                        <a:pt x="48" y="67"/>
                        <a:pt x="30" y="0"/>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id-ID">
                    <a:latin typeface="+mn-ea"/>
                  </a:endParaRPr>
                </a:p>
              </p:txBody>
            </p:sp>
            <p:sp>
              <p:nvSpPr>
                <p:cNvPr id="120" name="Freeform 54"/>
                <p:cNvSpPr>
                  <a:spLocks/>
                </p:cNvSpPr>
                <p:nvPr/>
              </p:nvSpPr>
              <p:spPr bwMode="auto">
                <a:xfrm flipH="1">
                  <a:off x="6096003" y="4695938"/>
                  <a:ext cx="536756" cy="535773"/>
                </a:xfrm>
                <a:custGeom>
                  <a:avLst/>
                  <a:gdLst>
                    <a:gd name="T0" fmla="*/ 91 w 231"/>
                    <a:gd name="T1" fmla="*/ 0 h 230"/>
                    <a:gd name="T2" fmla="*/ 199 w 231"/>
                    <a:gd name="T3" fmla="*/ 67 h 230"/>
                    <a:gd name="T4" fmla="*/ 126 w 231"/>
                    <a:gd name="T5" fmla="*/ 230 h 230"/>
                    <a:gd name="T6" fmla="*/ 0 w 231"/>
                    <a:gd name="T7" fmla="*/ 206 h 230"/>
                    <a:gd name="T8" fmla="*/ 91 w 231"/>
                    <a:gd name="T9" fmla="*/ 0 h 230"/>
                  </a:gdLst>
                  <a:ahLst/>
                  <a:cxnLst>
                    <a:cxn ang="0">
                      <a:pos x="T0" y="T1"/>
                    </a:cxn>
                    <a:cxn ang="0">
                      <a:pos x="T2" y="T3"/>
                    </a:cxn>
                    <a:cxn ang="0">
                      <a:pos x="T4" y="T5"/>
                    </a:cxn>
                    <a:cxn ang="0">
                      <a:pos x="T6" y="T7"/>
                    </a:cxn>
                    <a:cxn ang="0">
                      <a:pos x="T8" y="T9"/>
                    </a:cxn>
                  </a:cxnLst>
                  <a:rect l="0" t="0" r="r" b="b"/>
                  <a:pathLst>
                    <a:path w="231" h="230">
                      <a:moveTo>
                        <a:pt x="91" y="0"/>
                      </a:moveTo>
                      <a:cubicBezTo>
                        <a:pt x="164" y="41"/>
                        <a:pt x="181" y="54"/>
                        <a:pt x="199" y="67"/>
                      </a:cubicBezTo>
                      <a:cubicBezTo>
                        <a:pt x="231" y="98"/>
                        <a:pt x="188" y="230"/>
                        <a:pt x="126" y="230"/>
                      </a:cubicBezTo>
                      <a:cubicBezTo>
                        <a:pt x="101" y="226"/>
                        <a:pt x="56" y="218"/>
                        <a:pt x="0" y="206"/>
                      </a:cubicBezTo>
                      <a:cubicBezTo>
                        <a:pt x="86" y="176"/>
                        <a:pt x="126" y="55"/>
                        <a:pt x="91" y="0"/>
                      </a:cubicBez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mn-ea"/>
                  </a:endParaRPr>
                </a:p>
              </p:txBody>
            </p:sp>
            <p:sp>
              <p:nvSpPr>
                <p:cNvPr id="122" name="Freeform 55"/>
                <p:cNvSpPr>
                  <a:spLocks/>
                </p:cNvSpPr>
                <p:nvPr/>
              </p:nvSpPr>
              <p:spPr bwMode="auto">
                <a:xfrm flipH="1">
                  <a:off x="6107797" y="4695940"/>
                  <a:ext cx="457130" cy="515131"/>
                </a:xfrm>
                <a:custGeom>
                  <a:avLst/>
                  <a:gdLst>
                    <a:gd name="T0" fmla="*/ 62 w 197"/>
                    <a:gd name="T1" fmla="*/ 0 h 221"/>
                    <a:gd name="T2" fmla="*/ 170 w 197"/>
                    <a:gd name="T3" fmla="*/ 67 h 221"/>
                    <a:gd name="T4" fmla="*/ 124 w 197"/>
                    <a:gd name="T5" fmla="*/ 221 h 221"/>
                    <a:gd name="T6" fmla="*/ 0 w 197"/>
                    <a:gd name="T7" fmla="*/ 192 h 221"/>
                    <a:gd name="T8" fmla="*/ 62 w 197"/>
                    <a:gd name="T9" fmla="*/ 0 h 221"/>
                  </a:gdLst>
                  <a:ahLst/>
                  <a:cxnLst>
                    <a:cxn ang="0">
                      <a:pos x="T0" y="T1"/>
                    </a:cxn>
                    <a:cxn ang="0">
                      <a:pos x="T2" y="T3"/>
                    </a:cxn>
                    <a:cxn ang="0">
                      <a:pos x="T4" y="T5"/>
                    </a:cxn>
                    <a:cxn ang="0">
                      <a:pos x="T6" y="T7"/>
                    </a:cxn>
                    <a:cxn ang="0">
                      <a:pos x="T8" y="T9"/>
                    </a:cxn>
                  </a:cxnLst>
                  <a:rect l="0" t="0" r="r" b="b"/>
                  <a:pathLst>
                    <a:path w="197" h="221">
                      <a:moveTo>
                        <a:pt x="62" y="0"/>
                      </a:moveTo>
                      <a:cubicBezTo>
                        <a:pt x="135" y="41"/>
                        <a:pt x="152" y="54"/>
                        <a:pt x="170" y="67"/>
                      </a:cubicBezTo>
                      <a:cubicBezTo>
                        <a:pt x="197" y="94"/>
                        <a:pt x="170" y="192"/>
                        <a:pt x="124" y="221"/>
                      </a:cubicBezTo>
                      <a:cubicBezTo>
                        <a:pt x="100" y="218"/>
                        <a:pt x="24" y="196"/>
                        <a:pt x="0" y="192"/>
                      </a:cubicBezTo>
                      <a:cubicBezTo>
                        <a:pt x="65" y="148"/>
                        <a:pt x="93" y="49"/>
                        <a:pt x="62" y="0"/>
                      </a:cubicBez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mn-ea"/>
                  </a:endParaRPr>
                </a:p>
              </p:txBody>
            </p:sp>
            <p:sp>
              <p:nvSpPr>
                <p:cNvPr id="123" name="Freeform 56"/>
                <p:cNvSpPr>
                  <a:spLocks/>
                </p:cNvSpPr>
                <p:nvPr/>
              </p:nvSpPr>
              <p:spPr bwMode="auto">
                <a:xfrm flipH="1">
                  <a:off x="6123529" y="4695941"/>
                  <a:ext cx="347025" cy="443365"/>
                </a:xfrm>
                <a:custGeom>
                  <a:avLst/>
                  <a:gdLst>
                    <a:gd name="T0" fmla="*/ 21 w 149"/>
                    <a:gd name="T1" fmla="*/ 0 h 190"/>
                    <a:gd name="T2" fmla="*/ 129 w 149"/>
                    <a:gd name="T3" fmla="*/ 67 h 190"/>
                    <a:gd name="T4" fmla="*/ 113 w 149"/>
                    <a:gd name="T5" fmla="*/ 190 h 190"/>
                    <a:gd name="T6" fmla="*/ 0 w 149"/>
                    <a:gd name="T7" fmla="*/ 150 h 190"/>
                    <a:gd name="T8" fmla="*/ 21 w 149"/>
                    <a:gd name="T9" fmla="*/ 0 h 190"/>
                  </a:gdLst>
                  <a:ahLst/>
                  <a:cxnLst>
                    <a:cxn ang="0">
                      <a:pos x="T0" y="T1"/>
                    </a:cxn>
                    <a:cxn ang="0">
                      <a:pos x="T2" y="T3"/>
                    </a:cxn>
                    <a:cxn ang="0">
                      <a:pos x="T4" y="T5"/>
                    </a:cxn>
                    <a:cxn ang="0">
                      <a:pos x="T6" y="T7"/>
                    </a:cxn>
                    <a:cxn ang="0">
                      <a:pos x="T8" y="T9"/>
                    </a:cxn>
                  </a:cxnLst>
                  <a:rect l="0" t="0" r="r" b="b"/>
                  <a:pathLst>
                    <a:path w="149" h="190">
                      <a:moveTo>
                        <a:pt x="21" y="0"/>
                      </a:moveTo>
                      <a:cubicBezTo>
                        <a:pt x="94" y="41"/>
                        <a:pt x="111" y="54"/>
                        <a:pt x="129" y="67"/>
                      </a:cubicBezTo>
                      <a:cubicBezTo>
                        <a:pt x="149" y="87"/>
                        <a:pt x="139" y="148"/>
                        <a:pt x="113" y="190"/>
                      </a:cubicBezTo>
                      <a:cubicBezTo>
                        <a:pt x="75" y="178"/>
                        <a:pt x="43" y="170"/>
                        <a:pt x="0" y="150"/>
                      </a:cubicBezTo>
                      <a:cubicBezTo>
                        <a:pt x="34" y="102"/>
                        <a:pt x="44" y="36"/>
                        <a:pt x="21" y="0"/>
                      </a:cubicBezTo>
                      <a:close/>
                    </a:path>
                  </a:pathLst>
                </a:custGeom>
                <a:solidFill>
                  <a:srgbClr val="FF6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mn-ea"/>
                  </a:endParaRPr>
                </a:p>
              </p:txBody>
            </p:sp>
            <p:sp>
              <p:nvSpPr>
                <p:cNvPr id="124" name="Freeform 57"/>
                <p:cNvSpPr>
                  <a:spLocks noEditPoints="1"/>
                </p:cNvSpPr>
                <p:nvPr/>
              </p:nvSpPr>
              <p:spPr bwMode="auto">
                <a:xfrm flipH="1">
                  <a:off x="6114681" y="4637941"/>
                  <a:ext cx="574114" cy="634082"/>
                </a:xfrm>
                <a:custGeom>
                  <a:avLst/>
                  <a:gdLst>
                    <a:gd name="T0" fmla="*/ 221 w 247"/>
                    <a:gd name="T1" fmla="*/ 76 h 272"/>
                    <a:gd name="T2" fmla="*/ 90 w 247"/>
                    <a:gd name="T3" fmla="*/ 0 h 272"/>
                    <a:gd name="T4" fmla="*/ 112 w 247"/>
                    <a:gd name="T5" fmla="*/ 37 h 272"/>
                    <a:gd name="T6" fmla="*/ 107 w 247"/>
                    <a:gd name="T7" fmla="*/ 136 h 272"/>
                    <a:gd name="T8" fmla="*/ 0 w 247"/>
                    <a:gd name="T9" fmla="*/ 236 h 272"/>
                    <a:gd name="T10" fmla="*/ 22 w 247"/>
                    <a:gd name="T11" fmla="*/ 241 h 272"/>
                    <a:gd name="T12" fmla="*/ 120 w 247"/>
                    <a:gd name="T13" fmla="*/ 264 h 272"/>
                    <a:gd name="T14" fmla="*/ 174 w 247"/>
                    <a:gd name="T15" fmla="*/ 263 h 272"/>
                    <a:gd name="T16" fmla="*/ 235 w 247"/>
                    <a:gd name="T17" fmla="*/ 166 h 272"/>
                    <a:gd name="T18" fmla="*/ 221 w 247"/>
                    <a:gd name="T19" fmla="*/ 76 h 272"/>
                    <a:gd name="T20" fmla="*/ 221 w 247"/>
                    <a:gd name="T21" fmla="*/ 164 h 272"/>
                    <a:gd name="T22" fmla="*/ 158 w 247"/>
                    <a:gd name="T23" fmla="*/ 243 h 272"/>
                    <a:gd name="T24" fmla="*/ 109 w 247"/>
                    <a:gd name="T25" fmla="*/ 240 h 272"/>
                    <a:gd name="T26" fmla="*/ 58 w 247"/>
                    <a:gd name="T27" fmla="*/ 228 h 272"/>
                    <a:gd name="T28" fmla="*/ 132 w 247"/>
                    <a:gd name="T29" fmla="*/ 44 h 272"/>
                    <a:gd name="T30" fmla="*/ 208 w 247"/>
                    <a:gd name="T31" fmla="*/ 87 h 272"/>
                    <a:gd name="T32" fmla="*/ 225 w 247"/>
                    <a:gd name="T33" fmla="*/ 106 h 272"/>
                    <a:gd name="T34" fmla="*/ 221 w 247"/>
                    <a:gd name="T35" fmla="*/ 164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7" h="272">
                      <a:moveTo>
                        <a:pt x="221" y="76"/>
                      </a:moveTo>
                      <a:cubicBezTo>
                        <a:pt x="188" y="52"/>
                        <a:pt x="125" y="20"/>
                        <a:pt x="90" y="0"/>
                      </a:cubicBezTo>
                      <a:cubicBezTo>
                        <a:pt x="93" y="8"/>
                        <a:pt x="111" y="35"/>
                        <a:pt x="112" y="37"/>
                      </a:cubicBezTo>
                      <a:cubicBezTo>
                        <a:pt x="124" y="66"/>
                        <a:pt x="120" y="106"/>
                        <a:pt x="107" y="136"/>
                      </a:cubicBezTo>
                      <a:cubicBezTo>
                        <a:pt x="90" y="173"/>
                        <a:pt x="38" y="222"/>
                        <a:pt x="0" y="236"/>
                      </a:cubicBezTo>
                      <a:cubicBezTo>
                        <a:pt x="4" y="238"/>
                        <a:pt x="14" y="240"/>
                        <a:pt x="22" y="241"/>
                      </a:cubicBezTo>
                      <a:cubicBezTo>
                        <a:pt x="54" y="248"/>
                        <a:pt x="88" y="258"/>
                        <a:pt x="120" y="264"/>
                      </a:cubicBezTo>
                      <a:cubicBezTo>
                        <a:pt x="140" y="267"/>
                        <a:pt x="156" y="272"/>
                        <a:pt x="174" y="263"/>
                      </a:cubicBezTo>
                      <a:cubicBezTo>
                        <a:pt x="208" y="246"/>
                        <a:pt x="227" y="200"/>
                        <a:pt x="235" y="166"/>
                      </a:cubicBezTo>
                      <a:cubicBezTo>
                        <a:pt x="242" y="139"/>
                        <a:pt x="247" y="94"/>
                        <a:pt x="221" y="76"/>
                      </a:cubicBezTo>
                      <a:close/>
                      <a:moveTo>
                        <a:pt x="221" y="164"/>
                      </a:moveTo>
                      <a:cubicBezTo>
                        <a:pt x="212" y="194"/>
                        <a:pt x="190" y="234"/>
                        <a:pt x="158" y="243"/>
                      </a:cubicBezTo>
                      <a:cubicBezTo>
                        <a:pt x="143" y="247"/>
                        <a:pt x="124" y="242"/>
                        <a:pt x="109" y="240"/>
                      </a:cubicBezTo>
                      <a:cubicBezTo>
                        <a:pt x="93" y="237"/>
                        <a:pt x="74" y="231"/>
                        <a:pt x="58" y="228"/>
                      </a:cubicBezTo>
                      <a:cubicBezTo>
                        <a:pt x="109" y="189"/>
                        <a:pt x="146" y="106"/>
                        <a:pt x="132" y="44"/>
                      </a:cubicBezTo>
                      <a:cubicBezTo>
                        <a:pt x="158" y="58"/>
                        <a:pt x="184" y="70"/>
                        <a:pt x="208" y="87"/>
                      </a:cubicBezTo>
                      <a:cubicBezTo>
                        <a:pt x="216" y="93"/>
                        <a:pt x="222" y="96"/>
                        <a:pt x="225" y="106"/>
                      </a:cubicBezTo>
                      <a:cubicBezTo>
                        <a:pt x="230" y="122"/>
                        <a:pt x="225" y="149"/>
                        <a:pt x="221" y="164"/>
                      </a:cubicBezTo>
                      <a:close/>
                    </a:path>
                  </a:pathLst>
                </a:cu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mn-ea"/>
                  </a:endParaRPr>
                </a:p>
              </p:txBody>
            </p:sp>
            <p:sp>
              <p:nvSpPr>
                <p:cNvPr id="126" name="Freeform 59"/>
                <p:cNvSpPr>
                  <a:spLocks/>
                </p:cNvSpPr>
                <p:nvPr/>
              </p:nvSpPr>
              <p:spPr bwMode="auto">
                <a:xfrm flipH="1">
                  <a:off x="8250897" y="3852466"/>
                  <a:ext cx="929986" cy="580012"/>
                </a:xfrm>
                <a:custGeom>
                  <a:avLst/>
                  <a:gdLst>
                    <a:gd name="T0" fmla="*/ 0 w 400"/>
                    <a:gd name="T1" fmla="*/ 43 h 249"/>
                    <a:gd name="T2" fmla="*/ 372 w 400"/>
                    <a:gd name="T3" fmla="*/ 19 h 249"/>
                    <a:gd name="T4" fmla="*/ 297 w 400"/>
                    <a:gd name="T5" fmla="*/ 249 h 249"/>
                    <a:gd name="T6" fmla="*/ 0 w 400"/>
                    <a:gd name="T7" fmla="*/ 43 h 249"/>
                  </a:gdLst>
                  <a:ahLst/>
                  <a:cxnLst>
                    <a:cxn ang="0">
                      <a:pos x="T0" y="T1"/>
                    </a:cxn>
                    <a:cxn ang="0">
                      <a:pos x="T2" y="T3"/>
                    </a:cxn>
                    <a:cxn ang="0">
                      <a:pos x="T4" y="T5"/>
                    </a:cxn>
                    <a:cxn ang="0">
                      <a:pos x="T6" y="T7"/>
                    </a:cxn>
                  </a:cxnLst>
                  <a:rect l="0" t="0" r="r" b="b"/>
                  <a:pathLst>
                    <a:path w="400" h="249">
                      <a:moveTo>
                        <a:pt x="0" y="43"/>
                      </a:moveTo>
                      <a:cubicBezTo>
                        <a:pt x="52" y="35"/>
                        <a:pt x="186" y="0"/>
                        <a:pt x="372" y="19"/>
                      </a:cubicBezTo>
                      <a:cubicBezTo>
                        <a:pt x="400" y="111"/>
                        <a:pt x="351" y="205"/>
                        <a:pt x="297" y="249"/>
                      </a:cubicBezTo>
                      <a:cubicBezTo>
                        <a:pt x="245" y="230"/>
                        <a:pt x="62" y="118"/>
                        <a:pt x="0" y="43"/>
                      </a:cubicBezTo>
                      <a:close/>
                    </a:path>
                  </a:pathLst>
                </a:custGeom>
                <a:solidFill>
                  <a:srgbClr val="FF6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mn-ea"/>
                  </a:endParaRPr>
                </a:p>
              </p:txBody>
            </p:sp>
            <p:sp>
              <p:nvSpPr>
                <p:cNvPr id="127" name="Freeform 60"/>
                <p:cNvSpPr>
                  <a:spLocks/>
                </p:cNvSpPr>
                <p:nvPr/>
              </p:nvSpPr>
              <p:spPr bwMode="auto">
                <a:xfrm flipH="1">
                  <a:off x="8269576" y="3852465"/>
                  <a:ext cx="911308" cy="468925"/>
                </a:xfrm>
                <a:custGeom>
                  <a:avLst/>
                  <a:gdLst>
                    <a:gd name="T0" fmla="*/ 0 w 392"/>
                    <a:gd name="T1" fmla="*/ 43 h 201"/>
                    <a:gd name="T2" fmla="*/ 372 w 392"/>
                    <a:gd name="T3" fmla="*/ 19 h 201"/>
                    <a:gd name="T4" fmla="*/ 340 w 392"/>
                    <a:gd name="T5" fmla="*/ 201 h 201"/>
                    <a:gd name="T6" fmla="*/ 0 w 392"/>
                    <a:gd name="T7" fmla="*/ 43 h 201"/>
                  </a:gdLst>
                  <a:ahLst/>
                  <a:cxnLst>
                    <a:cxn ang="0">
                      <a:pos x="T0" y="T1"/>
                    </a:cxn>
                    <a:cxn ang="0">
                      <a:pos x="T2" y="T3"/>
                    </a:cxn>
                    <a:cxn ang="0">
                      <a:pos x="T4" y="T5"/>
                    </a:cxn>
                    <a:cxn ang="0">
                      <a:pos x="T6" y="T7"/>
                    </a:cxn>
                  </a:cxnLst>
                  <a:rect l="0" t="0" r="r" b="b"/>
                  <a:pathLst>
                    <a:path w="392" h="201">
                      <a:moveTo>
                        <a:pt x="0" y="43"/>
                      </a:moveTo>
                      <a:cubicBezTo>
                        <a:pt x="52" y="35"/>
                        <a:pt x="186" y="0"/>
                        <a:pt x="372" y="19"/>
                      </a:cubicBezTo>
                      <a:cubicBezTo>
                        <a:pt x="392" y="85"/>
                        <a:pt x="373" y="152"/>
                        <a:pt x="340" y="201"/>
                      </a:cubicBezTo>
                      <a:cubicBezTo>
                        <a:pt x="208" y="153"/>
                        <a:pt x="104" y="100"/>
                        <a:pt x="0" y="43"/>
                      </a:cubicBez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mn-ea"/>
                  </a:endParaRPr>
                </a:p>
              </p:txBody>
            </p:sp>
          </p:grpSp>
        </p:grpSp>
      </p:grpSp>
      <p:grpSp>
        <p:nvGrpSpPr>
          <p:cNvPr id="18" name="组合 17"/>
          <p:cNvGrpSpPr/>
          <p:nvPr/>
        </p:nvGrpSpPr>
        <p:grpSpPr>
          <a:xfrm>
            <a:off x="7348855" y="2297717"/>
            <a:ext cx="2721500" cy="1106554"/>
            <a:chOff x="7348855" y="2297717"/>
            <a:chExt cx="2721500" cy="1106554"/>
          </a:xfrm>
        </p:grpSpPr>
        <p:sp>
          <p:nvSpPr>
            <p:cNvPr id="21" name="Rectangle 20"/>
            <p:cNvSpPr/>
            <p:nvPr/>
          </p:nvSpPr>
          <p:spPr>
            <a:xfrm>
              <a:off x="7348855" y="2297717"/>
              <a:ext cx="2694853" cy="640061"/>
            </a:xfrm>
            <a:prstGeom prst="rect">
              <a:avLst/>
            </a:prstGeom>
          </p:spPr>
          <p:txBody>
            <a:bodyPr vert="horz" lIns="91440" tIns="45720" rIns="91440" bIns="45720" rtlCol="0" anchor="ctr">
              <a:noAutofit/>
            </a:bodyPr>
            <a:lstStyle/>
            <a:p>
              <a:pPr algn="r" defTabSz="914082">
                <a:spcBef>
                  <a:spcPct val="0"/>
                </a:spcBef>
              </a:pPr>
              <a:r>
                <a:rPr lang="zh-CN" altLang="en-US" sz="2400" b="1" noProof="1">
                  <a:solidFill>
                    <a:schemeClr val="tx1">
                      <a:lumMod val="65000"/>
                      <a:lumOff val="35000"/>
                    </a:schemeClr>
                  </a:solidFill>
                  <a:latin typeface="微软雅黑" panose="020B0503020204020204" pitchFamily="82" charset="2"/>
                  <a:ea typeface="微软雅黑" panose="020B0503020204020204" pitchFamily="82" charset="2"/>
                  <a:cs typeface="Lato Light" panose="020F0402020204030203" pitchFamily="34" charset="0"/>
                </a:rPr>
                <a:t>点击添加标题</a:t>
              </a:r>
              <a:endParaRPr lang="en-US" sz="2400" b="1" noProof="1">
                <a:solidFill>
                  <a:schemeClr val="tx1">
                    <a:lumMod val="65000"/>
                    <a:lumOff val="35000"/>
                  </a:schemeClr>
                </a:solidFill>
                <a:latin typeface="微软雅黑" panose="020B0503020204020204" pitchFamily="82" charset="2"/>
                <a:ea typeface="微软雅黑" panose="020B0503020204020204" pitchFamily="82" charset="2"/>
                <a:cs typeface="Lato Light" panose="020F0402020204030203" pitchFamily="34" charset="0"/>
              </a:endParaRPr>
            </a:p>
          </p:txBody>
        </p:sp>
        <p:sp>
          <p:nvSpPr>
            <p:cNvPr id="148" name="Rectangle 147"/>
            <p:cNvSpPr/>
            <p:nvPr/>
          </p:nvSpPr>
          <p:spPr bwMode="auto">
            <a:xfrm>
              <a:off x="7587575" y="2942606"/>
              <a:ext cx="2482780" cy="461665"/>
            </a:xfrm>
            <a:prstGeom prst="rect">
              <a:avLst/>
            </a:prstGeom>
          </p:spPr>
          <p:txBody>
            <a:bodyPr wrap="square">
              <a:spAutoFit/>
            </a:bodyPr>
            <a:lstStyle/>
            <a:p>
              <a:pPr algn="r" eaLnBrk="1" fontAlgn="auto" hangingPunct="1">
                <a:spcBef>
                  <a:spcPts val="0"/>
                </a:spcBef>
                <a:spcAft>
                  <a:spcPts val="0"/>
                </a:spcAft>
                <a:buClr>
                  <a:srgbClr val="E24848"/>
                </a:buClr>
                <a:defRPr/>
              </a:pPr>
              <a:r>
                <a:rPr lang="zh-CN" altLang="en-US" sz="1200" noProof="1">
                  <a:solidFill>
                    <a:srgbClr val="171717"/>
                  </a:solidFill>
                  <a:latin typeface="+mn-ea"/>
                  <a:cs typeface="Arial" charset="0"/>
                </a:rPr>
                <a:t>此处添加详细文本描述，建议与标题相关并符合整体语言风格</a:t>
              </a:r>
              <a:endParaRPr lang="en-US" sz="1200" noProof="1">
                <a:solidFill>
                  <a:srgbClr val="171717"/>
                </a:solidFill>
                <a:latin typeface="+mn-ea"/>
                <a:cs typeface="Arial" charset="0"/>
              </a:endParaRPr>
            </a:p>
          </p:txBody>
        </p:sp>
      </p:grpSp>
      <p:grpSp>
        <p:nvGrpSpPr>
          <p:cNvPr id="14" name="组合 13"/>
          <p:cNvGrpSpPr/>
          <p:nvPr/>
        </p:nvGrpSpPr>
        <p:grpSpPr>
          <a:xfrm>
            <a:off x="801845" y="3037426"/>
            <a:ext cx="1766410" cy="847944"/>
            <a:chOff x="801845" y="3037426"/>
            <a:chExt cx="1766410" cy="847944"/>
          </a:xfrm>
        </p:grpSpPr>
        <p:sp>
          <p:nvSpPr>
            <p:cNvPr id="160" name="Rectangle 159"/>
            <p:cNvSpPr/>
            <p:nvPr/>
          </p:nvSpPr>
          <p:spPr bwMode="auto">
            <a:xfrm>
              <a:off x="893364" y="3037426"/>
              <a:ext cx="1506667" cy="461665"/>
            </a:xfrm>
            <a:prstGeom prst="rect">
              <a:avLst/>
            </a:prstGeom>
          </p:spPr>
          <p:txBody>
            <a:bodyPr wrap="square">
              <a:spAutoFit/>
            </a:bodyPr>
            <a:lstStyle/>
            <a:p>
              <a:pPr algn="ctr" eaLnBrk="1" fontAlgn="auto" hangingPunct="1">
                <a:spcBef>
                  <a:spcPts val="0"/>
                </a:spcBef>
                <a:spcAft>
                  <a:spcPts val="0"/>
                </a:spcAft>
                <a:buClr>
                  <a:srgbClr val="E24848"/>
                </a:buClr>
                <a:defRPr/>
              </a:pPr>
              <a:r>
                <a:rPr lang="zh-CN" altLang="en-US" sz="1200" noProof="1">
                  <a:solidFill>
                    <a:srgbClr val="171717"/>
                  </a:solidFill>
                  <a:latin typeface="+mn-ea"/>
                  <a:cs typeface="Arial" charset="0"/>
                </a:rPr>
                <a:t>单击此处添加副标题或详细文本描述</a:t>
              </a:r>
              <a:endParaRPr lang="en-US" sz="1200" noProof="1">
                <a:solidFill>
                  <a:srgbClr val="171717"/>
                </a:solidFill>
                <a:latin typeface="+mn-ea"/>
                <a:cs typeface="Arial" charset="0"/>
              </a:endParaRPr>
            </a:p>
          </p:txBody>
        </p:sp>
        <p:sp>
          <p:nvSpPr>
            <p:cNvPr id="161" name="Rectangle 160"/>
            <p:cNvSpPr/>
            <p:nvPr/>
          </p:nvSpPr>
          <p:spPr>
            <a:xfrm>
              <a:off x="801845" y="3510639"/>
              <a:ext cx="1766410" cy="374731"/>
            </a:xfrm>
            <a:prstGeom prst="rect">
              <a:avLst/>
            </a:prstGeom>
          </p:spPr>
          <p:txBody>
            <a:bodyPr vert="horz" lIns="91440" tIns="45720" rIns="91440" bIns="45720" rtlCol="0" anchor="ctr">
              <a:noAutofit/>
            </a:bodyPr>
            <a:lstStyle/>
            <a:p>
              <a:pPr defTabSz="914082">
                <a:spcBef>
                  <a:spcPct val="0"/>
                </a:spcBef>
              </a:pPr>
              <a:r>
                <a:rPr lang="zh-CN" altLang="en-US" sz="2000" noProof="1">
                  <a:solidFill>
                    <a:schemeClr val="tx1">
                      <a:lumMod val="65000"/>
                      <a:lumOff val="35000"/>
                    </a:schemeClr>
                  </a:solidFill>
                  <a:latin typeface="微软雅黑" panose="020B0503020204020204" pitchFamily="82" charset="2"/>
                  <a:ea typeface="微软雅黑" panose="020B0503020204020204" pitchFamily="82" charset="2"/>
                  <a:cs typeface="Lato Light" panose="020F0402020204030203" pitchFamily="34" charset="0"/>
                </a:rPr>
                <a:t>点击添加标题</a:t>
              </a:r>
              <a:endParaRPr lang="en-US" altLang="zh-CN" sz="2000" noProof="1">
                <a:solidFill>
                  <a:schemeClr val="tx1">
                    <a:lumMod val="65000"/>
                    <a:lumOff val="35000"/>
                  </a:schemeClr>
                </a:solidFill>
                <a:latin typeface="微软雅黑" panose="020B0503020204020204" pitchFamily="82" charset="2"/>
                <a:ea typeface="微软雅黑" panose="020B0503020204020204" pitchFamily="82" charset="2"/>
                <a:cs typeface="Lato Light" panose="020F0402020204030203" pitchFamily="34" charset="0"/>
              </a:endParaRPr>
            </a:p>
          </p:txBody>
        </p:sp>
      </p:grpSp>
      <p:grpSp>
        <p:nvGrpSpPr>
          <p:cNvPr id="15" name="组合 14"/>
          <p:cNvGrpSpPr/>
          <p:nvPr/>
        </p:nvGrpSpPr>
        <p:grpSpPr>
          <a:xfrm>
            <a:off x="2294778" y="1460983"/>
            <a:ext cx="1766410" cy="847944"/>
            <a:chOff x="2294778" y="1460983"/>
            <a:chExt cx="1766410" cy="847944"/>
          </a:xfrm>
        </p:grpSpPr>
        <p:sp>
          <p:nvSpPr>
            <p:cNvPr id="162" name="Rectangle 161"/>
            <p:cNvSpPr/>
            <p:nvPr/>
          </p:nvSpPr>
          <p:spPr bwMode="auto">
            <a:xfrm>
              <a:off x="2386297" y="1460983"/>
              <a:ext cx="1506667" cy="461665"/>
            </a:xfrm>
            <a:prstGeom prst="rect">
              <a:avLst/>
            </a:prstGeom>
          </p:spPr>
          <p:txBody>
            <a:bodyPr wrap="square">
              <a:spAutoFit/>
            </a:bodyPr>
            <a:lstStyle/>
            <a:p>
              <a:pPr algn="ctr" eaLnBrk="1" fontAlgn="auto" hangingPunct="1">
                <a:spcBef>
                  <a:spcPts val="0"/>
                </a:spcBef>
                <a:spcAft>
                  <a:spcPts val="0"/>
                </a:spcAft>
                <a:buClr>
                  <a:srgbClr val="E24848"/>
                </a:buClr>
                <a:defRPr/>
              </a:pPr>
              <a:r>
                <a:rPr lang="zh-CN" altLang="en-US" sz="1200" noProof="1">
                  <a:solidFill>
                    <a:srgbClr val="171717"/>
                  </a:solidFill>
                  <a:latin typeface="+mn-ea"/>
                  <a:cs typeface="Arial" charset="0"/>
                </a:rPr>
                <a:t>单击此处添加副标题或详细文本描述</a:t>
              </a:r>
              <a:endParaRPr lang="en-US" sz="1200" noProof="1">
                <a:solidFill>
                  <a:srgbClr val="171717"/>
                </a:solidFill>
                <a:latin typeface="+mn-ea"/>
                <a:cs typeface="Arial" charset="0"/>
              </a:endParaRPr>
            </a:p>
          </p:txBody>
        </p:sp>
        <p:sp>
          <p:nvSpPr>
            <p:cNvPr id="163" name="Rectangle 162"/>
            <p:cNvSpPr/>
            <p:nvPr/>
          </p:nvSpPr>
          <p:spPr>
            <a:xfrm>
              <a:off x="2294778" y="1934196"/>
              <a:ext cx="1766410" cy="374731"/>
            </a:xfrm>
            <a:prstGeom prst="rect">
              <a:avLst/>
            </a:prstGeom>
          </p:spPr>
          <p:txBody>
            <a:bodyPr vert="horz" lIns="91440" tIns="45720" rIns="91440" bIns="45720" rtlCol="0" anchor="ctr">
              <a:noAutofit/>
            </a:bodyPr>
            <a:lstStyle/>
            <a:p>
              <a:pPr defTabSz="914082">
                <a:spcBef>
                  <a:spcPct val="0"/>
                </a:spcBef>
              </a:pPr>
              <a:r>
                <a:rPr lang="zh-CN" altLang="en-US" sz="2000" noProof="1">
                  <a:solidFill>
                    <a:schemeClr val="tx1">
                      <a:lumMod val="65000"/>
                      <a:lumOff val="35000"/>
                    </a:schemeClr>
                  </a:solidFill>
                  <a:latin typeface="微软雅黑" panose="020B0503020204020204" pitchFamily="82" charset="2"/>
                  <a:ea typeface="微软雅黑" panose="020B0503020204020204" pitchFamily="82" charset="2"/>
                  <a:cs typeface="Lato Light" panose="020F0402020204030203" pitchFamily="34" charset="0"/>
                </a:rPr>
                <a:t>点击添加标题</a:t>
              </a:r>
              <a:endParaRPr lang="en-US" altLang="zh-CN" sz="2000" noProof="1">
                <a:solidFill>
                  <a:schemeClr val="tx1">
                    <a:lumMod val="65000"/>
                    <a:lumOff val="35000"/>
                  </a:schemeClr>
                </a:solidFill>
                <a:latin typeface="微软雅黑" panose="020B0503020204020204" pitchFamily="82" charset="2"/>
                <a:ea typeface="微软雅黑" panose="020B0503020204020204" pitchFamily="82" charset="2"/>
                <a:cs typeface="Lato Light" panose="020F0402020204030203" pitchFamily="34" charset="0"/>
              </a:endParaRPr>
            </a:p>
          </p:txBody>
        </p:sp>
      </p:grpSp>
      <p:grpSp>
        <p:nvGrpSpPr>
          <p:cNvPr id="17" name="组合 16"/>
          <p:cNvGrpSpPr/>
          <p:nvPr/>
        </p:nvGrpSpPr>
        <p:grpSpPr>
          <a:xfrm>
            <a:off x="3820939" y="3065283"/>
            <a:ext cx="1766410" cy="847944"/>
            <a:chOff x="3820939" y="3065283"/>
            <a:chExt cx="1766410" cy="847944"/>
          </a:xfrm>
        </p:grpSpPr>
        <p:sp>
          <p:nvSpPr>
            <p:cNvPr id="166" name="Rectangle 165"/>
            <p:cNvSpPr/>
            <p:nvPr/>
          </p:nvSpPr>
          <p:spPr bwMode="auto">
            <a:xfrm>
              <a:off x="3912458" y="3065283"/>
              <a:ext cx="1506667" cy="461665"/>
            </a:xfrm>
            <a:prstGeom prst="rect">
              <a:avLst/>
            </a:prstGeom>
          </p:spPr>
          <p:txBody>
            <a:bodyPr wrap="square">
              <a:spAutoFit/>
            </a:bodyPr>
            <a:lstStyle/>
            <a:p>
              <a:pPr algn="ctr" eaLnBrk="1" fontAlgn="auto" hangingPunct="1">
                <a:spcBef>
                  <a:spcPts val="0"/>
                </a:spcBef>
                <a:spcAft>
                  <a:spcPts val="0"/>
                </a:spcAft>
                <a:buClr>
                  <a:srgbClr val="E24848"/>
                </a:buClr>
                <a:defRPr/>
              </a:pPr>
              <a:r>
                <a:rPr lang="zh-CN" altLang="en-US" sz="1200" noProof="1">
                  <a:solidFill>
                    <a:srgbClr val="171717"/>
                  </a:solidFill>
                  <a:latin typeface="+mn-ea"/>
                  <a:cs typeface="Arial" charset="0"/>
                </a:rPr>
                <a:t>单击此处添加副标题或详细文本描述</a:t>
              </a:r>
              <a:endParaRPr lang="en-US" sz="1200" noProof="1">
                <a:solidFill>
                  <a:srgbClr val="171717"/>
                </a:solidFill>
                <a:latin typeface="+mn-ea"/>
                <a:cs typeface="Arial" charset="0"/>
              </a:endParaRPr>
            </a:p>
          </p:txBody>
        </p:sp>
        <p:sp>
          <p:nvSpPr>
            <p:cNvPr id="167" name="Rectangle 166"/>
            <p:cNvSpPr/>
            <p:nvPr/>
          </p:nvSpPr>
          <p:spPr>
            <a:xfrm>
              <a:off x="3820939" y="3538496"/>
              <a:ext cx="1766410" cy="374731"/>
            </a:xfrm>
            <a:prstGeom prst="rect">
              <a:avLst/>
            </a:prstGeom>
          </p:spPr>
          <p:txBody>
            <a:bodyPr vert="horz" lIns="91440" tIns="45720" rIns="91440" bIns="45720" rtlCol="0" anchor="ctr">
              <a:noAutofit/>
            </a:bodyPr>
            <a:lstStyle/>
            <a:p>
              <a:pPr defTabSz="914082">
                <a:spcBef>
                  <a:spcPct val="0"/>
                </a:spcBef>
              </a:pPr>
              <a:r>
                <a:rPr lang="zh-CN" altLang="en-US" sz="2000" noProof="1">
                  <a:solidFill>
                    <a:schemeClr val="tx1">
                      <a:lumMod val="65000"/>
                      <a:lumOff val="35000"/>
                    </a:schemeClr>
                  </a:solidFill>
                  <a:latin typeface="微软雅黑" panose="020B0503020204020204" pitchFamily="82" charset="2"/>
                  <a:ea typeface="微软雅黑" panose="020B0503020204020204" pitchFamily="82" charset="2"/>
                  <a:cs typeface="Lato Light" panose="020F0402020204030203" pitchFamily="34" charset="0"/>
                </a:rPr>
                <a:t>点击添加标题</a:t>
              </a:r>
              <a:endParaRPr lang="en-US" altLang="zh-CN" sz="2000" noProof="1">
                <a:solidFill>
                  <a:schemeClr val="tx1">
                    <a:lumMod val="65000"/>
                    <a:lumOff val="35000"/>
                  </a:schemeClr>
                </a:solidFill>
                <a:latin typeface="微软雅黑" panose="020B0503020204020204" pitchFamily="82" charset="2"/>
                <a:ea typeface="微软雅黑" panose="020B0503020204020204" pitchFamily="82" charset="2"/>
                <a:cs typeface="Lato Light" panose="020F0402020204030203" pitchFamily="34" charset="0"/>
              </a:endParaRPr>
            </a:p>
          </p:txBody>
        </p:sp>
      </p:grpSp>
      <p:grpSp>
        <p:nvGrpSpPr>
          <p:cNvPr id="16" name="组合 15"/>
          <p:cNvGrpSpPr/>
          <p:nvPr/>
        </p:nvGrpSpPr>
        <p:grpSpPr>
          <a:xfrm>
            <a:off x="5270826" y="1079766"/>
            <a:ext cx="1733177" cy="813376"/>
            <a:chOff x="5270826" y="1079766"/>
            <a:chExt cx="1733177" cy="813376"/>
          </a:xfrm>
        </p:grpSpPr>
        <p:sp>
          <p:nvSpPr>
            <p:cNvPr id="168" name="Rectangle 167"/>
            <p:cNvSpPr/>
            <p:nvPr/>
          </p:nvSpPr>
          <p:spPr bwMode="auto">
            <a:xfrm>
              <a:off x="5401175" y="1079766"/>
              <a:ext cx="1506667" cy="461665"/>
            </a:xfrm>
            <a:prstGeom prst="rect">
              <a:avLst/>
            </a:prstGeom>
          </p:spPr>
          <p:txBody>
            <a:bodyPr wrap="square">
              <a:spAutoFit/>
            </a:bodyPr>
            <a:lstStyle/>
            <a:p>
              <a:pPr algn="ctr" eaLnBrk="1" fontAlgn="auto" hangingPunct="1">
                <a:spcBef>
                  <a:spcPts val="0"/>
                </a:spcBef>
                <a:spcAft>
                  <a:spcPts val="0"/>
                </a:spcAft>
                <a:buClr>
                  <a:srgbClr val="E24848"/>
                </a:buClr>
                <a:defRPr/>
              </a:pPr>
              <a:r>
                <a:rPr lang="zh-CN" altLang="en-US" sz="1200" noProof="1">
                  <a:solidFill>
                    <a:srgbClr val="171717"/>
                  </a:solidFill>
                  <a:latin typeface="+mn-ea"/>
                  <a:cs typeface="Arial" charset="0"/>
                </a:rPr>
                <a:t>单击此处添加副标题或详细文本描述</a:t>
              </a:r>
              <a:endParaRPr lang="en-US" sz="1200" noProof="1">
                <a:solidFill>
                  <a:srgbClr val="171717"/>
                </a:solidFill>
                <a:latin typeface="+mn-ea"/>
                <a:cs typeface="Arial" charset="0"/>
              </a:endParaRPr>
            </a:p>
          </p:txBody>
        </p:sp>
        <p:sp>
          <p:nvSpPr>
            <p:cNvPr id="169" name="Rectangle 168"/>
            <p:cNvSpPr/>
            <p:nvPr/>
          </p:nvSpPr>
          <p:spPr>
            <a:xfrm>
              <a:off x="5270826" y="1486432"/>
              <a:ext cx="1733177" cy="406710"/>
            </a:xfrm>
            <a:prstGeom prst="rect">
              <a:avLst/>
            </a:prstGeom>
          </p:spPr>
          <p:txBody>
            <a:bodyPr vert="horz" lIns="91440" tIns="45720" rIns="91440" bIns="45720" rtlCol="0" anchor="ctr">
              <a:noAutofit/>
            </a:bodyPr>
            <a:lstStyle/>
            <a:p>
              <a:pPr defTabSz="914082">
                <a:spcBef>
                  <a:spcPct val="0"/>
                </a:spcBef>
              </a:pPr>
              <a:r>
                <a:rPr lang="zh-CN" altLang="en-US" sz="2000" noProof="1">
                  <a:solidFill>
                    <a:schemeClr val="tx1">
                      <a:lumMod val="65000"/>
                      <a:lumOff val="35000"/>
                    </a:schemeClr>
                  </a:solidFill>
                  <a:latin typeface="微软雅黑" panose="020B0503020204020204" pitchFamily="82" charset="2"/>
                  <a:ea typeface="微软雅黑" panose="020B0503020204020204" pitchFamily="82" charset="2"/>
                  <a:cs typeface="Lato Light" panose="020F0402020204030203" pitchFamily="34" charset="0"/>
                </a:rPr>
                <a:t>点击添加标题</a:t>
              </a:r>
              <a:endParaRPr lang="en-US" sz="2000" noProof="1">
                <a:solidFill>
                  <a:schemeClr val="tx1">
                    <a:lumMod val="65000"/>
                    <a:lumOff val="35000"/>
                  </a:schemeClr>
                </a:solidFill>
                <a:latin typeface="微软雅黑" panose="020B0503020204020204" pitchFamily="82" charset="2"/>
                <a:ea typeface="微软雅黑" panose="020B0503020204020204" pitchFamily="82" charset="2"/>
                <a:cs typeface="Lato Light" panose="020F0402020204030203" pitchFamily="34" charset="0"/>
              </a:endParaRPr>
            </a:p>
          </p:txBody>
        </p:sp>
      </p:grpSp>
      <p:grpSp>
        <p:nvGrpSpPr>
          <p:cNvPr id="10" name="组合 9"/>
          <p:cNvGrpSpPr/>
          <p:nvPr/>
        </p:nvGrpSpPr>
        <p:grpSpPr>
          <a:xfrm>
            <a:off x="4134150" y="3952439"/>
            <a:ext cx="914400" cy="914400"/>
            <a:chOff x="4134150" y="3952439"/>
            <a:chExt cx="914400" cy="914400"/>
          </a:xfrm>
          <a:solidFill>
            <a:srgbClr val="DE5968"/>
          </a:solidFill>
        </p:grpSpPr>
        <p:sp>
          <p:nvSpPr>
            <p:cNvPr id="108" name="Oval 107"/>
            <p:cNvSpPr/>
            <p:nvPr/>
          </p:nvSpPr>
          <p:spPr>
            <a:xfrm>
              <a:off x="4134150" y="3952439"/>
              <a:ext cx="914400" cy="914400"/>
            </a:xfrm>
            <a:prstGeom prst="ellipse">
              <a:avLst/>
            </a:prstGeom>
            <a:solidFill>
              <a:schemeClr val="bg1"/>
            </a:solidFill>
            <a:ln>
              <a:solidFill>
                <a:srgbClr val="DE596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70" name="Freeform 60"/>
            <p:cNvSpPr>
              <a:spLocks noEditPoints="1"/>
            </p:cNvSpPr>
            <p:nvPr/>
          </p:nvSpPr>
          <p:spPr bwMode="auto">
            <a:xfrm>
              <a:off x="4340673" y="4157427"/>
              <a:ext cx="415636" cy="415636"/>
            </a:xfrm>
            <a:custGeom>
              <a:avLst/>
              <a:gdLst>
                <a:gd name="T0" fmla="*/ 600 w 1152"/>
                <a:gd name="T1" fmla="*/ 944 h 1153"/>
                <a:gd name="T2" fmla="*/ 578 w 1152"/>
                <a:gd name="T3" fmla="*/ 940 h 1153"/>
                <a:gd name="T4" fmla="*/ 908 w 1152"/>
                <a:gd name="T5" fmla="*/ 1066 h 1153"/>
                <a:gd name="T6" fmla="*/ 367 w 1152"/>
                <a:gd name="T7" fmla="*/ 868 h 1153"/>
                <a:gd name="T8" fmla="*/ 1049 w 1152"/>
                <a:gd name="T9" fmla="*/ 137 h 1153"/>
                <a:gd name="T10" fmla="*/ 367 w 1152"/>
                <a:gd name="T11" fmla="*/ 868 h 1153"/>
                <a:gd name="T12" fmla="*/ 947 w 1152"/>
                <a:gd name="T13" fmla="*/ 193 h 1153"/>
                <a:gd name="T14" fmla="*/ 336 w 1152"/>
                <a:gd name="T15" fmla="*/ 838 h 1153"/>
                <a:gd name="T16" fmla="*/ 113 w 1152"/>
                <a:gd name="T17" fmla="*/ 749 h 1153"/>
                <a:gd name="T18" fmla="*/ 1131 w 1152"/>
                <a:gd name="T19" fmla="*/ 4 h 1153"/>
                <a:gd name="T20" fmla="*/ 1121 w 1152"/>
                <a:gd name="T21" fmla="*/ 1 h 1153"/>
                <a:gd name="T22" fmla="*/ 1110 w 1152"/>
                <a:gd name="T23" fmla="*/ 1 h 1153"/>
                <a:gd name="T24" fmla="*/ 1101 w 1152"/>
                <a:gd name="T25" fmla="*/ 5 h 1153"/>
                <a:gd name="T26" fmla="*/ 16 w 1152"/>
                <a:gd name="T27" fmla="*/ 727 h 1153"/>
                <a:gd name="T28" fmla="*/ 9 w 1152"/>
                <a:gd name="T29" fmla="*/ 734 h 1153"/>
                <a:gd name="T30" fmla="*/ 3 w 1152"/>
                <a:gd name="T31" fmla="*/ 741 h 1153"/>
                <a:gd name="T32" fmla="*/ 0 w 1152"/>
                <a:gd name="T33" fmla="*/ 751 h 1153"/>
                <a:gd name="T34" fmla="*/ 0 w 1152"/>
                <a:gd name="T35" fmla="*/ 761 h 1153"/>
                <a:gd name="T36" fmla="*/ 2 w 1152"/>
                <a:gd name="T37" fmla="*/ 770 h 1153"/>
                <a:gd name="T38" fmla="*/ 8 w 1152"/>
                <a:gd name="T39" fmla="*/ 779 h 1153"/>
                <a:gd name="T40" fmla="*/ 14 w 1152"/>
                <a:gd name="T41" fmla="*/ 785 h 1153"/>
                <a:gd name="T42" fmla="*/ 23 w 1152"/>
                <a:gd name="T43" fmla="*/ 790 h 1153"/>
                <a:gd name="T44" fmla="*/ 436 w 1152"/>
                <a:gd name="T45" fmla="*/ 1134 h 1153"/>
                <a:gd name="T46" fmla="*/ 443 w 1152"/>
                <a:gd name="T47" fmla="*/ 1142 h 1153"/>
                <a:gd name="T48" fmla="*/ 449 w 1152"/>
                <a:gd name="T49" fmla="*/ 1148 h 1153"/>
                <a:gd name="T50" fmla="*/ 458 w 1152"/>
                <a:gd name="T51" fmla="*/ 1152 h 1153"/>
                <a:gd name="T52" fmla="*/ 468 w 1152"/>
                <a:gd name="T53" fmla="*/ 1153 h 1153"/>
                <a:gd name="T54" fmla="*/ 473 w 1152"/>
                <a:gd name="T55" fmla="*/ 1153 h 1153"/>
                <a:gd name="T56" fmla="*/ 482 w 1152"/>
                <a:gd name="T57" fmla="*/ 1150 h 1153"/>
                <a:gd name="T58" fmla="*/ 489 w 1152"/>
                <a:gd name="T59" fmla="*/ 1145 h 1153"/>
                <a:gd name="T60" fmla="*/ 496 w 1152"/>
                <a:gd name="T61" fmla="*/ 1139 h 1153"/>
                <a:gd name="T62" fmla="*/ 573 w 1152"/>
                <a:gd name="T63" fmla="*/ 1010 h 1153"/>
                <a:gd name="T64" fmla="*/ 929 w 1152"/>
                <a:gd name="T65" fmla="*/ 1153 h 1153"/>
                <a:gd name="T66" fmla="*/ 941 w 1152"/>
                <a:gd name="T67" fmla="*/ 1153 h 1153"/>
                <a:gd name="T68" fmla="*/ 949 w 1152"/>
                <a:gd name="T69" fmla="*/ 1150 h 1153"/>
                <a:gd name="T70" fmla="*/ 960 w 1152"/>
                <a:gd name="T71" fmla="*/ 1143 h 1153"/>
                <a:gd name="T72" fmla="*/ 969 w 1152"/>
                <a:gd name="T73" fmla="*/ 1130 h 1153"/>
                <a:gd name="T74" fmla="*/ 1151 w 1152"/>
                <a:gd name="T75" fmla="*/ 42 h 1153"/>
                <a:gd name="T76" fmla="*/ 1151 w 1152"/>
                <a:gd name="T77" fmla="*/ 33 h 1153"/>
                <a:gd name="T78" fmla="*/ 1149 w 1152"/>
                <a:gd name="T79" fmla="*/ 22 h 1153"/>
                <a:gd name="T80" fmla="*/ 1144 w 1152"/>
                <a:gd name="T81" fmla="*/ 13 h 1153"/>
                <a:gd name="T82" fmla="*/ 1135 w 1152"/>
                <a:gd name="T83" fmla="*/ 7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52" h="1153">
                  <a:moveTo>
                    <a:pt x="908" y="1066"/>
                  </a:moveTo>
                  <a:lnTo>
                    <a:pt x="600" y="944"/>
                  </a:lnTo>
                  <a:lnTo>
                    <a:pt x="590" y="941"/>
                  </a:lnTo>
                  <a:lnTo>
                    <a:pt x="578" y="940"/>
                  </a:lnTo>
                  <a:lnTo>
                    <a:pt x="1051" y="205"/>
                  </a:lnTo>
                  <a:lnTo>
                    <a:pt x="908" y="1066"/>
                  </a:lnTo>
                  <a:close/>
                  <a:moveTo>
                    <a:pt x="367" y="868"/>
                  </a:moveTo>
                  <a:lnTo>
                    <a:pt x="367" y="868"/>
                  </a:lnTo>
                  <a:lnTo>
                    <a:pt x="366" y="866"/>
                  </a:lnTo>
                  <a:lnTo>
                    <a:pt x="1049" y="137"/>
                  </a:lnTo>
                  <a:lnTo>
                    <a:pt x="468" y="1042"/>
                  </a:lnTo>
                  <a:lnTo>
                    <a:pt x="367" y="868"/>
                  </a:lnTo>
                  <a:close/>
                  <a:moveTo>
                    <a:pt x="113" y="749"/>
                  </a:moveTo>
                  <a:lnTo>
                    <a:pt x="947" y="193"/>
                  </a:lnTo>
                  <a:lnTo>
                    <a:pt x="340" y="842"/>
                  </a:lnTo>
                  <a:lnTo>
                    <a:pt x="336" y="838"/>
                  </a:lnTo>
                  <a:lnTo>
                    <a:pt x="332" y="836"/>
                  </a:lnTo>
                  <a:lnTo>
                    <a:pt x="113" y="749"/>
                  </a:lnTo>
                  <a:close/>
                  <a:moveTo>
                    <a:pt x="1135" y="7"/>
                  </a:moveTo>
                  <a:lnTo>
                    <a:pt x="1131" y="4"/>
                  </a:lnTo>
                  <a:lnTo>
                    <a:pt x="1126" y="2"/>
                  </a:lnTo>
                  <a:lnTo>
                    <a:pt x="1121" y="1"/>
                  </a:lnTo>
                  <a:lnTo>
                    <a:pt x="1116" y="0"/>
                  </a:lnTo>
                  <a:lnTo>
                    <a:pt x="1110" y="1"/>
                  </a:lnTo>
                  <a:lnTo>
                    <a:pt x="1106" y="2"/>
                  </a:lnTo>
                  <a:lnTo>
                    <a:pt x="1101" y="5"/>
                  </a:lnTo>
                  <a:lnTo>
                    <a:pt x="1096" y="7"/>
                  </a:lnTo>
                  <a:lnTo>
                    <a:pt x="16" y="727"/>
                  </a:lnTo>
                  <a:lnTo>
                    <a:pt x="12" y="730"/>
                  </a:lnTo>
                  <a:lnTo>
                    <a:pt x="9" y="734"/>
                  </a:lnTo>
                  <a:lnTo>
                    <a:pt x="5" y="737"/>
                  </a:lnTo>
                  <a:lnTo>
                    <a:pt x="3" y="741"/>
                  </a:lnTo>
                  <a:lnTo>
                    <a:pt x="2" y="745"/>
                  </a:lnTo>
                  <a:lnTo>
                    <a:pt x="0" y="751"/>
                  </a:lnTo>
                  <a:lnTo>
                    <a:pt x="0" y="755"/>
                  </a:lnTo>
                  <a:lnTo>
                    <a:pt x="0" y="761"/>
                  </a:lnTo>
                  <a:lnTo>
                    <a:pt x="1" y="765"/>
                  </a:lnTo>
                  <a:lnTo>
                    <a:pt x="2" y="770"/>
                  </a:lnTo>
                  <a:lnTo>
                    <a:pt x="4" y="775"/>
                  </a:lnTo>
                  <a:lnTo>
                    <a:pt x="8" y="779"/>
                  </a:lnTo>
                  <a:lnTo>
                    <a:pt x="11" y="782"/>
                  </a:lnTo>
                  <a:lnTo>
                    <a:pt x="14" y="785"/>
                  </a:lnTo>
                  <a:lnTo>
                    <a:pt x="18" y="788"/>
                  </a:lnTo>
                  <a:lnTo>
                    <a:pt x="23" y="790"/>
                  </a:lnTo>
                  <a:lnTo>
                    <a:pt x="305" y="903"/>
                  </a:lnTo>
                  <a:lnTo>
                    <a:pt x="436" y="1134"/>
                  </a:lnTo>
                  <a:lnTo>
                    <a:pt x="440" y="1139"/>
                  </a:lnTo>
                  <a:lnTo>
                    <a:pt x="443" y="1142"/>
                  </a:lnTo>
                  <a:lnTo>
                    <a:pt x="446" y="1145"/>
                  </a:lnTo>
                  <a:lnTo>
                    <a:pt x="449" y="1148"/>
                  </a:lnTo>
                  <a:lnTo>
                    <a:pt x="454" y="1149"/>
                  </a:lnTo>
                  <a:lnTo>
                    <a:pt x="458" y="1152"/>
                  </a:lnTo>
                  <a:lnTo>
                    <a:pt x="463" y="1153"/>
                  </a:lnTo>
                  <a:lnTo>
                    <a:pt x="468" y="1153"/>
                  </a:lnTo>
                  <a:lnTo>
                    <a:pt x="468" y="1153"/>
                  </a:lnTo>
                  <a:lnTo>
                    <a:pt x="473" y="1153"/>
                  </a:lnTo>
                  <a:lnTo>
                    <a:pt x="477" y="1152"/>
                  </a:lnTo>
                  <a:lnTo>
                    <a:pt x="482" y="1150"/>
                  </a:lnTo>
                  <a:lnTo>
                    <a:pt x="486" y="1148"/>
                  </a:lnTo>
                  <a:lnTo>
                    <a:pt x="489" y="1145"/>
                  </a:lnTo>
                  <a:lnTo>
                    <a:pt x="494" y="1143"/>
                  </a:lnTo>
                  <a:lnTo>
                    <a:pt x="496" y="1139"/>
                  </a:lnTo>
                  <a:lnTo>
                    <a:pt x="499" y="1135"/>
                  </a:lnTo>
                  <a:lnTo>
                    <a:pt x="573" y="1010"/>
                  </a:lnTo>
                  <a:lnTo>
                    <a:pt x="922" y="1150"/>
                  </a:lnTo>
                  <a:lnTo>
                    <a:pt x="929" y="1153"/>
                  </a:lnTo>
                  <a:lnTo>
                    <a:pt x="936" y="1153"/>
                  </a:lnTo>
                  <a:lnTo>
                    <a:pt x="941" y="1153"/>
                  </a:lnTo>
                  <a:lnTo>
                    <a:pt x="945" y="1152"/>
                  </a:lnTo>
                  <a:lnTo>
                    <a:pt x="949" y="1150"/>
                  </a:lnTo>
                  <a:lnTo>
                    <a:pt x="954" y="1148"/>
                  </a:lnTo>
                  <a:lnTo>
                    <a:pt x="960" y="1143"/>
                  </a:lnTo>
                  <a:lnTo>
                    <a:pt x="966" y="1138"/>
                  </a:lnTo>
                  <a:lnTo>
                    <a:pt x="969" y="1130"/>
                  </a:lnTo>
                  <a:lnTo>
                    <a:pt x="972" y="1122"/>
                  </a:lnTo>
                  <a:lnTo>
                    <a:pt x="1151" y="42"/>
                  </a:lnTo>
                  <a:lnTo>
                    <a:pt x="1152" y="37"/>
                  </a:lnTo>
                  <a:lnTo>
                    <a:pt x="1151" y="33"/>
                  </a:lnTo>
                  <a:lnTo>
                    <a:pt x="1150" y="27"/>
                  </a:lnTo>
                  <a:lnTo>
                    <a:pt x="1149" y="22"/>
                  </a:lnTo>
                  <a:lnTo>
                    <a:pt x="1147" y="18"/>
                  </a:lnTo>
                  <a:lnTo>
                    <a:pt x="1144" y="13"/>
                  </a:lnTo>
                  <a:lnTo>
                    <a:pt x="1139" y="10"/>
                  </a:lnTo>
                  <a:lnTo>
                    <a:pt x="1135" y="7"/>
                  </a:lnTo>
                  <a:close/>
                </a:path>
              </a:pathLst>
            </a:custGeom>
            <a:grpFill/>
            <a:ln>
              <a:noFill/>
            </a:ln>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11" name="组合 10"/>
          <p:cNvGrpSpPr/>
          <p:nvPr/>
        </p:nvGrpSpPr>
        <p:grpSpPr>
          <a:xfrm>
            <a:off x="5638799" y="1936116"/>
            <a:ext cx="914400" cy="914400"/>
            <a:chOff x="5638799" y="1936116"/>
            <a:chExt cx="914400" cy="914400"/>
          </a:xfrm>
          <a:solidFill>
            <a:srgbClr val="9453C9"/>
          </a:solidFill>
        </p:grpSpPr>
        <p:sp>
          <p:nvSpPr>
            <p:cNvPr id="110" name="Oval 109"/>
            <p:cNvSpPr/>
            <p:nvPr/>
          </p:nvSpPr>
          <p:spPr>
            <a:xfrm>
              <a:off x="5638799" y="1936116"/>
              <a:ext cx="914400" cy="914400"/>
            </a:xfrm>
            <a:prstGeom prst="ellipse">
              <a:avLst/>
            </a:prstGeom>
            <a:solidFill>
              <a:schemeClr val="bg1"/>
            </a:solidFill>
            <a:ln>
              <a:solidFill>
                <a:srgbClr val="9453C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nvGrpSpPr>
            <p:cNvPr id="171" name="Group 170"/>
            <p:cNvGrpSpPr/>
            <p:nvPr/>
          </p:nvGrpSpPr>
          <p:grpSpPr>
            <a:xfrm>
              <a:off x="5929597" y="2164011"/>
              <a:ext cx="415636" cy="415636"/>
              <a:chOff x="8085931" y="1818084"/>
              <a:chExt cx="457200" cy="457200"/>
            </a:xfrm>
            <a:grpFill/>
          </p:grpSpPr>
          <p:sp>
            <p:nvSpPr>
              <p:cNvPr id="172" name="Freeform 82"/>
              <p:cNvSpPr>
                <a:spLocks noEditPoints="1"/>
              </p:cNvSpPr>
              <p:nvPr/>
            </p:nvSpPr>
            <p:spPr bwMode="auto">
              <a:xfrm>
                <a:off x="8085931" y="1818084"/>
                <a:ext cx="457200" cy="457200"/>
              </a:xfrm>
              <a:custGeom>
                <a:avLst/>
                <a:gdLst>
                  <a:gd name="T0" fmla="*/ 1058 w 1152"/>
                  <a:gd name="T1" fmla="*/ 563 h 1152"/>
                  <a:gd name="T2" fmla="*/ 929 w 1152"/>
                  <a:gd name="T3" fmla="*/ 577 h 1152"/>
                  <a:gd name="T4" fmla="*/ 921 w 1152"/>
                  <a:gd name="T5" fmla="*/ 603 h 1152"/>
                  <a:gd name="T6" fmla="*/ 1032 w 1152"/>
                  <a:gd name="T7" fmla="*/ 616 h 1152"/>
                  <a:gd name="T8" fmla="*/ 1063 w 1152"/>
                  <a:gd name="T9" fmla="*/ 658 h 1152"/>
                  <a:gd name="T10" fmla="*/ 1030 w 1152"/>
                  <a:gd name="T11" fmla="*/ 744 h 1152"/>
                  <a:gd name="T12" fmla="*/ 890 w 1152"/>
                  <a:gd name="T13" fmla="*/ 759 h 1152"/>
                  <a:gd name="T14" fmla="*/ 887 w 1152"/>
                  <a:gd name="T15" fmla="*/ 787 h 1152"/>
                  <a:gd name="T16" fmla="*/ 1005 w 1152"/>
                  <a:gd name="T17" fmla="*/ 800 h 1152"/>
                  <a:gd name="T18" fmla="*/ 1020 w 1152"/>
                  <a:gd name="T19" fmla="*/ 855 h 1152"/>
                  <a:gd name="T20" fmla="*/ 983 w 1152"/>
                  <a:gd name="T21" fmla="*/ 923 h 1152"/>
                  <a:gd name="T22" fmla="*/ 857 w 1152"/>
                  <a:gd name="T23" fmla="*/ 937 h 1152"/>
                  <a:gd name="T24" fmla="*/ 849 w 1152"/>
                  <a:gd name="T25" fmla="*/ 964 h 1152"/>
                  <a:gd name="T26" fmla="*/ 939 w 1152"/>
                  <a:gd name="T27" fmla="*/ 975 h 1152"/>
                  <a:gd name="T28" fmla="*/ 957 w 1152"/>
                  <a:gd name="T29" fmla="*/ 1022 h 1152"/>
                  <a:gd name="T30" fmla="*/ 895 w 1152"/>
                  <a:gd name="T31" fmla="*/ 1080 h 1152"/>
                  <a:gd name="T32" fmla="*/ 491 w 1152"/>
                  <a:gd name="T33" fmla="*/ 1058 h 1152"/>
                  <a:gd name="T34" fmla="*/ 319 w 1152"/>
                  <a:gd name="T35" fmla="*/ 1017 h 1152"/>
                  <a:gd name="T36" fmla="*/ 288 w 1152"/>
                  <a:gd name="T37" fmla="*/ 488 h 1152"/>
                  <a:gd name="T38" fmla="*/ 320 w 1152"/>
                  <a:gd name="T39" fmla="*/ 449 h 1152"/>
                  <a:gd name="T40" fmla="*/ 427 w 1152"/>
                  <a:gd name="T41" fmla="*/ 383 h 1152"/>
                  <a:gd name="T42" fmla="*/ 522 w 1152"/>
                  <a:gd name="T43" fmla="*/ 228 h 1152"/>
                  <a:gd name="T44" fmla="*/ 549 w 1152"/>
                  <a:gd name="T45" fmla="*/ 84 h 1152"/>
                  <a:gd name="T46" fmla="*/ 617 w 1152"/>
                  <a:gd name="T47" fmla="*/ 93 h 1152"/>
                  <a:gd name="T48" fmla="*/ 679 w 1152"/>
                  <a:gd name="T49" fmla="*/ 208 h 1152"/>
                  <a:gd name="T50" fmla="*/ 658 w 1152"/>
                  <a:gd name="T51" fmla="*/ 401 h 1152"/>
                  <a:gd name="T52" fmla="*/ 1037 w 1152"/>
                  <a:gd name="T53" fmla="*/ 446 h 1152"/>
                  <a:gd name="T54" fmla="*/ 1079 w 1152"/>
                  <a:gd name="T55" fmla="*/ 495 h 1152"/>
                  <a:gd name="T56" fmla="*/ 236 w 1152"/>
                  <a:gd name="T57" fmla="*/ 1073 h 1152"/>
                  <a:gd name="T58" fmla="*/ 78 w 1152"/>
                  <a:gd name="T59" fmla="*/ 1063 h 1152"/>
                  <a:gd name="T60" fmla="*/ 88 w 1152"/>
                  <a:gd name="T61" fmla="*/ 438 h 1152"/>
                  <a:gd name="T62" fmla="*/ 246 w 1152"/>
                  <a:gd name="T63" fmla="*/ 448 h 1152"/>
                  <a:gd name="T64" fmla="*/ 938 w 1152"/>
                  <a:gd name="T65" fmla="*/ 366 h 1152"/>
                  <a:gd name="T66" fmla="*/ 752 w 1152"/>
                  <a:gd name="T67" fmla="*/ 219 h 1152"/>
                  <a:gd name="T68" fmla="*/ 669 w 1152"/>
                  <a:gd name="T69" fmla="*/ 43 h 1152"/>
                  <a:gd name="T70" fmla="*/ 565 w 1152"/>
                  <a:gd name="T71" fmla="*/ 1 h 1152"/>
                  <a:gd name="T72" fmla="*/ 487 w 1152"/>
                  <a:gd name="T73" fmla="*/ 47 h 1152"/>
                  <a:gd name="T74" fmla="*/ 465 w 1152"/>
                  <a:gd name="T75" fmla="*/ 153 h 1152"/>
                  <a:gd name="T76" fmla="*/ 397 w 1152"/>
                  <a:gd name="T77" fmla="*/ 311 h 1152"/>
                  <a:gd name="T78" fmla="*/ 292 w 1152"/>
                  <a:gd name="T79" fmla="*/ 384 h 1152"/>
                  <a:gd name="T80" fmla="*/ 226 w 1152"/>
                  <a:gd name="T81" fmla="*/ 360 h 1152"/>
                  <a:gd name="T82" fmla="*/ 39 w 1152"/>
                  <a:gd name="T83" fmla="*/ 384 h 1152"/>
                  <a:gd name="T84" fmla="*/ 0 w 1152"/>
                  <a:gd name="T85" fmla="*/ 468 h 1152"/>
                  <a:gd name="T86" fmla="*/ 32 w 1152"/>
                  <a:gd name="T87" fmla="*/ 1121 h 1152"/>
                  <a:gd name="T88" fmla="*/ 216 w 1152"/>
                  <a:gd name="T89" fmla="*/ 1152 h 1152"/>
                  <a:gd name="T90" fmla="*/ 286 w 1152"/>
                  <a:gd name="T91" fmla="*/ 1125 h 1152"/>
                  <a:gd name="T92" fmla="*/ 325 w 1152"/>
                  <a:gd name="T93" fmla="*/ 1093 h 1152"/>
                  <a:gd name="T94" fmla="*/ 578 w 1152"/>
                  <a:gd name="T95" fmla="*/ 1146 h 1152"/>
                  <a:gd name="T96" fmla="*/ 934 w 1152"/>
                  <a:gd name="T97" fmla="*/ 1146 h 1152"/>
                  <a:gd name="T98" fmla="*/ 1001 w 1152"/>
                  <a:gd name="T99" fmla="*/ 1099 h 1152"/>
                  <a:gd name="T100" fmla="*/ 1031 w 1152"/>
                  <a:gd name="T101" fmla="*/ 1006 h 1152"/>
                  <a:gd name="T102" fmla="*/ 1068 w 1152"/>
                  <a:gd name="T103" fmla="*/ 934 h 1152"/>
                  <a:gd name="T104" fmla="*/ 1093 w 1152"/>
                  <a:gd name="T105" fmla="*/ 819 h 1152"/>
                  <a:gd name="T106" fmla="*/ 1127 w 1152"/>
                  <a:gd name="T107" fmla="*/ 722 h 1152"/>
                  <a:gd name="T108" fmla="*/ 1125 w 1152"/>
                  <a:gd name="T109" fmla="*/ 614 h 1152"/>
                  <a:gd name="T110" fmla="*/ 1151 w 1152"/>
                  <a:gd name="T111" fmla="*/ 526 h 1152"/>
                  <a:gd name="T112" fmla="*/ 1139 w 1152"/>
                  <a:gd name="T113" fmla="*/ 447 h 1152"/>
                  <a:gd name="T114" fmla="*/ 1063 w 1152"/>
                  <a:gd name="T115" fmla="*/ 381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52" h="1152">
                    <a:moveTo>
                      <a:pt x="1079" y="523"/>
                    </a:moveTo>
                    <a:lnTo>
                      <a:pt x="1078" y="531"/>
                    </a:lnTo>
                    <a:lnTo>
                      <a:pt x="1076" y="539"/>
                    </a:lnTo>
                    <a:lnTo>
                      <a:pt x="1075" y="543"/>
                    </a:lnTo>
                    <a:lnTo>
                      <a:pt x="1073" y="547"/>
                    </a:lnTo>
                    <a:lnTo>
                      <a:pt x="1071" y="552"/>
                    </a:lnTo>
                    <a:lnTo>
                      <a:pt x="1066" y="556"/>
                    </a:lnTo>
                    <a:lnTo>
                      <a:pt x="1063" y="560"/>
                    </a:lnTo>
                    <a:lnTo>
                      <a:pt x="1058" y="563"/>
                    </a:lnTo>
                    <a:lnTo>
                      <a:pt x="1052" y="567"/>
                    </a:lnTo>
                    <a:lnTo>
                      <a:pt x="1046" y="570"/>
                    </a:lnTo>
                    <a:lnTo>
                      <a:pt x="1038" y="572"/>
                    </a:lnTo>
                    <a:lnTo>
                      <a:pt x="1029" y="574"/>
                    </a:lnTo>
                    <a:lnTo>
                      <a:pt x="1019" y="575"/>
                    </a:lnTo>
                    <a:lnTo>
                      <a:pt x="1008" y="576"/>
                    </a:lnTo>
                    <a:lnTo>
                      <a:pt x="936" y="576"/>
                    </a:lnTo>
                    <a:lnTo>
                      <a:pt x="933" y="576"/>
                    </a:lnTo>
                    <a:lnTo>
                      <a:pt x="929" y="577"/>
                    </a:lnTo>
                    <a:lnTo>
                      <a:pt x="926" y="579"/>
                    </a:lnTo>
                    <a:lnTo>
                      <a:pt x="923" y="581"/>
                    </a:lnTo>
                    <a:lnTo>
                      <a:pt x="921" y="584"/>
                    </a:lnTo>
                    <a:lnTo>
                      <a:pt x="920" y="587"/>
                    </a:lnTo>
                    <a:lnTo>
                      <a:pt x="919" y="590"/>
                    </a:lnTo>
                    <a:lnTo>
                      <a:pt x="919" y="594"/>
                    </a:lnTo>
                    <a:lnTo>
                      <a:pt x="919" y="598"/>
                    </a:lnTo>
                    <a:lnTo>
                      <a:pt x="920" y="601"/>
                    </a:lnTo>
                    <a:lnTo>
                      <a:pt x="921" y="603"/>
                    </a:lnTo>
                    <a:lnTo>
                      <a:pt x="923" y="607"/>
                    </a:lnTo>
                    <a:lnTo>
                      <a:pt x="926" y="609"/>
                    </a:lnTo>
                    <a:lnTo>
                      <a:pt x="929" y="611"/>
                    </a:lnTo>
                    <a:lnTo>
                      <a:pt x="933" y="612"/>
                    </a:lnTo>
                    <a:lnTo>
                      <a:pt x="936" y="612"/>
                    </a:lnTo>
                    <a:lnTo>
                      <a:pt x="1006" y="612"/>
                    </a:lnTo>
                    <a:lnTo>
                      <a:pt x="1016" y="612"/>
                    </a:lnTo>
                    <a:lnTo>
                      <a:pt x="1024" y="614"/>
                    </a:lnTo>
                    <a:lnTo>
                      <a:pt x="1032" y="616"/>
                    </a:lnTo>
                    <a:lnTo>
                      <a:pt x="1038" y="620"/>
                    </a:lnTo>
                    <a:lnTo>
                      <a:pt x="1044" y="623"/>
                    </a:lnTo>
                    <a:lnTo>
                      <a:pt x="1048" y="627"/>
                    </a:lnTo>
                    <a:lnTo>
                      <a:pt x="1052" y="631"/>
                    </a:lnTo>
                    <a:lnTo>
                      <a:pt x="1056" y="637"/>
                    </a:lnTo>
                    <a:lnTo>
                      <a:pt x="1059" y="642"/>
                    </a:lnTo>
                    <a:lnTo>
                      <a:pt x="1061" y="648"/>
                    </a:lnTo>
                    <a:lnTo>
                      <a:pt x="1062" y="653"/>
                    </a:lnTo>
                    <a:lnTo>
                      <a:pt x="1063" y="658"/>
                    </a:lnTo>
                    <a:lnTo>
                      <a:pt x="1064" y="669"/>
                    </a:lnTo>
                    <a:lnTo>
                      <a:pt x="1063" y="678"/>
                    </a:lnTo>
                    <a:lnTo>
                      <a:pt x="1061" y="690"/>
                    </a:lnTo>
                    <a:lnTo>
                      <a:pt x="1058" y="702"/>
                    </a:lnTo>
                    <a:lnTo>
                      <a:pt x="1052" y="715"/>
                    </a:lnTo>
                    <a:lnTo>
                      <a:pt x="1046" y="728"/>
                    </a:lnTo>
                    <a:lnTo>
                      <a:pt x="1041" y="733"/>
                    </a:lnTo>
                    <a:lnTo>
                      <a:pt x="1035" y="738"/>
                    </a:lnTo>
                    <a:lnTo>
                      <a:pt x="1030" y="744"/>
                    </a:lnTo>
                    <a:lnTo>
                      <a:pt x="1022" y="747"/>
                    </a:lnTo>
                    <a:lnTo>
                      <a:pt x="1015" y="751"/>
                    </a:lnTo>
                    <a:lnTo>
                      <a:pt x="1006" y="753"/>
                    </a:lnTo>
                    <a:lnTo>
                      <a:pt x="996" y="756"/>
                    </a:lnTo>
                    <a:lnTo>
                      <a:pt x="985" y="756"/>
                    </a:lnTo>
                    <a:lnTo>
                      <a:pt x="900" y="756"/>
                    </a:lnTo>
                    <a:lnTo>
                      <a:pt x="896" y="757"/>
                    </a:lnTo>
                    <a:lnTo>
                      <a:pt x="893" y="757"/>
                    </a:lnTo>
                    <a:lnTo>
                      <a:pt x="890" y="759"/>
                    </a:lnTo>
                    <a:lnTo>
                      <a:pt x="887" y="761"/>
                    </a:lnTo>
                    <a:lnTo>
                      <a:pt x="885" y="764"/>
                    </a:lnTo>
                    <a:lnTo>
                      <a:pt x="883" y="766"/>
                    </a:lnTo>
                    <a:lnTo>
                      <a:pt x="883" y="770"/>
                    </a:lnTo>
                    <a:lnTo>
                      <a:pt x="882" y="774"/>
                    </a:lnTo>
                    <a:lnTo>
                      <a:pt x="883" y="777"/>
                    </a:lnTo>
                    <a:lnTo>
                      <a:pt x="883" y="780"/>
                    </a:lnTo>
                    <a:lnTo>
                      <a:pt x="885" y="784"/>
                    </a:lnTo>
                    <a:lnTo>
                      <a:pt x="887" y="787"/>
                    </a:lnTo>
                    <a:lnTo>
                      <a:pt x="890" y="789"/>
                    </a:lnTo>
                    <a:lnTo>
                      <a:pt x="893" y="790"/>
                    </a:lnTo>
                    <a:lnTo>
                      <a:pt x="896" y="791"/>
                    </a:lnTo>
                    <a:lnTo>
                      <a:pt x="900" y="792"/>
                    </a:lnTo>
                    <a:lnTo>
                      <a:pt x="970" y="791"/>
                    </a:lnTo>
                    <a:lnTo>
                      <a:pt x="981" y="792"/>
                    </a:lnTo>
                    <a:lnTo>
                      <a:pt x="991" y="793"/>
                    </a:lnTo>
                    <a:lnTo>
                      <a:pt x="998" y="797"/>
                    </a:lnTo>
                    <a:lnTo>
                      <a:pt x="1005" y="800"/>
                    </a:lnTo>
                    <a:lnTo>
                      <a:pt x="1010" y="803"/>
                    </a:lnTo>
                    <a:lnTo>
                      <a:pt x="1015" y="807"/>
                    </a:lnTo>
                    <a:lnTo>
                      <a:pt x="1018" y="813"/>
                    </a:lnTo>
                    <a:lnTo>
                      <a:pt x="1020" y="818"/>
                    </a:lnTo>
                    <a:lnTo>
                      <a:pt x="1022" y="825"/>
                    </a:lnTo>
                    <a:lnTo>
                      <a:pt x="1022" y="830"/>
                    </a:lnTo>
                    <a:lnTo>
                      <a:pt x="1023" y="837"/>
                    </a:lnTo>
                    <a:lnTo>
                      <a:pt x="1022" y="843"/>
                    </a:lnTo>
                    <a:lnTo>
                      <a:pt x="1020" y="855"/>
                    </a:lnTo>
                    <a:lnTo>
                      <a:pt x="1018" y="866"/>
                    </a:lnTo>
                    <a:lnTo>
                      <a:pt x="1014" y="879"/>
                    </a:lnTo>
                    <a:lnTo>
                      <a:pt x="1008" y="892"/>
                    </a:lnTo>
                    <a:lnTo>
                      <a:pt x="1006" y="898"/>
                    </a:lnTo>
                    <a:lnTo>
                      <a:pt x="1003" y="904"/>
                    </a:lnTo>
                    <a:lnTo>
                      <a:pt x="998" y="909"/>
                    </a:lnTo>
                    <a:lnTo>
                      <a:pt x="994" y="914"/>
                    </a:lnTo>
                    <a:lnTo>
                      <a:pt x="989" y="919"/>
                    </a:lnTo>
                    <a:lnTo>
                      <a:pt x="983" y="923"/>
                    </a:lnTo>
                    <a:lnTo>
                      <a:pt x="976" y="927"/>
                    </a:lnTo>
                    <a:lnTo>
                      <a:pt x="968" y="930"/>
                    </a:lnTo>
                    <a:lnTo>
                      <a:pt x="958" y="933"/>
                    </a:lnTo>
                    <a:lnTo>
                      <a:pt x="948" y="934"/>
                    </a:lnTo>
                    <a:lnTo>
                      <a:pt x="936" y="935"/>
                    </a:lnTo>
                    <a:lnTo>
                      <a:pt x="923" y="936"/>
                    </a:lnTo>
                    <a:lnTo>
                      <a:pt x="863" y="936"/>
                    </a:lnTo>
                    <a:lnTo>
                      <a:pt x="860" y="936"/>
                    </a:lnTo>
                    <a:lnTo>
                      <a:pt x="857" y="937"/>
                    </a:lnTo>
                    <a:lnTo>
                      <a:pt x="854" y="939"/>
                    </a:lnTo>
                    <a:lnTo>
                      <a:pt x="852" y="941"/>
                    </a:lnTo>
                    <a:lnTo>
                      <a:pt x="849" y="944"/>
                    </a:lnTo>
                    <a:lnTo>
                      <a:pt x="847" y="947"/>
                    </a:lnTo>
                    <a:lnTo>
                      <a:pt x="846" y="950"/>
                    </a:lnTo>
                    <a:lnTo>
                      <a:pt x="846" y="954"/>
                    </a:lnTo>
                    <a:lnTo>
                      <a:pt x="846" y="958"/>
                    </a:lnTo>
                    <a:lnTo>
                      <a:pt x="847" y="961"/>
                    </a:lnTo>
                    <a:lnTo>
                      <a:pt x="849" y="964"/>
                    </a:lnTo>
                    <a:lnTo>
                      <a:pt x="852" y="966"/>
                    </a:lnTo>
                    <a:lnTo>
                      <a:pt x="854" y="968"/>
                    </a:lnTo>
                    <a:lnTo>
                      <a:pt x="857" y="971"/>
                    </a:lnTo>
                    <a:lnTo>
                      <a:pt x="860" y="972"/>
                    </a:lnTo>
                    <a:lnTo>
                      <a:pt x="863" y="972"/>
                    </a:lnTo>
                    <a:lnTo>
                      <a:pt x="921" y="972"/>
                    </a:lnTo>
                    <a:lnTo>
                      <a:pt x="927" y="973"/>
                    </a:lnTo>
                    <a:lnTo>
                      <a:pt x="934" y="974"/>
                    </a:lnTo>
                    <a:lnTo>
                      <a:pt x="939" y="975"/>
                    </a:lnTo>
                    <a:lnTo>
                      <a:pt x="943" y="978"/>
                    </a:lnTo>
                    <a:lnTo>
                      <a:pt x="947" y="981"/>
                    </a:lnTo>
                    <a:lnTo>
                      <a:pt x="950" y="985"/>
                    </a:lnTo>
                    <a:lnTo>
                      <a:pt x="953" y="988"/>
                    </a:lnTo>
                    <a:lnTo>
                      <a:pt x="955" y="992"/>
                    </a:lnTo>
                    <a:lnTo>
                      <a:pt x="957" y="1001"/>
                    </a:lnTo>
                    <a:lnTo>
                      <a:pt x="958" y="1008"/>
                    </a:lnTo>
                    <a:lnTo>
                      <a:pt x="958" y="1016"/>
                    </a:lnTo>
                    <a:lnTo>
                      <a:pt x="957" y="1022"/>
                    </a:lnTo>
                    <a:lnTo>
                      <a:pt x="951" y="1041"/>
                    </a:lnTo>
                    <a:lnTo>
                      <a:pt x="948" y="1048"/>
                    </a:lnTo>
                    <a:lnTo>
                      <a:pt x="943" y="1056"/>
                    </a:lnTo>
                    <a:lnTo>
                      <a:pt x="938" y="1061"/>
                    </a:lnTo>
                    <a:lnTo>
                      <a:pt x="931" y="1067"/>
                    </a:lnTo>
                    <a:lnTo>
                      <a:pt x="924" y="1071"/>
                    </a:lnTo>
                    <a:lnTo>
                      <a:pt x="916" y="1075"/>
                    </a:lnTo>
                    <a:lnTo>
                      <a:pt x="907" y="1077"/>
                    </a:lnTo>
                    <a:lnTo>
                      <a:pt x="895" y="1080"/>
                    </a:lnTo>
                    <a:lnTo>
                      <a:pt x="882" y="1080"/>
                    </a:lnTo>
                    <a:lnTo>
                      <a:pt x="685" y="1080"/>
                    </a:lnTo>
                    <a:lnTo>
                      <a:pt x="649" y="1079"/>
                    </a:lnTo>
                    <a:lnTo>
                      <a:pt x="613" y="1076"/>
                    </a:lnTo>
                    <a:lnTo>
                      <a:pt x="579" y="1073"/>
                    </a:lnTo>
                    <a:lnTo>
                      <a:pt x="549" y="1069"/>
                    </a:lnTo>
                    <a:lnTo>
                      <a:pt x="523" y="1065"/>
                    </a:lnTo>
                    <a:lnTo>
                      <a:pt x="504" y="1060"/>
                    </a:lnTo>
                    <a:lnTo>
                      <a:pt x="491" y="1058"/>
                    </a:lnTo>
                    <a:lnTo>
                      <a:pt x="485" y="1057"/>
                    </a:lnTo>
                    <a:lnTo>
                      <a:pt x="436" y="1045"/>
                    </a:lnTo>
                    <a:lnTo>
                      <a:pt x="398" y="1036"/>
                    </a:lnTo>
                    <a:lnTo>
                      <a:pt x="370" y="1030"/>
                    </a:lnTo>
                    <a:lnTo>
                      <a:pt x="349" y="1025"/>
                    </a:lnTo>
                    <a:lnTo>
                      <a:pt x="336" y="1021"/>
                    </a:lnTo>
                    <a:lnTo>
                      <a:pt x="328" y="1019"/>
                    </a:lnTo>
                    <a:lnTo>
                      <a:pt x="322" y="1018"/>
                    </a:lnTo>
                    <a:lnTo>
                      <a:pt x="319" y="1017"/>
                    </a:lnTo>
                    <a:lnTo>
                      <a:pt x="314" y="1016"/>
                    </a:lnTo>
                    <a:lnTo>
                      <a:pt x="304" y="1012"/>
                    </a:lnTo>
                    <a:lnTo>
                      <a:pt x="297" y="1007"/>
                    </a:lnTo>
                    <a:lnTo>
                      <a:pt x="293" y="1002"/>
                    </a:lnTo>
                    <a:lnTo>
                      <a:pt x="291" y="999"/>
                    </a:lnTo>
                    <a:lnTo>
                      <a:pt x="290" y="994"/>
                    </a:lnTo>
                    <a:lnTo>
                      <a:pt x="289" y="990"/>
                    </a:lnTo>
                    <a:lnTo>
                      <a:pt x="288" y="986"/>
                    </a:lnTo>
                    <a:lnTo>
                      <a:pt x="288" y="488"/>
                    </a:lnTo>
                    <a:lnTo>
                      <a:pt x="289" y="482"/>
                    </a:lnTo>
                    <a:lnTo>
                      <a:pt x="290" y="476"/>
                    </a:lnTo>
                    <a:lnTo>
                      <a:pt x="292" y="471"/>
                    </a:lnTo>
                    <a:lnTo>
                      <a:pt x="295" y="465"/>
                    </a:lnTo>
                    <a:lnTo>
                      <a:pt x="300" y="461"/>
                    </a:lnTo>
                    <a:lnTo>
                      <a:pt x="305" y="456"/>
                    </a:lnTo>
                    <a:lnTo>
                      <a:pt x="310" y="453"/>
                    </a:lnTo>
                    <a:lnTo>
                      <a:pt x="317" y="451"/>
                    </a:lnTo>
                    <a:lnTo>
                      <a:pt x="320" y="449"/>
                    </a:lnTo>
                    <a:lnTo>
                      <a:pt x="325" y="448"/>
                    </a:lnTo>
                    <a:lnTo>
                      <a:pt x="339" y="441"/>
                    </a:lnTo>
                    <a:lnTo>
                      <a:pt x="354" y="434"/>
                    </a:lnTo>
                    <a:lnTo>
                      <a:pt x="368" y="426"/>
                    </a:lnTo>
                    <a:lnTo>
                      <a:pt x="381" y="419"/>
                    </a:lnTo>
                    <a:lnTo>
                      <a:pt x="393" y="410"/>
                    </a:lnTo>
                    <a:lnTo>
                      <a:pt x="404" y="401"/>
                    </a:lnTo>
                    <a:lnTo>
                      <a:pt x="416" y="393"/>
                    </a:lnTo>
                    <a:lnTo>
                      <a:pt x="427" y="383"/>
                    </a:lnTo>
                    <a:lnTo>
                      <a:pt x="437" y="373"/>
                    </a:lnTo>
                    <a:lnTo>
                      <a:pt x="447" y="364"/>
                    </a:lnTo>
                    <a:lnTo>
                      <a:pt x="455" y="353"/>
                    </a:lnTo>
                    <a:lnTo>
                      <a:pt x="464" y="343"/>
                    </a:lnTo>
                    <a:lnTo>
                      <a:pt x="480" y="320"/>
                    </a:lnTo>
                    <a:lnTo>
                      <a:pt x="493" y="299"/>
                    </a:lnTo>
                    <a:lnTo>
                      <a:pt x="505" y="275"/>
                    </a:lnTo>
                    <a:lnTo>
                      <a:pt x="515" y="251"/>
                    </a:lnTo>
                    <a:lnTo>
                      <a:pt x="522" y="228"/>
                    </a:lnTo>
                    <a:lnTo>
                      <a:pt x="529" y="203"/>
                    </a:lnTo>
                    <a:lnTo>
                      <a:pt x="534" y="179"/>
                    </a:lnTo>
                    <a:lnTo>
                      <a:pt x="537" y="155"/>
                    </a:lnTo>
                    <a:lnTo>
                      <a:pt x="539" y="131"/>
                    </a:lnTo>
                    <a:lnTo>
                      <a:pt x="541" y="108"/>
                    </a:lnTo>
                    <a:lnTo>
                      <a:pt x="541" y="101"/>
                    </a:lnTo>
                    <a:lnTo>
                      <a:pt x="543" y="95"/>
                    </a:lnTo>
                    <a:lnTo>
                      <a:pt x="546" y="89"/>
                    </a:lnTo>
                    <a:lnTo>
                      <a:pt x="549" y="84"/>
                    </a:lnTo>
                    <a:lnTo>
                      <a:pt x="555" y="78"/>
                    </a:lnTo>
                    <a:lnTo>
                      <a:pt x="561" y="75"/>
                    </a:lnTo>
                    <a:lnTo>
                      <a:pt x="568" y="73"/>
                    </a:lnTo>
                    <a:lnTo>
                      <a:pt x="576" y="72"/>
                    </a:lnTo>
                    <a:lnTo>
                      <a:pt x="584" y="73"/>
                    </a:lnTo>
                    <a:lnTo>
                      <a:pt x="591" y="75"/>
                    </a:lnTo>
                    <a:lnTo>
                      <a:pt x="600" y="80"/>
                    </a:lnTo>
                    <a:lnTo>
                      <a:pt x="609" y="85"/>
                    </a:lnTo>
                    <a:lnTo>
                      <a:pt x="617" y="93"/>
                    </a:lnTo>
                    <a:lnTo>
                      <a:pt x="626" y="101"/>
                    </a:lnTo>
                    <a:lnTo>
                      <a:pt x="634" y="111"/>
                    </a:lnTo>
                    <a:lnTo>
                      <a:pt x="643" y="122"/>
                    </a:lnTo>
                    <a:lnTo>
                      <a:pt x="651" y="134"/>
                    </a:lnTo>
                    <a:lnTo>
                      <a:pt x="658" y="148"/>
                    </a:lnTo>
                    <a:lnTo>
                      <a:pt x="665" y="162"/>
                    </a:lnTo>
                    <a:lnTo>
                      <a:pt x="670" y="176"/>
                    </a:lnTo>
                    <a:lnTo>
                      <a:pt x="674" y="192"/>
                    </a:lnTo>
                    <a:lnTo>
                      <a:pt x="679" y="208"/>
                    </a:lnTo>
                    <a:lnTo>
                      <a:pt x="681" y="225"/>
                    </a:lnTo>
                    <a:lnTo>
                      <a:pt x="681" y="243"/>
                    </a:lnTo>
                    <a:lnTo>
                      <a:pt x="681" y="272"/>
                    </a:lnTo>
                    <a:lnTo>
                      <a:pt x="680" y="296"/>
                    </a:lnTo>
                    <a:lnTo>
                      <a:pt x="679" y="317"/>
                    </a:lnTo>
                    <a:lnTo>
                      <a:pt x="676" y="336"/>
                    </a:lnTo>
                    <a:lnTo>
                      <a:pt x="671" y="355"/>
                    </a:lnTo>
                    <a:lnTo>
                      <a:pt x="666" y="377"/>
                    </a:lnTo>
                    <a:lnTo>
                      <a:pt x="658" y="401"/>
                    </a:lnTo>
                    <a:lnTo>
                      <a:pt x="649" y="432"/>
                    </a:lnTo>
                    <a:lnTo>
                      <a:pt x="766" y="432"/>
                    </a:lnTo>
                    <a:lnTo>
                      <a:pt x="856" y="433"/>
                    </a:lnTo>
                    <a:lnTo>
                      <a:pt x="921" y="434"/>
                    </a:lnTo>
                    <a:lnTo>
                      <a:pt x="966" y="436"/>
                    </a:lnTo>
                    <a:lnTo>
                      <a:pt x="995" y="437"/>
                    </a:lnTo>
                    <a:lnTo>
                      <a:pt x="1014" y="439"/>
                    </a:lnTo>
                    <a:lnTo>
                      <a:pt x="1027" y="442"/>
                    </a:lnTo>
                    <a:lnTo>
                      <a:pt x="1037" y="446"/>
                    </a:lnTo>
                    <a:lnTo>
                      <a:pt x="1044" y="448"/>
                    </a:lnTo>
                    <a:lnTo>
                      <a:pt x="1050" y="450"/>
                    </a:lnTo>
                    <a:lnTo>
                      <a:pt x="1056" y="453"/>
                    </a:lnTo>
                    <a:lnTo>
                      <a:pt x="1060" y="458"/>
                    </a:lnTo>
                    <a:lnTo>
                      <a:pt x="1068" y="465"/>
                    </a:lnTo>
                    <a:lnTo>
                      <a:pt x="1073" y="473"/>
                    </a:lnTo>
                    <a:lnTo>
                      <a:pt x="1077" y="481"/>
                    </a:lnTo>
                    <a:lnTo>
                      <a:pt x="1078" y="489"/>
                    </a:lnTo>
                    <a:lnTo>
                      <a:pt x="1079" y="495"/>
                    </a:lnTo>
                    <a:lnTo>
                      <a:pt x="1081" y="501"/>
                    </a:lnTo>
                    <a:lnTo>
                      <a:pt x="1079" y="512"/>
                    </a:lnTo>
                    <a:lnTo>
                      <a:pt x="1079" y="523"/>
                    </a:lnTo>
                    <a:close/>
                    <a:moveTo>
                      <a:pt x="252" y="1044"/>
                    </a:moveTo>
                    <a:lnTo>
                      <a:pt x="251" y="1052"/>
                    </a:lnTo>
                    <a:lnTo>
                      <a:pt x="249" y="1058"/>
                    </a:lnTo>
                    <a:lnTo>
                      <a:pt x="246" y="1063"/>
                    </a:lnTo>
                    <a:lnTo>
                      <a:pt x="241" y="1069"/>
                    </a:lnTo>
                    <a:lnTo>
                      <a:pt x="236" y="1073"/>
                    </a:lnTo>
                    <a:lnTo>
                      <a:pt x="231" y="1077"/>
                    </a:lnTo>
                    <a:lnTo>
                      <a:pt x="223" y="1079"/>
                    </a:lnTo>
                    <a:lnTo>
                      <a:pt x="216" y="1080"/>
                    </a:lnTo>
                    <a:lnTo>
                      <a:pt x="108" y="1080"/>
                    </a:lnTo>
                    <a:lnTo>
                      <a:pt x="101" y="1079"/>
                    </a:lnTo>
                    <a:lnTo>
                      <a:pt x="94" y="1077"/>
                    </a:lnTo>
                    <a:lnTo>
                      <a:pt x="88" y="1073"/>
                    </a:lnTo>
                    <a:lnTo>
                      <a:pt x="83" y="1069"/>
                    </a:lnTo>
                    <a:lnTo>
                      <a:pt x="78" y="1063"/>
                    </a:lnTo>
                    <a:lnTo>
                      <a:pt x="75" y="1058"/>
                    </a:lnTo>
                    <a:lnTo>
                      <a:pt x="73" y="1052"/>
                    </a:lnTo>
                    <a:lnTo>
                      <a:pt x="72" y="1044"/>
                    </a:lnTo>
                    <a:lnTo>
                      <a:pt x="72" y="468"/>
                    </a:lnTo>
                    <a:lnTo>
                      <a:pt x="73" y="461"/>
                    </a:lnTo>
                    <a:lnTo>
                      <a:pt x="75" y="454"/>
                    </a:lnTo>
                    <a:lnTo>
                      <a:pt x="78" y="448"/>
                    </a:lnTo>
                    <a:lnTo>
                      <a:pt x="83" y="442"/>
                    </a:lnTo>
                    <a:lnTo>
                      <a:pt x="88" y="438"/>
                    </a:lnTo>
                    <a:lnTo>
                      <a:pt x="94" y="435"/>
                    </a:lnTo>
                    <a:lnTo>
                      <a:pt x="101" y="433"/>
                    </a:lnTo>
                    <a:lnTo>
                      <a:pt x="108" y="432"/>
                    </a:lnTo>
                    <a:lnTo>
                      <a:pt x="216" y="432"/>
                    </a:lnTo>
                    <a:lnTo>
                      <a:pt x="223" y="433"/>
                    </a:lnTo>
                    <a:lnTo>
                      <a:pt x="231" y="435"/>
                    </a:lnTo>
                    <a:lnTo>
                      <a:pt x="236" y="438"/>
                    </a:lnTo>
                    <a:lnTo>
                      <a:pt x="241" y="442"/>
                    </a:lnTo>
                    <a:lnTo>
                      <a:pt x="246" y="448"/>
                    </a:lnTo>
                    <a:lnTo>
                      <a:pt x="249" y="454"/>
                    </a:lnTo>
                    <a:lnTo>
                      <a:pt x="251" y="461"/>
                    </a:lnTo>
                    <a:lnTo>
                      <a:pt x="252" y="468"/>
                    </a:lnTo>
                    <a:lnTo>
                      <a:pt x="252" y="1044"/>
                    </a:lnTo>
                    <a:close/>
                    <a:moveTo>
                      <a:pt x="1050" y="377"/>
                    </a:moveTo>
                    <a:lnTo>
                      <a:pt x="1030" y="373"/>
                    </a:lnTo>
                    <a:lnTo>
                      <a:pt x="1005" y="370"/>
                    </a:lnTo>
                    <a:lnTo>
                      <a:pt x="975" y="368"/>
                    </a:lnTo>
                    <a:lnTo>
                      <a:pt x="938" y="366"/>
                    </a:lnTo>
                    <a:lnTo>
                      <a:pt x="897" y="365"/>
                    </a:lnTo>
                    <a:lnTo>
                      <a:pt x="852" y="364"/>
                    </a:lnTo>
                    <a:lnTo>
                      <a:pt x="800" y="363"/>
                    </a:lnTo>
                    <a:lnTo>
                      <a:pt x="745" y="361"/>
                    </a:lnTo>
                    <a:lnTo>
                      <a:pt x="749" y="336"/>
                    </a:lnTo>
                    <a:lnTo>
                      <a:pt x="751" y="310"/>
                    </a:lnTo>
                    <a:lnTo>
                      <a:pt x="753" y="279"/>
                    </a:lnTo>
                    <a:lnTo>
                      <a:pt x="753" y="243"/>
                    </a:lnTo>
                    <a:lnTo>
                      <a:pt x="752" y="219"/>
                    </a:lnTo>
                    <a:lnTo>
                      <a:pt x="749" y="195"/>
                    </a:lnTo>
                    <a:lnTo>
                      <a:pt x="744" y="172"/>
                    </a:lnTo>
                    <a:lnTo>
                      <a:pt x="737" y="151"/>
                    </a:lnTo>
                    <a:lnTo>
                      <a:pt x="728" y="129"/>
                    </a:lnTo>
                    <a:lnTo>
                      <a:pt x="719" y="109"/>
                    </a:lnTo>
                    <a:lnTo>
                      <a:pt x="708" y="90"/>
                    </a:lnTo>
                    <a:lnTo>
                      <a:pt x="696" y="73"/>
                    </a:lnTo>
                    <a:lnTo>
                      <a:pt x="683" y="57"/>
                    </a:lnTo>
                    <a:lnTo>
                      <a:pt x="669" y="43"/>
                    </a:lnTo>
                    <a:lnTo>
                      <a:pt x="654" y="30"/>
                    </a:lnTo>
                    <a:lnTo>
                      <a:pt x="639" y="20"/>
                    </a:lnTo>
                    <a:lnTo>
                      <a:pt x="624" y="12"/>
                    </a:lnTo>
                    <a:lnTo>
                      <a:pt x="607" y="5"/>
                    </a:lnTo>
                    <a:lnTo>
                      <a:pt x="600" y="3"/>
                    </a:lnTo>
                    <a:lnTo>
                      <a:pt x="591" y="1"/>
                    </a:lnTo>
                    <a:lnTo>
                      <a:pt x="584" y="0"/>
                    </a:lnTo>
                    <a:lnTo>
                      <a:pt x="576" y="0"/>
                    </a:lnTo>
                    <a:lnTo>
                      <a:pt x="565" y="1"/>
                    </a:lnTo>
                    <a:lnTo>
                      <a:pt x="555" y="2"/>
                    </a:lnTo>
                    <a:lnTo>
                      <a:pt x="544" y="5"/>
                    </a:lnTo>
                    <a:lnTo>
                      <a:pt x="534" y="8"/>
                    </a:lnTo>
                    <a:lnTo>
                      <a:pt x="525" y="13"/>
                    </a:lnTo>
                    <a:lnTo>
                      <a:pt x="516" y="18"/>
                    </a:lnTo>
                    <a:lnTo>
                      <a:pt x="508" y="24"/>
                    </a:lnTo>
                    <a:lnTo>
                      <a:pt x="501" y="31"/>
                    </a:lnTo>
                    <a:lnTo>
                      <a:pt x="493" y="39"/>
                    </a:lnTo>
                    <a:lnTo>
                      <a:pt x="487" y="47"/>
                    </a:lnTo>
                    <a:lnTo>
                      <a:pt x="481" y="56"/>
                    </a:lnTo>
                    <a:lnTo>
                      <a:pt x="477" y="66"/>
                    </a:lnTo>
                    <a:lnTo>
                      <a:pt x="474" y="75"/>
                    </a:lnTo>
                    <a:lnTo>
                      <a:pt x="470" y="85"/>
                    </a:lnTo>
                    <a:lnTo>
                      <a:pt x="469" y="96"/>
                    </a:lnTo>
                    <a:lnTo>
                      <a:pt x="468" y="107"/>
                    </a:lnTo>
                    <a:lnTo>
                      <a:pt x="467" y="122"/>
                    </a:lnTo>
                    <a:lnTo>
                      <a:pt x="467" y="137"/>
                    </a:lnTo>
                    <a:lnTo>
                      <a:pt x="465" y="153"/>
                    </a:lnTo>
                    <a:lnTo>
                      <a:pt x="462" y="169"/>
                    </a:lnTo>
                    <a:lnTo>
                      <a:pt x="458" y="186"/>
                    </a:lnTo>
                    <a:lnTo>
                      <a:pt x="454" y="205"/>
                    </a:lnTo>
                    <a:lnTo>
                      <a:pt x="448" y="223"/>
                    </a:lnTo>
                    <a:lnTo>
                      <a:pt x="441" y="240"/>
                    </a:lnTo>
                    <a:lnTo>
                      <a:pt x="433" y="259"/>
                    </a:lnTo>
                    <a:lnTo>
                      <a:pt x="423" y="277"/>
                    </a:lnTo>
                    <a:lnTo>
                      <a:pt x="411" y="294"/>
                    </a:lnTo>
                    <a:lnTo>
                      <a:pt x="397" y="311"/>
                    </a:lnTo>
                    <a:lnTo>
                      <a:pt x="382" y="327"/>
                    </a:lnTo>
                    <a:lnTo>
                      <a:pt x="364" y="342"/>
                    </a:lnTo>
                    <a:lnTo>
                      <a:pt x="356" y="348"/>
                    </a:lnTo>
                    <a:lnTo>
                      <a:pt x="345" y="356"/>
                    </a:lnTo>
                    <a:lnTo>
                      <a:pt x="335" y="363"/>
                    </a:lnTo>
                    <a:lnTo>
                      <a:pt x="325" y="368"/>
                    </a:lnTo>
                    <a:lnTo>
                      <a:pt x="315" y="373"/>
                    </a:lnTo>
                    <a:lnTo>
                      <a:pt x="303" y="379"/>
                    </a:lnTo>
                    <a:lnTo>
                      <a:pt x="292" y="384"/>
                    </a:lnTo>
                    <a:lnTo>
                      <a:pt x="286" y="387"/>
                    </a:lnTo>
                    <a:lnTo>
                      <a:pt x="288" y="388"/>
                    </a:lnTo>
                    <a:lnTo>
                      <a:pt x="280" y="383"/>
                    </a:lnTo>
                    <a:lnTo>
                      <a:pt x="273" y="378"/>
                    </a:lnTo>
                    <a:lnTo>
                      <a:pt x="264" y="372"/>
                    </a:lnTo>
                    <a:lnTo>
                      <a:pt x="255" y="368"/>
                    </a:lnTo>
                    <a:lnTo>
                      <a:pt x="246" y="365"/>
                    </a:lnTo>
                    <a:lnTo>
                      <a:pt x="236" y="363"/>
                    </a:lnTo>
                    <a:lnTo>
                      <a:pt x="226" y="360"/>
                    </a:lnTo>
                    <a:lnTo>
                      <a:pt x="216" y="360"/>
                    </a:lnTo>
                    <a:lnTo>
                      <a:pt x="108" y="360"/>
                    </a:lnTo>
                    <a:lnTo>
                      <a:pt x="97" y="360"/>
                    </a:lnTo>
                    <a:lnTo>
                      <a:pt x="86" y="363"/>
                    </a:lnTo>
                    <a:lnTo>
                      <a:pt x="76" y="365"/>
                    </a:lnTo>
                    <a:lnTo>
                      <a:pt x="66" y="368"/>
                    </a:lnTo>
                    <a:lnTo>
                      <a:pt x="57" y="373"/>
                    </a:lnTo>
                    <a:lnTo>
                      <a:pt x="48" y="379"/>
                    </a:lnTo>
                    <a:lnTo>
                      <a:pt x="39" y="384"/>
                    </a:lnTo>
                    <a:lnTo>
                      <a:pt x="32" y="392"/>
                    </a:lnTo>
                    <a:lnTo>
                      <a:pt x="24" y="399"/>
                    </a:lnTo>
                    <a:lnTo>
                      <a:pt x="19" y="408"/>
                    </a:lnTo>
                    <a:lnTo>
                      <a:pt x="13" y="417"/>
                    </a:lnTo>
                    <a:lnTo>
                      <a:pt x="8" y="426"/>
                    </a:lnTo>
                    <a:lnTo>
                      <a:pt x="5" y="436"/>
                    </a:lnTo>
                    <a:lnTo>
                      <a:pt x="3" y="446"/>
                    </a:lnTo>
                    <a:lnTo>
                      <a:pt x="0" y="456"/>
                    </a:lnTo>
                    <a:lnTo>
                      <a:pt x="0" y="468"/>
                    </a:lnTo>
                    <a:lnTo>
                      <a:pt x="0" y="1044"/>
                    </a:lnTo>
                    <a:lnTo>
                      <a:pt x="0" y="1055"/>
                    </a:lnTo>
                    <a:lnTo>
                      <a:pt x="3" y="1066"/>
                    </a:lnTo>
                    <a:lnTo>
                      <a:pt x="5" y="1076"/>
                    </a:lnTo>
                    <a:lnTo>
                      <a:pt x="8" y="1086"/>
                    </a:lnTo>
                    <a:lnTo>
                      <a:pt x="13" y="1095"/>
                    </a:lnTo>
                    <a:lnTo>
                      <a:pt x="19" y="1104"/>
                    </a:lnTo>
                    <a:lnTo>
                      <a:pt x="24" y="1112"/>
                    </a:lnTo>
                    <a:lnTo>
                      <a:pt x="32" y="1121"/>
                    </a:lnTo>
                    <a:lnTo>
                      <a:pt x="39" y="1127"/>
                    </a:lnTo>
                    <a:lnTo>
                      <a:pt x="48" y="1134"/>
                    </a:lnTo>
                    <a:lnTo>
                      <a:pt x="57" y="1139"/>
                    </a:lnTo>
                    <a:lnTo>
                      <a:pt x="66" y="1143"/>
                    </a:lnTo>
                    <a:lnTo>
                      <a:pt x="76" y="1147"/>
                    </a:lnTo>
                    <a:lnTo>
                      <a:pt x="86" y="1150"/>
                    </a:lnTo>
                    <a:lnTo>
                      <a:pt x="97" y="1151"/>
                    </a:lnTo>
                    <a:lnTo>
                      <a:pt x="108" y="1152"/>
                    </a:lnTo>
                    <a:lnTo>
                      <a:pt x="216" y="1152"/>
                    </a:lnTo>
                    <a:lnTo>
                      <a:pt x="224" y="1152"/>
                    </a:lnTo>
                    <a:lnTo>
                      <a:pt x="232" y="1151"/>
                    </a:lnTo>
                    <a:lnTo>
                      <a:pt x="239" y="1149"/>
                    </a:lnTo>
                    <a:lnTo>
                      <a:pt x="247" y="1148"/>
                    </a:lnTo>
                    <a:lnTo>
                      <a:pt x="254" y="1144"/>
                    </a:lnTo>
                    <a:lnTo>
                      <a:pt x="261" y="1141"/>
                    </a:lnTo>
                    <a:lnTo>
                      <a:pt x="267" y="1138"/>
                    </a:lnTo>
                    <a:lnTo>
                      <a:pt x="274" y="1135"/>
                    </a:lnTo>
                    <a:lnTo>
                      <a:pt x="286" y="1125"/>
                    </a:lnTo>
                    <a:lnTo>
                      <a:pt x="295" y="1114"/>
                    </a:lnTo>
                    <a:lnTo>
                      <a:pt x="305" y="1102"/>
                    </a:lnTo>
                    <a:lnTo>
                      <a:pt x="312" y="1089"/>
                    </a:lnTo>
                    <a:lnTo>
                      <a:pt x="313" y="1089"/>
                    </a:lnTo>
                    <a:lnTo>
                      <a:pt x="314" y="1090"/>
                    </a:lnTo>
                    <a:lnTo>
                      <a:pt x="318" y="1092"/>
                    </a:lnTo>
                    <a:lnTo>
                      <a:pt x="322" y="1093"/>
                    </a:lnTo>
                    <a:lnTo>
                      <a:pt x="323" y="1093"/>
                    </a:lnTo>
                    <a:lnTo>
                      <a:pt x="325" y="1093"/>
                    </a:lnTo>
                    <a:lnTo>
                      <a:pt x="344" y="1098"/>
                    </a:lnTo>
                    <a:lnTo>
                      <a:pt x="373" y="1104"/>
                    </a:lnTo>
                    <a:lnTo>
                      <a:pt x="414" y="1114"/>
                    </a:lnTo>
                    <a:lnTo>
                      <a:pt x="470" y="1127"/>
                    </a:lnTo>
                    <a:lnTo>
                      <a:pt x="480" y="1129"/>
                    </a:lnTo>
                    <a:lnTo>
                      <a:pt x="497" y="1133"/>
                    </a:lnTo>
                    <a:lnTo>
                      <a:pt x="520" y="1137"/>
                    </a:lnTo>
                    <a:lnTo>
                      <a:pt x="547" y="1141"/>
                    </a:lnTo>
                    <a:lnTo>
                      <a:pt x="578" y="1146"/>
                    </a:lnTo>
                    <a:lnTo>
                      <a:pt x="612" y="1149"/>
                    </a:lnTo>
                    <a:lnTo>
                      <a:pt x="647" y="1151"/>
                    </a:lnTo>
                    <a:lnTo>
                      <a:pt x="685" y="1152"/>
                    </a:lnTo>
                    <a:lnTo>
                      <a:pt x="882" y="1152"/>
                    </a:lnTo>
                    <a:lnTo>
                      <a:pt x="893" y="1152"/>
                    </a:lnTo>
                    <a:lnTo>
                      <a:pt x="903" y="1151"/>
                    </a:lnTo>
                    <a:lnTo>
                      <a:pt x="914" y="1150"/>
                    </a:lnTo>
                    <a:lnTo>
                      <a:pt x="924" y="1148"/>
                    </a:lnTo>
                    <a:lnTo>
                      <a:pt x="934" y="1146"/>
                    </a:lnTo>
                    <a:lnTo>
                      <a:pt x="942" y="1142"/>
                    </a:lnTo>
                    <a:lnTo>
                      <a:pt x="951" y="1139"/>
                    </a:lnTo>
                    <a:lnTo>
                      <a:pt x="960" y="1135"/>
                    </a:lnTo>
                    <a:lnTo>
                      <a:pt x="967" y="1130"/>
                    </a:lnTo>
                    <a:lnTo>
                      <a:pt x="975" y="1125"/>
                    </a:lnTo>
                    <a:lnTo>
                      <a:pt x="981" y="1119"/>
                    </a:lnTo>
                    <a:lnTo>
                      <a:pt x="989" y="1113"/>
                    </a:lnTo>
                    <a:lnTo>
                      <a:pt x="994" y="1106"/>
                    </a:lnTo>
                    <a:lnTo>
                      <a:pt x="1001" y="1099"/>
                    </a:lnTo>
                    <a:lnTo>
                      <a:pt x="1006" y="1090"/>
                    </a:lnTo>
                    <a:lnTo>
                      <a:pt x="1010" y="1083"/>
                    </a:lnTo>
                    <a:lnTo>
                      <a:pt x="1012" y="1080"/>
                    </a:lnTo>
                    <a:lnTo>
                      <a:pt x="1016" y="1071"/>
                    </a:lnTo>
                    <a:lnTo>
                      <a:pt x="1021" y="1059"/>
                    </a:lnTo>
                    <a:lnTo>
                      <a:pt x="1027" y="1044"/>
                    </a:lnTo>
                    <a:lnTo>
                      <a:pt x="1030" y="1030"/>
                    </a:lnTo>
                    <a:lnTo>
                      <a:pt x="1031" y="1015"/>
                    </a:lnTo>
                    <a:lnTo>
                      <a:pt x="1031" y="1006"/>
                    </a:lnTo>
                    <a:lnTo>
                      <a:pt x="1030" y="998"/>
                    </a:lnTo>
                    <a:lnTo>
                      <a:pt x="1029" y="989"/>
                    </a:lnTo>
                    <a:lnTo>
                      <a:pt x="1027" y="980"/>
                    </a:lnTo>
                    <a:lnTo>
                      <a:pt x="1034" y="975"/>
                    </a:lnTo>
                    <a:lnTo>
                      <a:pt x="1041" y="969"/>
                    </a:lnTo>
                    <a:lnTo>
                      <a:pt x="1046" y="964"/>
                    </a:lnTo>
                    <a:lnTo>
                      <a:pt x="1051" y="959"/>
                    </a:lnTo>
                    <a:lnTo>
                      <a:pt x="1061" y="946"/>
                    </a:lnTo>
                    <a:lnTo>
                      <a:pt x="1068" y="934"/>
                    </a:lnTo>
                    <a:lnTo>
                      <a:pt x="1074" y="921"/>
                    </a:lnTo>
                    <a:lnTo>
                      <a:pt x="1079" y="909"/>
                    </a:lnTo>
                    <a:lnTo>
                      <a:pt x="1083" y="898"/>
                    </a:lnTo>
                    <a:lnTo>
                      <a:pt x="1086" y="887"/>
                    </a:lnTo>
                    <a:lnTo>
                      <a:pt x="1090" y="872"/>
                    </a:lnTo>
                    <a:lnTo>
                      <a:pt x="1093" y="857"/>
                    </a:lnTo>
                    <a:lnTo>
                      <a:pt x="1095" y="843"/>
                    </a:lnTo>
                    <a:lnTo>
                      <a:pt x="1095" y="831"/>
                    </a:lnTo>
                    <a:lnTo>
                      <a:pt x="1093" y="819"/>
                    </a:lnTo>
                    <a:lnTo>
                      <a:pt x="1092" y="809"/>
                    </a:lnTo>
                    <a:lnTo>
                      <a:pt x="1089" y="799"/>
                    </a:lnTo>
                    <a:lnTo>
                      <a:pt x="1086" y="789"/>
                    </a:lnTo>
                    <a:lnTo>
                      <a:pt x="1095" y="782"/>
                    </a:lnTo>
                    <a:lnTo>
                      <a:pt x="1102" y="772"/>
                    </a:lnTo>
                    <a:lnTo>
                      <a:pt x="1109" y="761"/>
                    </a:lnTo>
                    <a:lnTo>
                      <a:pt x="1115" y="750"/>
                    </a:lnTo>
                    <a:lnTo>
                      <a:pt x="1122" y="737"/>
                    </a:lnTo>
                    <a:lnTo>
                      <a:pt x="1127" y="722"/>
                    </a:lnTo>
                    <a:lnTo>
                      <a:pt x="1131" y="707"/>
                    </a:lnTo>
                    <a:lnTo>
                      <a:pt x="1135" y="690"/>
                    </a:lnTo>
                    <a:lnTo>
                      <a:pt x="1136" y="679"/>
                    </a:lnTo>
                    <a:lnTo>
                      <a:pt x="1137" y="667"/>
                    </a:lnTo>
                    <a:lnTo>
                      <a:pt x="1136" y="656"/>
                    </a:lnTo>
                    <a:lnTo>
                      <a:pt x="1135" y="645"/>
                    </a:lnTo>
                    <a:lnTo>
                      <a:pt x="1132" y="635"/>
                    </a:lnTo>
                    <a:lnTo>
                      <a:pt x="1129" y="624"/>
                    </a:lnTo>
                    <a:lnTo>
                      <a:pt x="1125" y="614"/>
                    </a:lnTo>
                    <a:lnTo>
                      <a:pt x="1120" y="604"/>
                    </a:lnTo>
                    <a:lnTo>
                      <a:pt x="1128" y="596"/>
                    </a:lnTo>
                    <a:lnTo>
                      <a:pt x="1133" y="586"/>
                    </a:lnTo>
                    <a:lnTo>
                      <a:pt x="1139" y="576"/>
                    </a:lnTo>
                    <a:lnTo>
                      <a:pt x="1143" y="567"/>
                    </a:lnTo>
                    <a:lnTo>
                      <a:pt x="1146" y="557"/>
                    </a:lnTo>
                    <a:lnTo>
                      <a:pt x="1149" y="546"/>
                    </a:lnTo>
                    <a:lnTo>
                      <a:pt x="1151" y="536"/>
                    </a:lnTo>
                    <a:lnTo>
                      <a:pt x="1151" y="526"/>
                    </a:lnTo>
                    <a:lnTo>
                      <a:pt x="1152" y="518"/>
                    </a:lnTo>
                    <a:lnTo>
                      <a:pt x="1152" y="512"/>
                    </a:lnTo>
                    <a:lnTo>
                      <a:pt x="1152" y="501"/>
                    </a:lnTo>
                    <a:lnTo>
                      <a:pt x="1152" y="492"/>
                    </a:lnTo>
                    <a:lnTo>
                      <a:pt x="1151" y="482"/>
                    </a:lnTo>
                    <a:lnTo>
                      <a:pt x="1149" y="474"/>
                    </a:lnTo>
                    <a:lnTo>
                      <a:pt x="1146" y="465"/>
                    </a:lnTo>
                    <a:lnTo>
                      <a:pt x="1142" y="455"/>
                    </a:lnTo>
                    <a:lnTo>
                      <a:pt x="1139" y="447"/>
                    </a:lnTo>
                    <a:lnTo>
                      <a:pt x="1133" y="438"/>
                    </a:lnTo>
                    <a:lnTo>
                      <a:pt x="1127" y="429"/>
                    </a:lnTo>
                    <a:lnTo>
                      <a:pt x="1120" y="421"/>
                    </a:lnTo>
                    <a:lnTo>
                      <a:pt x="1113" y="413"/>
                    </a:lnTo>
                    <a:lnTo>
                      <a:pt x="1105" y="406"/>
                    </a:lnTo>
                    <a:lnTo>
                      <a:pt x="1096" y="398"/>
                    </a:lnTo>
                    <a:lnTo>
                      <a:pt x="1086" y="392"/>
                    </a:lnTo>
                    <a:lnTo>
                      <a:pt x="1074" y="386"/>
                    </a:lnTo>
                    <a:lnTo>
                      <a:pt x="1063" y="381"/>
                    </a:lnTo>
                    <a:lnTo>
                      <a:pt x="1050" y="377"/>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173" name="Freeform 83"/>
              <p:cNvSpPr>
                <a:spLocks noEditPoints="1"/>
              </p:cNvSpPr>
              <p:nvPr/>
            </p:nvSpPr>
            <p:spPr bwMode="auto">
              <a:xfrm>
                <a:off x="8128794" y="2189559"/>
                <a:ext cx="42863" cy="42863"/>
              </a:xfrm>
              <a:custGeom>
                <a:avLst/>
                <a:gdLst>
                  <a:gd name="T0" fmla="*/ 50 w 108"/>
                  <a:gd name="T1" fmla="*/ 71 h 108"/>
                  <a:gd name="T2" fmla="*/ 44 w 108"/>
                  <a:gd name="T3" fmla="*/ 69 h 108"/>
                  <a:gd name="T4" fmla="*/ 39 w 108"/>
                  <a:gd name="T5" fmla="*/ 64 h 108"/>
                  <a:gd name="T6" fmla="*/ 36 w 108"/>
                  <a:gd name="T7" fmla="*/ 57 h 108"/>
                  <a:gd name="T8" fmla="*/ 36 w 108"/>
                  <a:gd name="T9" fmla="*/ 50 h 108"/>
                  <a:gd name="T10" fmla="*/ 39 w 108"/>
                  <a:gd name="T11" fmla="*/ 44 h 108"/>
                  <a:gd name="T12" fmla="*/ 44 w 108"/>
                  <a:gd name="T13" fmla="*/ 39 h 108"/>
                  <a:gd name="T14" fmla="*/ 50 w 108"/>
                  <a:gd name="T15" fmla="*/ 37 h 108"/>
                  <a:gd name="T16" fmla="*/ 58 w 108"/>
                  <a:gd name="T17" fmla="*/ 37 h 108"/>
                  <a:gd name="T18" fmla="*/ 64 w 108"/>
                  <a:gd name="T19" fmla="*/ 39 h 108"/>
                  <a:gd name="T20" fmla="*/ 69 w 108"/>
                  <a:gd name="T21" fmla="*/ 44 h 108"/>
                  <a:gd name="T22" fmla="*/ 72 w 108"/>
                  <a:gd name="T23" fmla="*/ 50 h 108"/>
                  <a:gd name="T24" fmla="*/ 72 w 108"/>
                  <a:gd name="T25" fmla="*/ 57 h 108"/>
                  <a:gd name="T26" fmla="*/ 69 w 108"/>
                  <a:gd name="T27" fmla="*/ 64 h 108"/>
                  <a:gd name="T28" fmla="*/ 64 w 108"/>
                  <a:gd name="T29" fmla="*/ 69 h 108"/>
                  <a:gd name="T30" fmla="*/ 58 w 108"/>
                  <a:gd name="T31" fmla="*/ 71 h 108"/>
                  <a:gd name="T32" fmla="*/ 54 w 108"/>
                  <a:gd name="T33" fmla="*/ 71 h 108"/>
                  <a:gd name="T34" fmla="*/ 48 w 108"/>
                  <a:gd name="T35" fmla="*/ 0 h 108"/>
                  <a:gd name="T36" fmla="*/ 38 w 108"/>
                  <a:gd name="T37" fmla="*/ 2 h 108"/>
                  <a:gd name="T38" fmla="*/ 24 w 108"/>
                  <a:gd name="T39" fmla="*/ 9 h 108"/>
                  <a:gd name="T40" fmla="*/ 9 w 108"/>
                  <a:gd name="T41" fmla="*/ 24 h 108"/>
                  <a:gd name="T42" fmla="*/ 3 w 108"/>
                  <a:gd name="T43" fmla="*/ 38 h 108"/>
                  <a:gd name="T44" fmla="*/ 0 w 108"/>
                  <a:gd name="T45" fmla="*/ 49 h 108"/>
                  <a:gd name="T46" fmla="*/ 0 w 108"/>
                  <a:gd name="T47" fmla="*/ 59 h 108"/>
                  <a:gd name="T48" fmla="*/ 3 w 108"/>
                  <a:gd name="T49" fmla="*/ 70 h 108"/>
                  <a:gd name="T50" fmla="*/ 9 w 108"/>
                  <a:gd name="T51" fmla="*/ 84 h 108"/>
                  <a:gd name="T52" fmla="*/ 24 w 108"/>
                  <a:gd name="T53" fmla="*/ 98 h 108"/>
                  <a:gd name="T54" fmla="*/ 38 w 108"/>
                  <a:gd name="T55" fmla="*/ 106 h 108"/>
                  <a:gd name="T56" fmla="*/ 48 w 108"/>
                  <a:gd name="T57" fmla="*/ 108 h 108"/>
                  <a:gd name="T58" fmla="*/ 60 w 108"/>
                  <a:gd name="T59" fmla="*/ 108 h 108"/>
                  <a:gd name="T60" fmla="*/ 70 w 108"/>
                  <a:gd name="T61" fmla="*/ 106 h 108"/>
                  <a:gd name="T62" fmla="*/ 84 w 108"/>
                  <a:gd name="T63" fmla="*/ 98 h 108"/>
                  <a:gd name="T64" fmla="*/ 99 w 108"/>
                  <a:gd name="T65" fmla="*/ 84 h 108"/>
                  <a:gd name="T66" fmla="*/ 105 w 108"/>
                  <a:gd name="T67" fmla="*/ 70 h 108"/>
                  <a:gd name="T68" fmla="*/ 107 w 108"/>
                  <a:gd name="T69" fmla="*/ 59 h 108"/>
                  <a:gd name="T70" fmla="*/ 107 w 108"/>
                  <a:gd name="T71" fmla="*/ 49 h 108"/>
                  <a:gd name="T72" fmla="*/ 105 w 108"/>
                  <a:gd name="T73" fmla="*/ 38 h 108"/>
                  <a:gd name="T74" fmla="*/ 99 w 108"/>
                  <a:gd name="T75" fmla="*/ 24 h 108"/>
                  <a:gd name="T76" fmla="*/ 84 w 108"/>
                  <a:gd name="T77" fmla="*/ 9 h 108"/>
                  <a:gd name="T78" fmla="*/ 70 w 108"/>
                  <a:gd name="T79" fmla="*/ 2 h 108"/>
                  <a:gd name="T80" fmla="*/ 60 w 108"/>
                  <a:gd name="T8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 h="108">
                    <a:moveTo>
                      <a:pt x="54" y="71"/>
                    </a:moveTo>
                    <a:lnTo>
                      <a:pt x="50" y="71"/>
                    </a:lnTo>
                    <a:lnTo>
                      <a:pt x="47" y="70"/>
                    </a:lnTo>
                    <a:lnTo>
                      <a:pt x="44" y="69"/>
                    </a:lnTo>
                    <a:lnTo>
                      <a:pt x="42" y="67"/>
                    </a:lnTo>
                    <a:lnTo>
                      <a:pt x="39" y="64"/>
                    </a:lnTo>
                    <a:lnTo>
                      <a:pt x="37" y="60"/>
                    </a:lnTo>
                    <a:lnTo>
                      <a:pt x="36" y="57"/>
                    </a:lnTo>
                    <a:lnTo>
                      <a:pt x="36" y="54"/>
                    </a:lnTo>
                    <a:lnTo>
                      <a:pt x="36" y="50"/>
                    </a:lnTo>
                    <a:lnTo>
                      <a:pt x="37" y="46"/>
                    </a:lnTo>
                    <a:lnTo>
                      <a:pt x="39" y="44"/>
                    </a:lnTo>
                    <a:lnTo>
                      <a:pt x="42" y="41"/>
                    </a:lnTo>
                    <a:lnTo>
                      <a:pt x="44" y="39"/>
                    </a:lnTo>
                    <a:lnTo>
                      <a:pt x="47" y="37"/>
                    </a:lnTo>
                    <a:lnTo>
                      <a:pt x="50" y="37"/>
                    </a:lnTo>
                    <a:lnTo>
                      <a:pt x="54" y="36"/>
                    </a:lnTo>
                    <a:lnTo>
                      <a:pt x="58" y="37"/>
                    </a:lnTo>
                    <a:lnTo>
                      <a:pt x="61" y="37"/>
                    </a:lnTo>
                    <a:lnTo>
                      <a:pt x="64" y="39"/>
                    </a:lnTo>
                    <a:lnTo>
                      <a:pt x="66" y="41"/>
                    </a:lnTo>
                    <a:lnTo>
                      <a:pt x="69" y="44"/>
                    </a:lnTo>
                    <a:lnTo>
                      <a:pt x="71" y="46"/>
                    </a:lnTo>
                    <a:lnTo>
                      <a:pt x="72" y="50"/>
                    </a:lnTo>
                    <a:lnTo>
                      <a:pt x="72" y="54"/>
                    </a:lnTo>
                    <a:lnTo>
                      <a:pt x="72" y="57"/>
                    </a:lnTo>
                    <a:lnTo>
                      <a:pt x="71" y="60"/>
                    </a:lnTo>
                    <a:lnTo>
                      <a:pt x="69" y="64"/>
                    </a:lnTo>
                    <a:lnTo>
                      <a:pt x="66" y="67"/>
                    </a:lnTo>
                    <a:lnTo>
                      <a:pt x="64" y="69"/>
                    </a:lnTo>
                    <a:lnTo>
                      <a:pt x="61" y="70"/>
                    </a:lnTo>
                    <a:lnTo>
                      <a:pt x="58" y="71"/>
                    </a:lnTo>
                    <a:lnTo>
                      <a:pt x="54" y="71"/>
                    </a:lnTo>
                    <a:lnTo>
                      <a:pt x="54" y="71"/>
                    </a:lnTo>
                    <a:close/>
                    <a:moveTo>
                      <a:pt x="54" y="0"/>
                    </a:moveTo>
                    <a:lnTo>
                      <a:pt x="48" y="0"/>
                    </a:lnTo>
                    <a:lnTo>
                      <a:pt x="43" y="1"/>
                    </a:lnTo>
                    <a:lnTo>
                      <a:pt x="38" y="2"/>
                    </a:lnTo>
                    <a:lnTo>
                      <a:pt x="33" y="4"/>
                    </a:lnTo>
                    <a:lnTo>
                      <a:pt x="24" y="9"/>
                    </a:lnTo>
                    <a:lnTo>
                      <a:pt x="16" y="15"/>
                    </a:lnTo>
                    <a:lnTo>
                      <a:pt x="9" y="24"/>
                    </a:lnTo>
                    <a:lnTo>
                      <a:pt x="4" y="32"/>
                    </a:lnTo>
                    <a:lnTo>
                      <a:pt x="3" y="38"/>
                    </a:lnTo>
                    <a:lnTo>
                      <a:pt x="2" y="43"/>
                    </a:lnTo>
                    <a:lnTo>
                      <a:pt x="0" y="49"/>
                    </a:lnTo>
                    <a:lnTo>
                      <a:pt x="0" y="54"/>
                    </a:lnTo>
                    <a:lnTo>
                      <a:pt x="0" y="59"/>
                    </a:lnTo>
                    <a:lnTo>
                      <a:pt x="2" y="65"/>
                    </a:lnTo>
                    <a:lnTo>
                      <a:pt x="3" y="70"/>
                    </a:lnTo>
                    <a:lnTo>
                      <a:pt x="4" y="75"/>
                    </a:lnTo>
                    <a:lnTo>
                      <a:pt x="9" y="84"/>
                    </a:lnTo>
                    <a:lnTo>
                      <a:pt x="16" y="92"/>
                    </a:lnTo>
                    <a:lnTo>
                      <a:pt x="24" y="98"/>
                    </a:lnTo>
                    <a:lnTo>
                      <a:pt x="33" y="104"/>
                    </a:lnTo>
                    <a:lnTo>
                      <a:pt x="38" y="106"/>
                    </a:lnTo>
                    <a:lnTo>
                      <a:pt x="43" y="107"/>
                    </a:lnTo>
                    <a:lnTo>
                      <a:pt x="48" y="108"/>
                    </a:lnTo>
                    <a:lnTo>
                      <a:pt x="54" y="108"/>
                    </a:lnTo>
                    <a:lnTo>
                      <a:pt x="60" y="108"/>
                    </a:lnTo>
                    <a:lnTo>
                      <a:pt x="65" y="107"/>
                    </a:lnTo>
                    <a:lnTo>
                      <a:pt x="70" y="106"/>
                    </a:lnTo>
                    <a:lnTo>
                      <a:pt x="75" y="104"/>
                    </a:lnTo>
                    <a:lnTo>
                      <a:pt x="84" y="98"/>
                    </a:lnTo>
                    <a:lnTo>
                      <a:pt x="92" y="92"/>
                    </a:lnTo>
                    <a:lnTo>
                      <a:pt x="99" y="84"/>
                    </a:lnTo>
                    <a:lnTo>
                      <a:pt x="104" y="75"/>
                    </a:lnTo>
                    <a:lnTo>
                      <a:pt x="105" y="70"/>
                    </a:lnTo>
                    <a:lnTo>
                      <a:pt x="107" y="65"/>
                    </a:lnTo>
                    <a:lnTo>
                      <a:pt x="107" y="59"/>
                    </a:lnTo>
                    <a:lnTo>
                      <a:pt x="108" y="54"/>
                    </a:lnTo>
                    <a:lnTo>
                      <a:pt x="107" y="49"/>
                    </a:lnTo>
                    <a:lnTo>
                      <a:pt x="107" y="43"/>
                    </a:lnTo>
                    <a:lnTo>
                      <a:pt x="105" y="38"/>
                    </a:lnTo>
                    <a:lnTo>
                      <a:pt x="104" y="32"/>
                    </a:lnTo>
                    <a:lnTo>
                      <a:pt x="99" y="24"/>
                    </a:lnTo>
                    <a:lnTo>
                      <a:pt x="92" y="15"/>
                    </a:lnTo>
                    <a:lnTo>
                      <a:pt x="84" y="9"/>
                    </a:lnTo>
                    <a:lnTo>
                      <a:pt x="75" y="4"/>
                    </a:lnTo>
                    <a:lnTo>
                      <a:pt x="70" y="2"/>
                    </a:lnTo>
                    <a:lnTo>
                      <a:pt x="65" y="1"/>
                    </a:lnTo>
                    <a:lnTo>
                      <a:pt x="60" y="0"/>
                    </a:lnTo>
                    <a:lnTo>
                      <a:pt x="54" y="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grpSp>
        <p:nvGrpSpPr>
          <p:cNvPr id="9" name="组合 8"/>
          <p:cNvGrpSpPr/>
          <p:nvPr/>
        </p:nvGrpSpPr>
        <p:grpSpPr>
          <a:xfrm>
            <a:off x="2629501" y="2377546"/>
            <a:ext cx="914400" cy="914400"/>
            <a:chOff x="2629501" y="2377546"/>
            <a:chExt cx="914400" cy="914400"/>
          </a:xfrm>
          <a:solidFill>
            <a:srgbClr val="FB7047"/>
          </a:solidFill>
        </p:grpSpPr>
        <p:sp>
          <p:nvSpPr>
            <p:cNvPr id="106" name="Oval 105"/>
            <p:cNvSpPr/>
            <p:nvPr/>
          </p:nvSpPr>
          <p:spPr>
            <a:xfrm>
              <a:off x="2629501" y="2377546"/>
              <a:ext cx="914400" cy="914400"/>
            </a:xfrm>
            <a:prstGeom prst="ellipse">
              <a:avLst/>
            </a:prstGeom>
            <a:solidFill>
              <a:schemeClr val="bg1"/>
            </a:solidFill>
            <a:ln>
              <a:solidFill>
                <a:srgbClr val="FB7047"/>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74" name="Freeform 140"/>
            <p:cNvSpPr>
              <a:spLocks noEditPoints="1"/>
            </p:cNvSpPr>
            <p:nvPr/>
          </p:nvSpPr>
          <p:spPr bwMode="auto">
            <a:xfrm>
              <a:off x="2881033" y="2612994"/>
              <a:ext cx="415636" cy="402648"/>
            </a:xfrm>
            <a:custGeom>
              <a:avLst/>
              <a:gdLst>
                <a:gd name="T0" fmla="*/ 837 w 1152"/>
                <a:gd name="T1" fmla="*/ 676 h 1116"/>
                <a:gd name="T2" fmla="*/ 827 w 1152"/>
                <a:gd name="T3" fmla="*/ 702 h 1116"/>
                <a:gd name="T4" fmla="*/ 826 w 1152"/>
                <a:gd name="T5" fmla="*/ 731 h 1116"/>
                <a:gd name="T6" fmla="*/ 606 w 1152"/>
                <a:gd name="T7" fmla="*/ 890 h 1116"/>
                <a:gd name="T8" fmla="*/ 576 w 1152"/>
                <a:gd name="T9" fmla="*/ 885 h 1116"/>
                <a:gd name="T10" fmla="*/ 546 w 1152"/>
                <a:gd name="T11" fmla="*/ 890 h 1116"/>
                <a:gd name="T12" fmla="*/ 325 w 1152"/>
                <a:gd name="T13" fmla="*/ 731 h 1116"/>
                <a:gd name="T14" fmla="*/ 325 w 1152"/>
                <a:gd name="T15" fmla="*/ 702 h 1116"/>
                <a:gd name="T16" fmla="*/ 314 w 1152"/>
                <a:gd name="T17" fmla="*/ 676 h 1116"/>
                <a:gd name="T18" fmla="*/ 83 w 1152"/>
                <a:gd name="T19" fmla="*/ 442 h 1116"/>
                <a:gd name="T20" fmla="*/ 403 w 1152"/>
                <a:gd name="T21" fmla="*/ 392 h 1116"/>
                <a:gd name="T22" fmla="*/ 428 w 1152"/>
                <a:gd name="T23" fmla="*/ 376 h 1116"/>
                <a:gd name="T24" fmla="*/ 446 w 1152"/>
                <a:gd name="T25" fmla="*/ 351 h 1116"/>
                <a:gd name="T26" fmla="*/ 711 w 1152"/>
                <a:gd name="T27" fmla="*/ 361 h 1116"/>
                <a:gd name="T28" fmla="*/ 731 w 1152"/>
                <a:gd name="T29" fmla="*/ 382 h 1116"/>
                <a:gd name="T30" fmla="*/ 759 w 1152"/>
                <a:gd name="T31" fmla="*/ 395 h 1116"/>
                <a:gd name="T32" fmla="*/ 849 w 1152"/>
                <a:gd name="T33" fmla="*/ 661 h 1116"/>
                <a:gd name="T34" fmla="*/ 1137 w 1152"/>
                <a:gd name="T35" fmla="*/ 396 h 1116"/>
                <a:gd name="T36" fmla="*/ 1114 w 1152"/>
                <a:gd name="T37" fmla="*/ 374 h 1116"/>
                <a:gd name="T38" fmla="*/ 1081 w 1152"/>
                <a:gd name="T39" fmla="*/ 362 h 1116"/>
                <a:gd name="T40" fmla="*/ 645 w 1152"/>
                <a:gd name="T41" fmla="*/ 37 h 1116"/>
                <a:gd name="T42" fmla="*/ 620 w 1152"/>
                <a:gd name="T43" fmla="*/ 13 h 1116"/>
                <a:gd name="T44" fmla="*/ 588 w 1152"/>
                <a:gd name="T45" fmla="*/ 1 h 1116"/>
                <a:gd name="T46" fmla="*/ 552 w 1152"/>
                <a:gd name="T47" fmla="*/ 3 h 1116"/>
                <a:gd name="T48" fmla="*/ 522 w 1152"/>
                <a:gd name="T49" fmla="*/ 19 h 1116"/>
                <a:gd name="T50" fmla="*/ 500 w 1152"/>
                <a:gd name="T51" fmla="*/ 46 h 1116"/>
                <a:gd name="T52" fmla="*/ 60 w 1152"/>
                <a:gd name="T53" fmla="*/ 364 h 1116"/>
                <a:gd name="T54" fmla="*/ 29 w 1152"/>
                <a:gd name="T55" fmla="*/ 380 h 1116"/>
                <a:gd name="T56" fmla="*/ 9 w 1152"/>
                <a:gd name="T57" fmla="*/ 406 h 1116"/>
                <a:gd name="T58" fmla="*/ 0 w 1152"/>
                <a:gd name="T59" fmla="*/ 438 h 1116"/>
                <a:gd name="T60" fmla="*/ 6 w 1152"/>
                <a:gd name="T61" fmla="*/ 470 h 1116"/>
                <a:gd name="T62" fmla="*/ 24 w 1152"/>
                <a:gd name="T63" fmla="*/ 498 h 1116"/>
                <a:gd name="T64" fmla="*/ 191 w 1152"/>
                <a:gd name="T65" fmla="*/ 1034 h 1116"/>
                <a:gd name="T66" fmla="*/ 198 w 1152"/>
                <a:gd name="T67" fmla="*/ 1066 h 1116"/>
                <a:gd name="T68" fmla="*/ 217 w 1152"/>
                <a:gd name="T69" fmla="*/ 1094 h 1116"/>
                <a:gd name="T70" fmla="*/ 250 w 1152"/>
                <a:gd name="T71" fmla="*/ 1112 h 1116"/>
                <a:gd name="T72" fmla="*/ 284 w 1152"/>
                <a:gd name="T73" fmla="*/ 1116 h 1116"/>
                <a:gd name="T74" fmla="*/ 314 w 1152"/>
                <a:gd name="T75" fmla="*/ 1106 h 1116"/>
                <a:gd name="T76" fmla="*/ 847 w 1152"/>
                <a:gd name="T77" fmla="*/ 1110 h 1116"/>
                <a:gd name="T78" fmla="*/ 877 w 1152"/>
                <a:gd name="T79" fmla="*/ 1116 h 1116"/>
                <a:gd name="T80" fmla="*/ 914 w 1152"/>
                <a:gd name="T81" fmla="*/ 1108 h 1116"/>
                <a:gd name="T82" fmla="*/ 943 w 1152"/>
                <a:gd name="T83" fmla="*/ 1085 h 1116"/>
                <a:gd name="T84" fmla="*/ 958 w 1152"/>
                <a:gd name="T85" fmla="*/ 1055 h 1116"/>
                <a:gd name="T86" fmla="*/ 959 w 1152"/>
                <a:gd name="T87" fmla="*/ 1022 h 1116"/>
                <a:gd name="T88" fmla="*/ 1136 w 1152"/>
                <a:gd name="T89" fmla="*/ 489 h 1116"/>
                <a:gd name="T90" fmla="*/ 1150 w 1152"/>
                <a:gd name="T91" fmla="*/ 460 h 1116"/>
                <a:gd name="T92" fmla="*/ 1150 w 1152"/>
                <a:gd name="T93" fmla="*/ 427 h 1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52" h="1116">
                  <a:moveTo>
                    <a:pt x="849" y="661"/>
                  </a:moveTo>
                  <a:lnTo>
                    <a:pt x="843" y="669"/>
                  </a:lnTo>
                  <a:lnTo>
                    <a:pt x="837" y="676"/>
                  </a:lnTo>
                  <a:lnTo>
                    <a:pt x="833" y="685"/>
                  </a:lnTo>
                  <a:lnTo>
                    <a:pt x="830" y="693"/>
                  </a:lnTo>
                  <a:lnTo>
                    <a:pt x="827" y="702"/>
                  </a:lnTo>
                  <a:lnTo>
                    <a:pt x="825" y="712"/>
                  </a:lnTo>
                  <a:lnTo>
                    <a:pt x="825" y="721"/>
                  </a:lnTo>
                  <a:lnTo>
                    <a:pt x="826" y="731"/>
                  </a:lnTo>
                  <a:lnTo>
                    <a:pt x="877" y="1035"/>
                  </a:lnTo>
                  <a:lnTo>
                    <a:pt x="616" y="894"/>
                  </a:lnTo>
                  <a:lnTo>
                    <a:pt x="606" y="890"/>
                  </a:lnTo>
                  <a:lnTo>
                    <a:pt x="596" y="887"/>
                  </a:lnTo>
                  <a:lnTo>
                    <a:pt x="587" y="885"/>
                  </a:lnTo>
                  <a:lnTo>
                    <a:pt x="576" y="885"/>
                  </a:lnTo>
                  <a:lnTo>
                    <a:pt x="566" y="885"/>
                  </a:lnTo>
                  <a:lnTo>
                    <a:pt x="555" y="887"/>
                  </a:lnTo>
                  <a:lnTo>
                    <a:pt x="546" y="890"/>
                  </a:lnTo>
                  <a:lnTo>
                    <a:pt x="536" y="894"/>
                  </a:lnTo>
                  <a:lnTo>
                    <a:pt x="275" y="1035"/>
                  </a:lnTo>
                  <a:lnTo>
                    <a:pt x="325" y="731"/>
                  </a:lnTo>
                  <a:lnTo>
                    <a:pt x="326" y="721"/>
                  </a:lnTo>
                  <a:lnTo>
                    <a:pt x="326" y="712"/>
                  </a:lnTo>
                  <a:lnTo>
                    <a:pt x="325" y="702"/>
                  </a:lnTo>
                  <a:lnTo>
                    <a:pt x="323" y="693"/>
                  </a:lnTo>
                  <a:lnTo>
                    <a:pt x="319" y="685"/>
                  </a:lnTo>
                  <a:lnTo>
                    <a:pt x="314" y="676"/>
                  </a:lnTo>
                  <a:lnTo>
                    <a:pt x="309" y="669"/>
                  </a:lnTo>
                  <a:lnTo>
                    <a:pt x="303" y="661"/>
                  </a:lnTo>
                  <a:lnTo>
                    <a:pt x="83" y="442"/>
                  </a:lnTo>
                  <a:lnTo>
                    <a:pt x="383" y="397"/>
                  </a:lnTo>
                  <a:lnTo>
                    <a:pt x="393" y="395"/>
                  </a:lnTo>
                  <a:lnTo>
                    <a:pt x="403" y="392"/>
                  </a:lnTo>
                  <a:lnTo>
                    <a:pt x="412" y="388"/>
                  </a:lnTo>
                  <a:lnTo>
                    <a:pt x="420" y="382"/>
                  </a:lnTo>
                  <a:lnTo>
                    <a:pt x="428" y="376"/>
                  </a:lnTo>
                  <a:lnTo>
                    <a:pt x="434" y="368"/>
                  </a:lnTo>
                  <a:lnTo>
                    <a:pt x="441" y="361"/>
                  </a:lnTo>
                  <a:lnTo>
                    <a:pt x="446" y="351"/>
                  </a:lnTo>
                  <a:lnTo>
                    <a:pt x="576" y="81"/>
                  </a:lnTo>
                  <a:lnTo>
                    <a:pt x="707" y="351"/>
                  </a:lnTo>
                  <a:lnTo>
                    <a:pt x="711" y="361"/>
                  </a:lnTo>
                  <a:lnTo>
                    <a:pt x="717" y="368"/>
                  </a:lnTo>
                  <a:lnTo>
                    <a:pt x="724" y="376"/>
                  </a:lnTo>
                  <a:lnTo>
                    <a:pt x="731" y="382"/>
                  </a:lnTo>
                  <a:lnTo>
                    <a:pt x="740" y="388"/>
                  </a:lnTo>
                  <a:lnTo>
                    <a:pt x="750" y="392"/>
                  </a:lnTo>
                  <a:lnTo>
                    <a:pt x="759" y="395"/>
                  </a:lnTo>
                  <a:lnTo>
                    <a:pt x="769" y="397"/>
                  </a:lnTo>
                  <a:lnTo>
                    <a:pt x="1068" y="442"/>
                  </a:lnTo>
                  <a:lnTo>
                    <a:pt x="849" y="661"/>
                  </a:lnTo>
                  <a:close/>
                  <a:moveTo>
                    <a:pt x="1147" y="416"/>
                  </a:moveTo>
                  <a:lnTo>
                    <a:pt x="1143" y="406"/>
                  </a:lnTo>
                  <a:lnTo>
                    <a:pt x="1137" y="396"/>
                  </a:lnTo>
                  <a:lnTo>
                    <a:pt x="1131" y="388"/>
                  </a:lnTo>
                  <a:lnTo>
                    <a:pt x="1122" y="380"/>
                  </a:lnTo>
                  <a:lnTo>
                    <a:pt x="1114" y="374"/>
                  </a:lnTo>
                  <a:lnTo>
                    <a:pt x="1103" y="368"/>
                  </a:lnTo>
                  <a:lnTo>
                    <a:pt x="1093" y="364"/>
                  </a:lnTo>
                  <a:lnTo>
                    <a:pt x="1081" y="362"/>
                  </a:lnTo>
                  <a:lnTo>
                    <a:pt x="782" y="318"/>
                  </a:lnTo>
                  <a:lnTo>
                    <a:pt x="651" y="46"/>
                  </a:lnTo>
                  <a:lnTo>
                    <a:pt x="645" y="37"/>
                  </a:lnTo>
                  <a:lnTo>
                    <a:pt x="638" y="27"/>
                  </a:lnTo>
                  <a:lnTo>
                    <a:pt x="630" y="19"/>
                  </a:lnTo>
                  <a:lnTo>
                    <a:pt x="620" y="13"/>
                  </a:lnTo>
                  <a:lnTo>
                    <a:pt x="610" y="8"/>
                  </a:lnTo>
                  <a:lnTo>
                    <a:pt x="600" y="3"/>
                  </a:lnTo>
                  <a:lnTo>
                    <a:pt x="588" y="1"/>
                  </a:lnTo>
                  <a:lnTo>
                    <a:pt x="576" y="0"/>
                  </a:lnTo>
                  <a:lnTo>
                    <a:pt x="564" y="1"/>
                  </a:lnTo>
                  <a:lnTo>
                    <a:pt x="552" y="3"/>
                  </a:lnTo>
                  <a:lnTo>
                    <a:pt x="541" y="8"/>
                  </a:lnTo>
                  <a:lnTo>
                    <a:pt x="532" y="13"/>
                  </a:lnTo>
                  <a:lnTo>
                    <a:pt x="522" y="19"/>
                  </a:lnTo>
                  <a:lnTo>
                    <a:pt x="513" y="27"/>
                  </a:lnTo>
                  <a:lnTo>
                    <a:pt x="507" y="37"/>
                  </a:lnTo>
                  <a:lnTo>
                    <a:pt x="500" y="46"/>
                  </a:lnTo>
                  <a:lnTo>
                    <a:pt x="371" y="318"/>
                  </a:lnTo>
                  <a:lnTo>
                    <a:pt x="70" y="362"/>
                  </a:lnTo>
                  <a:lnTo>
                    <a:pt x="60" y="364"/>
                  </a:lnTo>
                  <a:lnTo>
                    <a:pt x="49" y="368"/>
                  </a:lnTo>
                  <a:lnTo>
                    <a:pt x="39" y="374"/>
                  </a:lnTo>
                  <a:lnTo>
                    <a:pt x="29" y="380"/>
                  </a:lnTo>
                  <a:lnTo>
                    <a:pt x="22" y="388"/>
                  </a:lnTo>
                  <a:lnTo>
                    <a:pt x="14" y="396"/>
                  </a:lnTo>
                  <a:lnTo>
                    <a:pt x="9" y="406"/>
                  </a:lnTo>
                  <a:lnTo>
                    <a:pt x="5" y="416"/>
                  </a:lnTo>
                  <a:lnTo>
                    <a:pt x="1" y="427"/>
                  </a:lnTo>
                  <a:lnTo>
                    <a:pt x="0" y="438"/>
                  </a:lnTo>
                  <a:lnTo>
                    <a:pt x="0" y="449"/>
                  </a:lnTo>
                  <a:lnTo>
                    <a:pt x="2" y="460"/>
                  </a:lnTo>
                  <a:lnTo>
                    <a:pt x="6" y="470"/>
                  </a:lnTo>
                  <a:lnTo>
                    <a:pt x="10" y="481"/>
                  </a:lnTo>
                  <a:lnTo>
                    <a:pt x="16" y="489"/>
                  </a:lnTo>
                  <a:lnTo>
                    <a:pt x="24" y="498"/>
                  </a:lnTo>
                  <a:lnTo>
                    <a:pt x="243" y="717"/>
                  </a:lnTo>
                  <a:lnTo>
                    <a:pt x="192" y="1022"/>
                  </a:lnTo>
                  <a:lnTo>
                    <a:pt x="191" y="1034"/>
                  </a:lnTo>
                  <a:lnTo>
                    <a:pt x="191" y="1044"/>
                  </a:lnTo>
                  <a:lnTo>
                    <a:pt x="194" y="1055"/>
                  </a:lnTo>
                  <a:lnTo>
                    <a:pt x="198" y="1066"/>
                  </a:lnTo>
                  <a:lnTo>
                    <a:pt x="203" y="1077"/>
                  </a:lnTo>
                  <a:lnTo>
                    <a:pt x="210" y="1085"/>
                  </a:lnTo>
                  <a:lnTo>
                    <a:pt x="217" y="1094"/>
                  </a:lnTo>
                  <a:lnTo>
                    <a:pt x="227" y="1102"/>
                  </a:lnTo>
                  <a:lnTo>
                    <a:pt x="238" y="1108"/>
                  </a:lnTo>
                  <a:lnTo>
                    <a:pt x="250" y="1112"/>
                  </a:lnTo>
                  <a:lnTo>
                    <a:pt x="262" y="1115"/>
                  </a:lnTo>
                  <a:lnTo>
                    <a:pt x="275" y="1116"/>
                  </a:lnTo>
                  <a:lnTo>
                    <a:pt x="284" y="1116"/>
                  </a:lnTo>
                  <a:lnTo>
                    <a:pt x="295" y="1113"/>
                  </a:lnTo>
                  <a:lnTo>
                    <a:pt x="305" y="1110"/>
                  </a:lnTo>
                  <a:lnTo>
                    <a:pt x="314" y="1106"/>
                  </a:lnTo>
                  <a:lnTo>
                    <a:pt x="576" y="966"/>
                  </a:lnTo>
                  <a:lnTo>
                    <a:pt x="837" y="1106"/>
                  </a:lnTo>
                  <a:lnTo>
                    <a:pt x="847" y="1110"/>
                  </a:lnTo>
                  <a:lnTo>
                    <a:pt x="857" y="1113"/>
                  </a:lnTo>
                  <a:lnTo>
                    <a:pt x="867" y="1116"/>
                  </a:lnTo>
                  <a:lnTo>
                    <a:pt x="877" y="1116"/>
                  </a:lnTo>
                  <a:lnTo>
                    <a:pt x="890" y="1115"/>
                  </a:lnTo>
                  <a:lnTo>
                    <a:pt x="902" y="1112"/>
                  </a:lnTo>
                  <a:lnTo>
                    <a:pt x="914" y="1108"/>
                  </a:lnTo>
                  <a:lnTo>
                    <a:pt x="926" y="1102"/>
                  </a:lnTo>
                  <a:lnTo>
                    <a:pt x="934" y="1094"/>
                  </a:lnTo>
                  <a:lnTo>
                    <a:pt x="943" y="1085"/>
                  </a:lnTo>
                  <a:lnTo>
                    <a:pt x="950" y="1077"/>
                  </a:lnTo>
                  <a:lnTo>
                    <a:pt x="954" y="1066"/>
                  </a:lnTo>
                  <a:lnTo>
                    <a:pt x="958" y="1055"/>
                  </a:lnTo>
                  <a:lnTo>
                    <a:pt x="960" y="1044"/>
                  </a:lnTo>
                  <a:lnTo>
                    <a:pt x="960" y="1034"/>
                  </a:lnTo>
                  <a:lnTo>
                    <a:pt x="959" y="1022"/>
                  </a:lnTo>
                  <a:lnTo>
                    <a:pt x="909" y="717"/>
                  </a:lnTo>
                  <a:lnTo>
                    <a:pt x="1129" y="498"/>
                  </a:lnTo>
                  <a:lnTo>
                    <a:pt x="1136" y="489"/>
                  </a:lnTo>
                  <a:lnTo>
                    <a:pt x="1142" y="481"/>
                  </a:lnTo>
                  <a:lnTo>
                    <a:pt x="1147" y="470"/>
                  </a:lnTo>
                  <a:lnTo>
                    <a:pt x="1150" y="460"/>
                  </a:lnTo>
                  <a:lnTo>
                    <a:pt x="1152" y="449"/>
                  </a:lnTo>
                  <a:lnTo>
                    <a:pt x="1152" y="438"/>
                  </a:lnTo>
                  <a:lnTo>
                    <a:pt x="1150" y="427"/>
                  </a:lnTo>
                  <a:lnTo>
                    <a:pt x="1147" y="416"/>
                  </a:lnTo>
                  <a:close/>
                </a:path>
              </a:pathLst>
            </a:custGeom>
            <a:grpFill/>
            <a:ln>
              <a:noFill/>
            </a:ln>
          </p:spPr>
          <p:txBody>
            <a:bodyPr vert="horz" wrap="square" lIns="91440" tIns="45720" rIns="91440" bIns="45720" numCol="1" anchor="t" anchorCtr="0" compatLnSpc="1">
              <a:prstTxWarp prst="textNoShape">
                <a:avLst/>
              </a:prstTxWarp>
            </a:bodyPr>
            <a:lstStyle/>
            <a:p>
              <a:endParaRPr lang="en-US">
                <a:latin typeface="+mn-ea"/>
              </a:endParaRPr>
            </a:p>
          </p:txBody>
        </p:sp>
      </p:grpSp>
      <p:grpSp>
        <p:nvGrpSpPr>
          <p:cNvPr id="8" name="组合 7"/>
          <p:cNvGrpSpPr/>
          <p:nvPr/>
        </p:nvGrpSpPr>
        <p:grpSpPr>
          <a:xfrm>
            <a:off x="1124852" y="3942922"/>
            <a:ext cx="914400" cy="914400"/>
            <a:chOff x="1124852" y="3942922"/>
            <a:chExt cx="914400" cy="914400"/>
          </a:xfrm>
          <a:solidFill>
            <a:srgbClr val="F83739"/>
          </a:solidFill>
        </p:grpSpPr>
        <p:sp>
          <p:nvSpPr>
            <p:cNvPr id="103" name="Oval 102"/>
            <p:cNvSpPr/>
            <p:nvPr/>
          </p:nvSpPr>
          <p:spPr>
            <a:xfrm>
              <a:off x="1124852" y="3942922"/>
              <a:ext cx="914400" cy="914400"/>
            </a:xfrm>
            <a:prstGeom prst="ellipse">
              <a:avLst/>
            </a:prstGeom>
            <a:solidFill>
              <a:schemeClr val="bg1"/>
            </a:solidFill>
            <a:ln>
              <a:solidFill>
                <a:srgbClr val="F8373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175" name="Group 174"/>
            <p:cNvGrpSpPr/>
            <p:nvPr/>
          </p:nvGrpSpPr>
          <p:grpSpPr>
            <a:xfrm>
              <a:off x="1376815" y="4247697"/>
              <a:ext cx="415636" cy="363682"/>
              <a:chOff x="1820068" y="1868090"/>
              <a:chExt cx="457200" cy="400050"/>
            </a:xfrm>
            <a:grpFill/>
          </p:grpSpPr>
          <p:sp>
            <p:nvSpPr>
              <p:cNvPr id="176" name="Freeform 148"/>
              <p:cNvSpPr>
                <a:spLocks noEditPoints="1"/>
              </p:cNvSpPr>
              <p:nvPr/>
            </p:nvSpPr>
            <p:spPr bwMode="auto">
              <a:xfrm>
                <a:off x="1820068" y="1868090"/>
                <a:ext cx="457200" cy="400050"/>
              </a:xfrm>
              <a:custGeom>
                <a:avLst/>
                <a:gdLst>
                  <a:gd name="T0" fmla="*/ 583 w 1152"/>
                  <a:gd name="T1" fmla="*/ 936 h 1008"/>
                  <a:gd name="T2" fmla="*/ 551 w 1152"/>
                  <a:gd name="T3" fmla="*/ 926 h 1008"/>
                  <a:gd name="T4" fmla="*/ 117 w 1152"/>
                  <a:gd name="T5" fmla="*/ 490 h 1008"/>
                  <a:gd name="T6" fmla="*/ 88 w 1152"/>
                  <a:gd name="T7" fmla="*/ 430 h 1008"/>
                  <a:gd name="T8" fmla="*/ 74 w 1152"/>
                  <a:gd name="T9" fmla="*/ 366 h 1008"/>
                  <a:gd name="T10" fmla="*/ 75 w 1152"/>
                  <a:gd name="T11" fmla="*/ 302 h 1008"/>
                  <a:gd name="T12" fmla="*/ 93 w 1152"/>
                  <a:gd name="T13" fmla="*/ 239 h 1008"/>
                  <a:gd name="T14" fmla="*/ 125 w 1152"/>
                  <a:gd name="T15" fmla="*/ 182 h 1008"/>
                  <a:gd name="T16" fmla="*/ 173 w 1152"/>
                  <a:gd name="T17" fmla="*/ 132 h 1008"/>
                  <a:gd name="T18" fmla="*/ 228 w 1152"/>
                  <a:gd name="T19" fmla="*/ 98 h 1008"/>
                  <a:gd name="T20" fmla="*/ 287 w 1152"/>
                  <a:gd name="T21" fmla="*/ 78 h 1008"/>
                  <a:gd name="T22" fmla="*/ 351 w 1152"/>
                  <a:gd name="T23" fmla="*/ 72 h 1008"/>
                  <a:gd name="T24" fmla="*/ 413 w 1152"/>
                  <a:gd name="T25" fmla="*/ 80 h 1008"/>
                  <a:gd name="T26" fmla="*/ 473 w 1152"/>
                  <a:gd name="T27" fmla="*/ 104 h 1008"/>
                  <a:gd name="T28" fmla="*/ 527 w 1152"/>
                  <a:gd name="T29" fmla="*/ 142 h 1008"/>
                  <a:gd name="T30" fmla="*/ 656 w 1152"/>
                  <a:gd name="T31" fmla="*/ 118 h 1008"/>
                  <a:gd name="T32" fmla="*/ 715 w 1152"/>
                  <a:gd name="T33" fmla="*/ 89 h 1008"/>
                  <a:gd name="T34" fmla="*/ 776 w 1152"/>
                  <a:gd name="T35" fmla="*/ 74 h 1008"/>
                  <a:gd name="T36" fmla="*/ 839 w 1152"/>
                  <a:gd name="T37" fmla="*/ 74 h 1008"/>
                  <a:gd name="T38" fmla="*/ 900 w 1152"/>
                  <a:gd name="T39" fmla="*/ 88 h 1008"/>
                  <a:gd name="T40" fmla="*/ 959 w 1152"/>
                  <a:gd name="T41" fmla="*/ 117 h 1008"/>
                  <a:gd name="T42" fmla="*/ 1010 w 1152"/>
                  <a:gd name="T43" fmla="*/ 160 h 1008"/>
                  <a:gd name="T44" fmla="*/ 1048 w 1152"/>
                  <a:gd name="T45" fmla="*/ 215 h 1008"/>
                  <a:gd name="T46" fmla="*/ 1071 w 1152"/>
                  <a:gd name="T47" fmla="*/ 277 h 1008"/>
                  <a:gd name="T48" fmla="*/ 1079 w 1152"/>
                  <a:gd name="T49" fmla="*/ 341 h 1008"/>
                  <a:gd name="T50" fmla="*/ 1071 w 1152"/>
                  <a:gd name="T51" fmla="*/ 405 h 1008"/>
                  <a:gd name="T52" fmla="*/ 1048 w 1152"/>
                  <a:gd name="T53" fmla="*/ 466 h 1008"/>
                  <a:gd name="T54" fmla="*/ 1010 w 1152"/>
                  <a:gd name="T55" fmla="*/ 522 h 1008"/>
                  <a:gd name="T56" fmla="*/ 1026 w 1152"/>
                  <a:gd name="T57" fmla="*/ 77 h 1008"/>
                  <a:gd name="T58" fmla="*/ 956 w 1152"/>
                  <a:gd name="T59" fmla="*/ 33 h 1008"/>
                  <a:gd name="T60" fmla="*/ 879 w 1152"/>
                  <a:gd name="T61" fmla="*/ 7 h 1008"/>
                  <a:gd name="T62" fmla="*/ 799 w 1152"/>
                  <a:gd name="T63" fmla="*/ 0 h 1008"/>
                  <a:gd name="T64" fmla="*/ 720 w 1152"/>
                  <a:gd name="T65" fmla="*/ 11 h 1008"/>
                  <a:gd name="T66" fmla="*/ 644 w 1152"/>
                  <a:gd name="T67" fmla="*/ 41 h 1008"/>
                  <a:gd name="T68" fmla="*/ 575 w 1152"/>
                  <a:gd name="T69" fmla="*/ 89 h 1008"/>
                  <a:gd name="T70" fmla="*/ 507 w 1152"/>
                  <a:gd name="T71" fmla="*/ 41 h 1008"/>
                  <a:gd name="T72" fmla="*/ 432 w 1152"/>
                  <a:gd name="T73" fmla="*/ 11 h 1008"/>
                  <a:gd name="T74" fmla="*/ 353 w 1152"/>
                  <a:gd name="T75" fmla="*/ 0 h 1008"/>
                  <a:gd name="T76" fmla="*/ 273 w 1152"/>
                  <a:gd name="T77" fmla="*/ 7 h 1008"/>
                  <a:gd name="T78" fmla="*/ 196 w 1152"/>
                  <a:gd name="T79" fmla="*/ 33 h 1008"/>
                  <a:gd name="T80" fmla="*/ 126 w 1152"/>
                  <a:gd name="T81" fmla="*/ 77 h 1008"/>
                  <a:gd name="T82" fmla="*/ 67 w 1152"/>
                  <a:gd name="T83" fmla="*/ 139 h 1008"/>
                  <a:gd name="T84" fmla="*/ 26 w 1152"/>
                  <a:gd name="T85" fmla="*/ 212 h 1008"/>
                  <a:gd name="T86" fmla="*/ 4 w 1152"/>
                  <a:gd name="T87" fmla="*/ 292 h 1008"/>
                  <a:gd name="T88" fmla="*/ 2 w 1152"/>
                  <a:gd name="T89" fmla="*/ 374 h 1008"/>
                  <a:gd name="T90" fmla="*/ 19 w 1152"/>
                  <a:gd name="T91" fmla="*/ 454 h 1008"/>
                  <a:gd name="T92" fmla="*/ 57 w 1152"/>
                  <a:gd name="T93" fmla="*/ 528 h 1008"/>
                  <a:gd name="T94" fmla="*/ 129 w 1152"/>
                  <a:gd name="T95" fmla="*/ 611 h 1008"/>
                  <a:gd name="T96" fmla="*/ 443 w 1152"/>
                  <a:gd name="T97" fmla="*/ 921 h 1008"/>
                  <a:gd name="T98" fmla="*/ 526 w 1152"/>
                  <a:gd name="T99" fmla="*/ 995 h 1008"/>
                  <a:gd name="T100" fmla="*/ 576 w 1152"/>
                  <a:gd name="T101" fmla="*/ 1008 h 1008"/>
                  <a:gd name="T102" fmla="*/ 626 w 1152"/>
                  <a:gd name="T103" fmla="*/ 995 h 1008"/>
                  <a:gd name="T104" fmla="*/ 715 w 1152"/>
                  <a:gd name="T105" fmla="*/ 915 h 1008"/>
                  <a:gd name="T106" fmla="*/ 1032 w 1152"/>
                  <a:gd name="T107" fmla="*/ 601 h 1008"/>
                  <a:gd name="T108" fmla="*/ 1095 w 1152"/>
                  <a:gd name="T109" fmla="*/ 528 h 1008"/>
                  <a:gd name="T110" fmla="*/ 1133 w 1152"/>
                  <a:gd name="T111" fmla="*/ 454 h 1008"/>
                  <a:gd name="T112" fmla="*/ 1150 w 1152"/>
                  <a:gd name="T113" fmla="*/ 374 h 1008"/>
                  <a:gd name="T114" fmla="*/ 1148 w 1152"/>
                  <a:gd name="T115" fmla="*/ 292 h 1008"/>
                  <a:gd name="T116" fmla="*/ 1126 w 1152"/>
                  <a:gd name="T117" fmla="*/ 212 h 1008"/>
                  <a:gd name="T118" fmla="*/ 1085 w 1152"/>
                  <a:gd name="T119" fmla="*/ 139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52" h="1008">
                    <a:moveTo>
                      <a:pt x="1000" y="532"/>
                    </a:moveTo>
                    <a:lnTo>
                      <a:pt x="601" y="926"/>
                    </a:lnTo>
                    <a:lnTo>
                      <a:pt x="596" y="930"/>
                    </a:lnTo>
                    <a:lnTo>
                      <a:pt x="589" y="933"/>
                    </a:lnTo>
                    <a:lnTo>
                      <a:pt x="583" y="936"/>
                    </a:lnTo>
                    <a:lnTo>
                      <a:pt x="576" y="936"/>
                    </a:lnTo>
                    <a:lnTo>
                      <a:pt x="569" y="936"/>
                    </a:lnTo>
                    <a:lnTo>
                      <a:pt x="562" y="933"/>
                    </a:lnTo>
                    <a:lnTo>
                      <a:pt x="556" y="930"/>
                    </a:lnTo>
                    <a:lnTo>
                      <a:pt x="551" y="926"/>
                    </a:lnTo>
                    <a:lnTo>
                      <a:pt x="152" y="532"/>
                    </a:lnTo>
                    <a:lnTo>
                      <a:pt x="142" y="522"/>
                    </a:lnTo>
                    <a:lnTo>
                      <a:pt x="134" y="511"/>
                    </a:lnTo>
                    <a:lnTo>
                      <a:pt x="125" y="500"/>
                    </a:lnTo>
                    <a:lnTo>
                      <a:pt x="117" y="490"/>
                    </a:lnTo>
                    <a:lnTo>
                      <a:pt x="110" y="478"/>
                    </a:lnTo>
                    <a:lnTo>
                      <a:pt x="103" y="466"/>
                    </a:lnTo>
                    <a:lnTo>
                      <a:pt x="98" y="454"/>
                    </a:lnTo>
                    <a:lnTo>
                      <a:pt x="93" y="442"/>
                    </a:lnTo>
                    <a:lnTo>
                      <a:pt x="88" y="430"/>
                    </a:lnTo>
                    <a:lnTo>
                      <a:pt x="84" y="417"/>
                    </a:lnTo>
                    <a:lnTo>
                      <a:pt x="81" y="405"/>
                    </a:lnTo>
                    <a:lnTo>
                      <a:pt x="77" y="392"/>
                    </a:lnTo>
                    <a:lnTo>
                      <a:pt x="75" y="379"/>
                    </a:lnTo>
                    <a:lnTo>
                      <a:pt x="74" y="366"/>
                    </a:lnTo>
                    <a:lnTo>
                      <a:pt x="73" y="354"/>
                    </a:lnTo>
                    <a:lnTo>
                      <a:pt x="73" y="341"/>
                    </a:lnTo>
                    <a:lnTo>
                      <a:pt x="73" y="328"/>
                    </a:lnTo>
                    <a:lnTo>
                      <a:pt x="74" y="315"/>
                    </a:lnTo>
                    <a:lnTo>
                      <a:pt x="75" y="302"/>
                    </a:lnTo>
                    <a:lnTo>
                      <a:pt x="77" y="290"/>
                    </a:lnTo>
                    <a:lnTo>
                      <a:pt x="81" y="277"/>
                    </a:lnTo>
                    <a:lnTo>
                      <a:pt x="84" y="264"/>
                    </a:lnTo>
                    <a:lnTo>
                      <a:pt x="88" y="252"/>
                    </a:lnTo>
                    <a:lnTo>
                      <a:pt x="93" y="239"/>
                    </a:lnTo>
                    <a:lnTo>
                      <a:pt x="98" y="227"/>
                    </a:lnTo>
                    <a:lnTo>
                      <a:pt x="103" y="215"/>
                    </a:lnTo>
                    <a:lnTo>
                      <a:pt x="110" y="203"/>
                    </a:lnTo>
                    <a:lnTo>
                      <a:pt x="117" y="193"/>
                    </a:lnTo>
                    <a:lnTo>
                      <a:pt x="125" y="182"/>
                    </a:lnTo>
                    <a:lnTo>
                      <a:pt x="134" y="171"/>
                    </a:lnTo>
                    <a:lnTo>
                      <a:pt x="142" y="160"/>
                    </a:lnTo>
                    <a:lnTo>
                      <a:pt x="152" y="150"/>
                    </a:lnTo>
                    <a:lnTo>
                      <a:pt x="162" y="141"/>
                    </a:lnTo>
                    <a:lnTo>
                      <a:pt x="173" y="132"/>
                    </a:lnTo>
                    <a:lnTo>
                      <a:pt x="182" y="125"/>
                    </a:lnTo>
                    <a:lnTo>
                      <a:pt x="193" y="117"/>
                    </a:lnTo>
                    <a:lnTo>
                      <a:pt x="205" y="109"/>
                    </a:lnTo>
                    <a:lnTo>
                      <a:pt x="216" y="104"/>
                    </a:lnTo>
                    <a:lnTo>
                      <a:pt x="228" y="98"/>
                    </a:lnTo>
                    <a:lnTo>
                      <a:pt x="239" y="92"/>
                    </a:lnTo>
                    <a:lnTo>
                      <a:pt x="251" y="88"/>
                    </a:lnTo>
                    <a:lnTo>
                      <a:pt x="263" y="84"/>
                    </a:lnTo>
                    <a:lnTo>
                      <a:pt x="275" y="80"/>
                    </a:lnTo>
                    <a:lnTo>
                      <a:pt x="287" y="78"/>
                    </a:lnTo>
                    <a:lnTo>
                      <a:pt x="300" y="75"/>
                    </a:lnTo>
                    <a:lnTo>
                      <a:pt x="313" y="74"/>
                    </a:lnTo>
                    <a:lnTo>
                      <a:pt x="325" y="73"/>
                    </a:lnTo>
                    <a:lnTo>
                      <a:pt x="338" y="72"/>
                    </a:lnTo>
                    <a:lnTo>
                      <a:pt x="351" y="72"/>
                    </a:lnTo>
                    <a:lnTo>
                      <a:pt x="363" y="73"/>
                    </a:lnTo>
                    <a:lnTo>
                      <a:pt x="376" y="74"/>
                    </a:lnTo>
                    <a:lnTo>
                      <a:pt x="389" y="76"/>
                    </a:lnTo>
                    <a:lnTo>
                      <a:pt x="400" y="78"/>
                    </a:lnTo>
                    <a:lnTo>
                      <a:pt x="413" y="80"/>
                    </a:lnTo>
                    <a:lnTo>
                      <a:pt x="425" y="85"/>
                    </a:lnTo>
                    <a:lnTo>
                      <a:pt x="437" y="89"/>
                    </a:lnTo>
                    <a:lnTo>
                      <a:pt x="449" y="93"/>
                    </a:lnTo>
                    <a:lnTo>
                      <a:pt x="461" y="99"/>
                    </a:lnTo>
                    <a:lnTo>
                      <a:pt x="473" y="104"/>
                    </a:lnTo>
                    <a:lnTo>
                      <a:pt x="485" y="111"/>
                    </a:lnTo>
                    <a:lnTo>
                      <a:pt x="495" y="118"/>
                    </a:lnTo>
                    <a:lnTo>
                      <a:pt x="506" y="126"/>
                    </a:lnTo>
                    <a:lnTo>
                      <a:pt x="517" y="133"/>
                    </a:lnTo>
                    <a:lnTo>
                      <a:pt x="527" y="142"/>
                    </a:lnTo>
                    <a:lnTo>
                      <a:pt x="575" y="186"/>
                    </a:lnTo>
                    <a:lnTo>
                      <a:pt x="625" y="142"/>
                    </a:lnTo>
                    <a:lnTo>
                      <a:pt x="635" y="133"/>
                    </a:lnTo>
                    <a:lnTo>
                      <a:pt x="646" y="126"/>
                    </a:lnTo>
                    <a:lnTo>
                      <a:pt x="656" y="118"/>
                    </a:lnTo>
                    <a:lnTo>
                      <a:pt x="667" y="111"/>
                    </a:lnTo>
                    <a:lnTo>
                      <a:pt x="679" y="104"/>
                    </a:lnTo>
                    <a:lnTo>
                      <a:pt x="691" y="99"/>
                    </a:lnTo>
                    <a:lnTo>
                      <a:pt x="703" y="93"/>
                    </a:lnTo>
                    <a:lnTo>
                      <a:pt x="715" y="89"/>
                    </a:lnTo>
                    <a:lnTo>
                      <a:pt x="727" y="85"/>
                    </a:lnTo>
                    <a:lnTo>
                      <a:pt x="738" y="80"/>
                    </a:lnTo>
                    <a:lnTo>
                      <a:pt x="751" y="78"/>
                    </a:lnTo>
                    <a:lnTo>
                      <a:pt x="763" y="76"/>
                    </a:lnTo>
                    <a:lnTo>
                      <a:pt x="776" y="74"/>
                    </a:lnTo>
                    <a:lnTo>
                      <a:pt x="789" y="73"/>
                    </a:lnTo>
                    <a:lnTo>
                      <a:pt x="801" y="72"/>
                    </a:lnTo>
                    <a:lnTo>
                      <a:pt x="814" y="72"/>
                    </a:lnTo>
                    <a:lnTo>
                      <a:pt x="827" y="73"/>
                    </a:lnTo>
                    <a:lnTo>
                      <a:pt x="839" y="74"/>
                    </a:lnTo>
                    <a:lnTo>
                      <a:pt x="852" y="75"/>
                    </a:lnTo>
                    <a:lnTo>
                      <a:pt x="865" y="78"/>
                    </a:lnTo>
                    <a:lnTo>
                      <a:pt x="877" y="80"/>
                    </a:lnTo>
                    <a:lnTo>
                      <a:pt x="889" y="84"/>
                    </a:lnTo>
                    <a:lnTo>
                      <a:pt x="900" y="88"/>
                    </a:lnTo>
                    <a:lnTo>
                      <a:pt x="913" y="92"/>
                    </a:lnTo>
                    <a:lnTo>
                      <a:pt x="924" y="98"/>
                    </a:lnTo>
                    <a:lnTo>
                      <a:pt x="936" y="104"/>
                    </a:lnTo>
                    <a:lnTo>
                      <a:pt x="947" y="109"/>
                    </a:lnTo>
                    <a:lnTo>
                      <a:pt x="959" y="117"/>
                    </a:lnTo>
                    <a:lnTo>
                      <a:pt x="970" y="125"/>
                    </a:lnTo>
                    <a:lnTo>
                      <a:pt x="979" y="132"/>
                    </a:lnTo>
                    <a:lnTo>
                      <a:pt x="990" y="141"/>
                    </a:lnTo>
                    <a:lnTo>
                      <a:pt x="1000" y="150"/>
                    </a:lnTo>
                    <a:lnTo>
                      <a:pt x="1010" y="160"/>
                    </a:lnTo>
                    <a:lnTo>
                      <a:pt x="1018" y="171"/>
                    </a:lnTo>
                    <a:lnTo>
                      <a:pt x="1027" y="182"/>
                    </a:lnTo>
                    <a:lnTo>
                      <a:pt x="1034" y="193"/>
                    </a:lnTo>
                    <a:lnTo>
                      <a:pt x="1042" y="203"/>
                    </a:lnTo>
                    <a:lnTo>
                      <a:pt x="1048" y="215"/>
                    </a:lnTo>
                    <a:lnTo>
                      <a:pt x="1054" y="227"/>
                    </a:lnTo>
                    <a:lnTo>
                      <a:pt x="1059" y="239"/>
                    </a:lnTo>
                    <a:lnTo>
                      <a:pt x="1064" y="252"/>
                    </a:lnTo>
                    <a:lnTo>
                      <a:pt x="1068" y="264"/>
                    </a:lnTo>
                    <a:lnTo>
                      <a:pt x="1071" y="277"/>
                    </a:lnTo>
                    <a:lnTo>
                      <a:pt x="1074" y="290"/>
                    </a:lnTo>
                    <a:lnTo>
                      <a:pt x="1076" y="302"/>
                    </a:lnTo>
                    <a:lnTo>
                      <a:pt x="1078" y="315"/>
                    </a:lnTo>
                    <a:lnTo>
                      <a:pt x="1079" y="328"/>
                    </a:lnTo>
                    <a:lnTo>
                      <a:pt x="1079" y="341"/>
                    </a:lnTo>
                    <a:lnTo>
                      <a:pt x="1079" y="354"/>
                    </a:lnTo>
                    <a:lnTo>
                      <a:pt x="1078" y="366"/>
                    </a:lnTo>
                    <a:lnTo>
                      <a:pt x="1076" y="379"/>
                    </a:lnTo>
                    <a:lnTo>
                      <a:pt x="1074" y="392"/>
                    </a:lnTo>
                    <a:lnTo>
                      <a:pt x="1071" y="405"/>
                    </a:lnTo>
                    <a:lnTo>
                      <a:pt x="1068" y="417"/>
                    </a:lnTo>
                    <a:lnTo>
                      <a:pt x="1064" y="430"/>
                    </a:lnTo>
                    <a:lnTo>
                      <a:pt x="1059" y="442"/>
                    </a:lnTo>
                    <a:lnTo>
                      <a:pt x="1054" y="454"/>
                    </a:lnTo>
                    <a:lnTo>
                      <a:pt x="1048" y="466"/>
                    </a:lnTo>
                    <a:lnTo>
                      <a:pt x="1042" y="478"/>
                    </a:lnTo>
                    <a:lnTo>
                      <a:pt x="1034" y="490"/>
                    </a:lnTo>
                    <a:lnTo>
                      <a:pt x="1027" y="500"/>
                    </a:lnTo>
                    <a:lnTo>
                      <a:pt x="1018" y="511"/>
                    </a:lnTo>
                    <a:lnTo>
                      <a:pt x="1010" y="522"/>
                    </a:lnTo>
                    <a:lnTo>
                      <a:pt x="1000" y="532"/>
                    </a:lnTo>
                    <a:lnTo>
                      <a:pt x="1000" y="532"/>
                    </a:lnTo>
                    <a:close/>
                    <a:moveTo>
                      <a:pt x="1051" y="100"/>
                    </a:moveTo>
                    <a:lnTo>
                      <a:pt x="1039" y="88"/>
                    </a:lnTo>
                    <a:lnTo>
                      <a:pt x="1026" y="77"/>
                    </a:lnTo>
                    <a:lnTo>
                      <a:pt x="1012" y="66"/>
                    </a:lnTo>
                    <a:lnTo>
                      <a:pt x="999" y="57"/>
                    </a:lnTo>
                    <a:lnTo>
                      <a:pt x="985" y="48"/>
                    </a:lnTo>
                    <a:lnTo>
                      <a:pt x="970" y="40"/>
                    </a:lnTo>
                    <a:lnTo>
                      <a:pt x="956" y="33"/>
                    </a:lnTo>
                    <a:lnTo>
                      <a:pt x="940" y="26"/>
                    </a:lnTo>
                    <a:lnTo>
                      <a:pt x="925" y="20"/>
                    </a:lnTo>
                    <a:lnTo>
                      <a:pt x="910" y="15"/>
                    </a:lnTo>
                    <a:lnTo>
                      <a:pt x="894" y="11"/>
                    </a:lnTo>
                    <a:lnTo>
                      <a:pt x="879" y="7"/>
                    </a:lnTo>
                    <a:lnTo>
                      <a:pt x="863" y="5"/>
                    </a:lnTo>
                    <a:lnTo>
                      <a:pt x="848" y="3"/>
                    </a:lnTo>
                    <a:lnTo>
                      <a:pt x="831" y="0"/>
                    </a:lnTo>
                    <a:lnTo>
                      <a:pt x="815" y="0"/>
                    </a:lnTo>
                    <a:lnTo>
                      <a:pt x="799" y="0"/>
                    </a:lnTo>
                    <a:lnTo>
                      <a:pt x="783" y="1"/>
                    </a:lnTo>
                    <a:lnTo>
                      <a:pt x="768" y="3"/>
                    </a:lnTo>
                    <a:lnTo>
                      <a:pt x="751" y="5"/>
                    </a:lnTo>
                    <a:lnTo>
                      <a:pt x="735" y="8"/>
                    </a:lnTo>
                    <a:lnTo>
                      <a:pt x="720" y="11"/>
                    </a:lnTo>
                    <a:lnTo>
                      <a:pt x="704" y="15"/>
                    </a:lnTo>
                    <a:lnTo>
                      <a:pt x="689" y="21"/>
                    </a:lnTo>
                    <a:lnTo>
                      <a:pt x="674" y="27"/>
                    </a:lnTo>
                    <a:lnTo>
                      <a:pt x="659" y="34"/>
                    </a:lnTo>
                    <a:lnTo>
                      <a:pt x="644" y="41"/>
                    </a:lnTo>
                    <a:lnTo>
                      <a:pt x="629" y="49"/>
                    </a:lnTo>
                    <a:lnTo>
                      <a:pt x="615" y="58"/>
                    </a:lnTo>
                    <a:lnTo>
                      <a:pt x="602" y="67"/>
                    </a:lnTo>
                    <a:lnTo>
                      <a:pt x="588" y="78"/>
                    </a:lnTo>
                    <a:lnTo>
                      <a:pt x="575" y="89"/>
                    </a:lnTo>
                    <a:lnTo>
                      <a:pt x="563" y="78"/>
                    </a:lnTo>
                    <a:lnTo>
                      <a:pt x="549" y="67"/>
                    </a:lnTo>
                    <a:lnTo>
                      <a:pt x="536" y="58"/>
                    </a:lnTo>
                    <a:lnTo>
                      <a:pt x="522" y="49"/>
                    </a:lnTo>
                    <a:lnTo>
                      <a:pt x="507" y="41"/>
                    </a:lnTo>
                    <a:lnTo>
                      <a:pt x="493" y="34"/>
                    </a:lnTo>
                    <a:lnTo>
                      <a:pt x="478" y="27"/>
                    </a:lnTo>
                    <a:lnTo>
                      <a:pt x="463" y="21"/>
                    </a:lnTo>
                    <a:lnTo>
                      <a:pt x="448" y="15"/>
                    </a:lnTo>
                    <a:lnTo>
                      <a:pt x="432" y="11"/>
                    </a:lnTo>
                    <a:lnTo>
                      <a:pt x="417" y="8"/>
                    </a:lnTo>
                    <a:lnTo>
                      <a:pt x="400" y="5"/>
                    </a:lnTo>
                    <a:lnTo>
                      <a:pt x="384" y="3"/>
                    </a:lnTo>
                    <a:lnTo>
                      <a:pt x="369" y="1"/>
                    </a:lnTo>
                    <a:lnTo>
                      <a:pt x="353" y="0"/>
                    </a:lnTo>
                    <a:lnTo>
                      <a:pt x="337" y="0"/>
                    </a:lnTo>
                    <a:lnTo>
                      <a:pt x="320" y="0"/>
                    </a:lnTo>
                    <a:lnTo>
                      <a:pt x="304" y="3"/>
                    </a:lnTo>
                    <a:lnTo>
                      <a:pt x="289" y="5"/>
                    </a:lnTo>
                    <a:lnTo>
                      <a:pt x="273" y="7"/>
                    </a:lnTo>
                    <a:lnTo>
                      <a:pt x="258" y="11"/>
                    </a:lnTo>
                    <a:lnTo>
                      <a:pt x="242" y="15"/>
                    </a:lnTo>
                    <a:lnTo>
                      <a:pt x="227" y="20"/>
                    </a:lnTo>
                    <a:lnTo>
                      <a:pt x="211" y="26"/>
                    </a:lnTo>
                    <a:lnTo>
                      <a:pt x="196" y="33"/>
                    </a:lnTo>
                    <a:lnTo>
                      <a:pt x="182" y="40"/>
                    </a:lnTo>
                    <a:lnTo>
                      <a:pt x="167" y="48"/>
                    </a:lnTo>
                    <a:lnTo>
                      <a:pt x="153" y="57"/>
                    </a:lnTo>
                    <a:lnTo>
                      <a:pt x="140" y="66"/>
                    </a:lnTo>
                    <a:lnTo>
                      <a:pt x="126" y="77"/>
                    </a:lnTo>
                    <a:lnTo>
                      <a:pt x="113" y="88"/>
                    </a:lnTo>
                    <a:lnTo>
                      <a:pt x="101" y="100"/>
                    </a:lnTo>
                    <a:lnTo>
                      <a:pt x="88" y="113"/>
                    </a:lnTo>
                    <a:lnTo>
                      <a:pt x="77" y="126"/>
                    </a:lnTo>
                    <a:lnTo>
                      <a:pt x="67" y="139"/>
                    </a:lnTo>
                    <a:lnTo>
                      <a:pt x="57" y="153"/>
                    </a:lnTo>
                    <a:lnTo>
                      <a:pt x="47" y="168"/>
                    </a:lnTo>
                    <a:lnTo>
                      <a:pt x="40" y="182"/>
                    </a:lnTo>
                    <a:lnTo>
                      <a:pt x="32" y="197"/>
                    </a:lnTo>
                    <a:lnTo>
                      <a:pt x="26" y="212"/>
                    </a:lnTo>
                    <a:lnTo>
                      <a:pt x="19" y="228"/>
                    </a:lnTo>
                    <a:lnTo>
                      <a:pt x="14" y="243"/>
                    </a:lnTo>
                    <a:lnTo>
                      <a:pt x="9" y="260"/>
                    </a:lnTo>
                    <a:lnTo>
                      <a:pt x="6" y="276"/>
                    </a:lnTo>
                    <a:lnTo>
                      <a:pt x="4" y="292"/>
                    </a:lnTo>
                    <a:lnTo>
                      <a:pt x="2" y="308"/>
                    </a:lnTo>
                    <a:lnTo>
                      <a:pt x="1" y="324"/>
                    </a:lnTo>
                    <a:lnTo>
                      <a:pt x="0" y="341"/>
                    </a:lnTo>
                    <a:lnTo>
                      <a:pt x="1" y="357"/>
                    </a:lnTo>
                    <a:lnTo>
                      <a:pt x="2" y="374"/>
                    </a:lnTo>
                    <a:lnTo>
                      <a:pt x="4" y="390"/>
                    </a:lnTo>
                    <a:lnTo>
                      <a:pt x="6" y="406"/>
                    </a:lnTo>
                    <a:lnTo>
                      <a:pt x="9" y="423"/>
                    </a:lnTo>
                    <a:lnTo>
                      <a:pt x="14" y="438"/>
                    </a:lnTo>
                    <a:lnTo>
                      <a:pt x="19" y="454"/>
                    </a:lnTo>
                    <a:lnTo>
                      <a:pt x="26" y="469"/>
                    </a:lnTo>
                    <a:lnTo>
                      <a:pt x="32" y="484"/>
                    </a:lnTo>
                    <a:lnTo>
                      <a:pt x="40" y="499"/>
                    </a:lnTo>
                    <a:lnTo>
                      <a:pt x="47" y="514"/>
                    </a:lnTo>
                    <a:lnTo>
                      <a:pt x="57" y="528"/>
                    </a:lnTo>
                    <a:lnTo>
                      <a:pt x="67" y="543"/>
                    </a:lnTo>
                    <a:lnTo>
                      <a:pt x="77" y="557"/>
                    </a:lnTo>
                    <a:lnTo>
                      <a:pt x="88" y="570"/>
                    </a:lnTo>
                    <a:lnTo>
                      <a:pt x="101" y="582"/>
                    </a:lnTo>
                    <a:lnTo>
                      <a:pt x="129" y="611"/>
                    </a:lnTo>
                    <a:lnTo>
                      <a:pt x="179" y="660"/>
                    </a:lnTo>
                    <a:lnTo>
                      <a:pt x="244" y="724"/>
                    </a:lnTo>
                    <a:lnTo>
                      <a:pt x="314" y="793"/>
                    </a:lnTo>
                    <a:lnTo>
                      <a:pt x="383" y="862"/>
                    </a:lnTo>
                    <a:lnTo>
                      <a:pt x="443" y="921"/>
                    </a:lnTo>
                    <a:lnTo>
                      <a:pt x="484" y="960"/>
                    </a:lnTo>
                    <a:lnTo>
                      <a:pt x="499" y="977"/>
                    </a:lnTo>
                    <a:lnTo>
                      <a:pt x="507" y="983"/>
                    </a:lnTo>
                    <a:lnTo>
                      <a:pt x="516" y="990"/>
                    </a:lnTo>
                    <a:lnTo>
                      <a:pt x="526" y="995"/>
                    </a:lnTo>
                    <a:lnTo>
                      <a:pt x="535" y="1000"/>
                    </a:lnTo>
                    <a:lnTo>
                      <a:pt x="545" y="1004"/>
                    </a:lnTo>
                    <a:lnTo>
                      <a:pt x="555" y="1006"/>
                    </a:lnTo>
                    <a:lnTo>
                      <a:pt x="566" y="1007"/>
                    </a:lnTo>
                    <a:lnTo>
                      <a:pt x="576" y="1008"/>
                    </a:lnTo>
                    <a:lnTo>
                      <a:pt x="586" y="1007"/>
                    </a:lnTo>
                    <a:lnTo>
                      <a:pt x="597" y="1006"/>
                    </a:lnTo>
                    <a:lnTo>
                      <a:pt x="607" y="1004"/>
                    </a:lnTo>
                    <a:lnTo>
                      <a:pt x="616" y="1000"/>
                    </a:lnTo>
                    <a:lnTo>
                      <a:pt x="626" y="995"/>
                    </a:lnTo>
                    <a:lnTo>
                      <a:pt x="636" y="990"/>
                    </a:lnTo>
                    <a:lnTo>
                      <a:pt x="644" y="983"/>
                    </a:lnTo>
                    <a:lnTo>
                      <a:pt x="653" y="977"/>
                    </a:lnTo>
                    <a:lnTo>
                      <a:pt x="669" y="959"/>
                    </a:lnTo>
                    <a:lnTo>
                      <a:pt x="715" y="915"/>
                    </a:lnTo>
                    <a:lnTo>
                      <a:pt x="777" y="852"/>
                    </a:lnTo>
                    <a:lnTo>
                      <a:pt x="851" y="781"/>
                    </a:lnTo>
                    <a:lnTo>
                      <a:pt x="923" y="709"/>
                    </a:lnTo>
                    <a:lnTo>
                      <a:pt x="987" y="646"/>
                    </a:lnTo>
                    <a:lnTo>
                      <a:pt x="1032" y="601"/>
                    </a:lnTo>
                    <a:lnTo>
                      <a:pt x="1051" y="582"/>
                    </a:lnTo>
                    <a:lnTo>
                      <a:pt x="1064" y="570"/>
                    </a:lnTo>
                    <a:lnTo>
                      <a:pt x="1074" y="557"/>
                    </a:lnTo>
                    <a:lnTo>
                      <a:pt x="1085" y="543"/>
                    </a:lnTo>
                    <a:lnTo>
                      <a:pt x="1095" y="528"/>
                    </a:lnTo>
                    <a:lnTo>
                      <a:pt x="1105" y="514"/>
                    </a:lnTo>
                    <a:lnTo>
                      <a:pt x="1112" y="499"/>
                    </a:lnTo>
                    <a:lnTo>
                      <a:pt x="1120" y="484"/>
                    </a:lnTo>
                    <a:lnTo>
                      <a:pt x="1126" y="469"/>
                    </a:lnTo>
                    <a:lnTo>
                      <a:pt x="1133" y="454"/>
                    </a:lnTo>
                    <a:lnTo>
                      <a:pt x="1138" y="438"/>
                    </a:lnTo>
                    <a:lnTo>
                      <a:pt x="1142" y="423"/>
                    </a:lnTo>
                    <a:lnTo>
                      <a:pt x="1146" y="406"/>
                    </a:lnTo>
                    <a:lnTo>
                      <a:pt x="1148" y="390"/>
                    </a:lnTo>
                    <a:lnTo>
                      <a:pt x="1150" y="374"/>
                    </a:lnTo>
                    <a:lnTo>
                      <a:pt x="1151" y="357"/>
                    </a:lnTo>
                    <a:lnTo>
                      <a:pt x="1152" y="341"/>
                    </a:lnTo>
                    <a:lnTo>
                      <a:pt x="1151" y="324"/>
                    </a:lnTo>
                    <a:lnTo>
                      <a:pt x="1150" y="308"/>
                    </a:lnTo>
                    <a:lnTo>
                      <a:pt x="1148" y="292"/>
                    </a:lnTo>
                    <a:lnTo>
                      <a:pt x="1146" y="276"/>
                    </a:lnTo>
                    <a:lnTo>
                      <a:pt x="1142" y="260"/>
                    </a:lnTo>
                    <a:lnTo>
                      <a:pt x="1138" y="243"/>
                    </a:lnTo>
                    <a:lnTo>
                      <a:pt x="1133" y="228"/>
                    </a:lnTo>
                    <a:lnTo>
                      <a:pt x="1126" y="212"/>
                    </a:lnTo>
                    <a:lnTo>
                      <a:pt x="1120" y="197"/>
                    </a:lnTo>
                    <a:lnTo>
                      <a:pt x="1112" y="182"/>
                    </a:lnTo>
                    <a:lnTo>
                      <a:pt x="1105" y="168"/>
                    </a:lnTo>
                    <a:lnTo>
                      <a:pt x="1095" y="153"/>
                    </a:lnTo>
                    <a:lnTo>
                      <a:pt x="1085" y="139"/>
                    </a:lnTo>
                    <a:lnTo>
                      <a:pt x="1074" y="126"/>
                    </a:lnTo>
                    <a:lnTo>
                      <a:pt x="1064" y="113"/>
                    </a:lnTo>
                    <a:lnTo>
                      <a:pt x="1051"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sp>
            <p:nvSpPr>
              <p:cNvPr id="177" name="Freeform 149"/>
              <p:cNvSpPr>
                <a:spLocks/>
              </p:cNvSpPr>
              <p:nvPr/>
            </p:nvSpPr>
            <p:spPr bwMode="auto">
              <a:xfrm>
                <a:off x="1891506" y="1939528"/>
                <a:ext cx="68263" cy="68263"/>
              </a:xfrm>
              <a:custGeom>
                <a:avLst/>
                <a:gdLst>
                  <a:gd name="T0" fmla="*/ 152 w 171"/>
                  <a:gd name="T1" fmla="*/ 0 h 171"/>
                  <a:gd name="T2" fmla="*/ 137 w 171"/>
                  <a:gd name="T3" fmla="*/ 1 h 171"/>
                  <a:gd name="T4" fmla="*/ 107 w 171"/>
                  <a:gd name="T5" fmla="*/ 7 h 171"/>
                  <a:gd name="T6" fmla="*/ 80 w 171"/>
                  <a:gd name="T7" fmla="*/ 18 h 171"/>
                  <a:gd name="T8" fmla="*/ 55 w 171"/>
                  <a:gd name="T9" fmla="*/ 35 h 171"/>
                  <a:gd name="T10" fmla="*/ 35 w 171"/>
                  <a:gd name="T11" fmla="*/ 56 h 171"/>
                  <a:gd name="T12" fmla="*/ 18 w 171"/>
                  <a:gd name="T13" fmla="*/ 80 h 171"/>
                  <a:gd name="T14" fmla="*/ 7 w 171"/>
                  <a:gd name="T15" fmla="*/ 108 h 171"/>
                  <a:gd name="T16" fmla="*/ 1 w 171"/>
                  <a:gd name="T17" fmla="*/ 137 h 171"/>
                  <a:gd name="T18" fmla="*/ 0 w 171"/>
                  <a:gd name="T19" fmla="*/ 156 h 171"/>
                  <a:gd name="T20" fmla="*/ 3 w 171"/>
                  <a:gd name="T21" fmla="*/ 163 h 171"/>
                  <a:gd name="T22" fmla="*/ 8 w 171"/>
                  <a:gd name="T23" fmla="*/ 168 h 171"/>
                  <a:gd name="T24" fmla="*/ 14 w 171"/>
                  <a:gd name="T25" fmla="*/ 170 h 171"/>
                  <a:gd name="T26" fmla="*/ 22 w 171"/>
                  <a:gd name="T27" fmla="*/ 170 h 171"/>
                  <a:gd name="T28" fmla="*/ 28 w 171"/>
                  <a:gd name="T29" fmla="*/ 168 h 171"/>
                  <a:gd name="T30" fmla="*/ 32 w 171"/>
                  <a:gd name="T31" fmla="*/ 163 h 171"/>
                  <a:gd name="T32" fmla="*/ 36 w 171"/>
                  <a:gd name="T33" fmla="*/ 156 h 171"/>
                  <a:gd name="T34" fmla="*/ 36 w 171"/>
                  <a:gd name="T35" fmla="*/ 153 h 171"/>
                  <a:gd name="T36" fmla="*/ 38 w 171"/>
                  <a:gd name="T37" fmla="*/ 129 h 171"/>
                  <a:gd name="T38" fmla="*/ 45 w 171"/>
                  <a:gd name="T39" fmla="*/ 108 h 171"/>
                  <a:gd name="T40" fmla="*/ 56 w 171"/>
                  <a:gd name="T41" fmla="*/ 87 h 171"/>
                  <a:gd name="T42" fmla="*/ 70 w 171"/>
                  <a:gd name="T43" fmla="*/ 70 h 171"/>
                  <a:gd name="T44" fmla="*/ 88 w 171"/>
                  <a:gd name="T45" fmla="*/ 56 h 171"/>
                  <a:gd name="T46" fmla="*/ 107 w 171"/>
                  <a:gd name="T47" fmla="*/ 45 h 171"/>
                  <a:gd name="T48" fmla="*/ 130 w 171"/>
                  <a:gd name="T49" fmla="*/ 39 h 171"/>
                  <a:gd name="T50" fmla="*/ 153 w 171"/>
                  <a:gd name="T51" fmla="*/ 36 h 171"/>
                  <a:gd name="T52" fmla="*/ 157 w 171"/>
                  <a:gd name="T53" fmla="*/ 35 h 171"/>
                  <a:gd name="T54" fmla="*/ 163 w 171"/>
                  <a:gd name="T55" fmla="*/ 33 h 171"/>
                  <a:gd name="T56" fmla="*/ 167 w 171"/>
                  <a:gd name="T57" fmla="*/ 28 h 171"/>
                  <a:gd name="T58" fmla="*/ 171 w 171"/>
                  <a:gd name="T59" fmla="*/ 21 h 171"/>
                  <a:gd name="T60" fmla="*/ 171 w 171"/>
                  <a:gd name="T61" fmla="*/ 15 h 171"/>
                  <a:gd name="T62" fmla="*/ 167 w 171"/>
                  <a:gd name="T63" fmla="*/ 8 h 171"/>
                  <a:gd name="T64" fmla="*/ 163 w 171"/>
                  <a:gd name="T65" fmla="*/ 3 h 171"/>
                  <a:gd name="T66" fmla="*/ 157 w 171"/>
                  <a:gd name="T67" fmla="*/ 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1" h="171">
                    <a:moveTo>
                      <a:pt x="153" y="0"/>
                    </a:moveTo>
                    <a:lnTo>
                      <a:pt x="152" y="0"/>
                    </a:lnTo>
                    <a:lnTo>
                      <a:pt x="152" y="0"/>
                    </a:lnTo>
                    <a:lnTo>
                      <a:pt x="137" y="1"/>
                    </a:lnTo>
                    <a:lnTo>
                      <a:pt x="122" y="3"/>
                    </a:lnTo>
                    <a:lnTo>
                      <a:pt x="107" y="7"/>
                    </a:lnTo>
                    <a:lnTo>
                      <a:pt x="93" y="12"/>
                    </a:lnTo>
                    <a:lnTo>
                      <a:pt x="80" y="18"/>
                    </a:lnTo>
                    <a:lnTo>
                      <a:pt x="67" y="27"/>
                    </a:lnTo>
                    <a:lnTo>
                      <a:pt x="55" y="35"/>
                    </a:lnTo>
                    <a:lnTo>
                      <a:pt x="44" y="45"/>
                    </a:lnTo>
                    <a:lnTo>
                      <a:pt x="35" y="56"/>
                    </a:lnTo>
                    <a:lnTo>
                      <a:pt x="26" y="68"/>
                    </a:lnTo>
                    <a:lnTo>
                      <a:pt x="18" y="80"/>
                    </a:lnTo>
                    <a:lnTo>
                      <a:pt x="12" y="94"/>
                    </a:lnTo>
                    <a:lnTo>
                      <a:pt x="7" y="108"/>
                    </a:lnTo>
                    <a:lnTo>
                      <a:pt x="3" y="122"/>
                    </a:lnTo>
                    <a:lnTo>
                      <a:pt x="1" y="137"/>
                    </a:lnTo>
                    <a:lnTo>
                      <a:pt x="0" y="153"/>
                    </a:lnTo>
                    <a:lnTo>
                      <a:pt x="0" y="156"/>
                    </a:lnTo>
                    <a:lnTo>
                      <a:pt x="1" y="159"/>
                    </a:lnTo>
                    <a:lnTo>
                      <a:pt x="3" y="163"/>
                    </a:lnTo>
                    <a:lnTo>
                      <a:pt x="5" y="166"/>
                    </a:lnTo>
                    <a:lnTo>
                      <a:pt x="8" y="168"/>
                    </a:lnTo>
                    <a:lnTo>
                      <a:pt x="11" y="169"/>
                    </a:lnTo>
                    <a:lnTo>
                      <a:pt x="14" y="170"/>
                    </a:lnTo>
                    <a:lnTo>
                      <a:pt x="18" y="171"/>
                    </a:lnTo>
                    <a:lnTo>
                      <a:pt x="22" y="170"/>
                    </a:lnTo>
                    <a:lnTo>
                      <a:pt x="25" y="169"/>
                    </a:lnTo>
                    <a:lnTo>
                      <a:pt x="28" y="168"/>
                    </a:lnTo>
                    <a:lnTo>
                      <a:pt x="30" y="166"/>
                    </a:lnTo>
                    <a:lnTo>
                      <a:pt x="32" y="163"/>
                    </a:lnTo>
                    <a:lnTo>
                      <a:pt x="35" y="159"/>
                    </a:lnTo>
                    <a:lnTo>
                      <a:pt x="36" y="156"/>
                    </a:lnTo>
                    <a:lnTo>
                      <a:pt x="36" y="153"/>
                    </a:lnTo>
                    <a:lnTo>
                      <a:pt x="36" y="153"/>
                    </a:lnTo>
                    <a:lnTo>
                      <a:pt x="37" y="141"/>
                    </a:lnTo>
                    <a:lnTo>
                      <a:pt x="38" y="129"/>
                    </a:lnTo>
                    <a:lnTo>
                      <a:pt x="41" y="118"/>
                    </a:lnTo>
                    <a:lnTo>
                      <a:pt x="45" y="108"/>
                    </a:lnTo>
                    <a:lnTo>
                      <a:pt x="50" y="97"/>
                    </a:lnTo>
                    <a:lnTo>
                      <a:pt x="56" y="87"/>
                    </a:lnTo>
                    <a:lnTo>
                      <a:pt x="63" y="78"/>
                    </a:lnTo>
                    <a:lnTo>
                      <a:pt x="70" y="70"/>
                    </a:lnTo>
                    <a:lnTo>
                      <a:pt x="79" y="62"/>
                    </a:lnTo>
                    <a:lnTo>
                      <a:pt x="88" y="56"/>
                    </a:lnTo>
                    <a:lnTo>
                      <a:pt x="97" y="50"/>
                    </a:lnTo>
                    <a:lnTo>
                      <a:pt x="107" y="45"/>
                    </a:lnTo>
                    <a:lnTo>
                      <a:pt x="118" y="41"/>
                    </a:lnTo>
                    <a:lnTo>
                      <a:pt x="130" y="39"/>
                    </a:lnTo>
                    <a:lnTo>
                      <a:pt x="140" y="36"/>
                    </a:lnTo>
                    <a:lnTo>
                      <a:pt x="153" y="36"/>
                    </a:lnTo>
                    <a:lnTo>
                      <a:pt x="153" y="36"/>
                    </a:lnTo>
                    <a:lnTo>
                      <a:pt x="157" y="35"/>
                    </a:lnTo>
                    <a:lnTo>
                      <a:pt x="160" y="34"/>
                    </a:lnTo>
                    <a:lnTo>
                      <a:pt x="163" y="33"/>
                    </a:lnTo>
                    <a:lnTo>
                      <a:pt x="165" y="31"/>
                    </a:lnTo>
                    <a:lnTo>
                      <a:pt x="167" y="28"/>
                    </a:lnTo>
                    <a:lnTo>
                      <a:pt x="170" y="24"/>
                    </a:lnTo>
                    <a:lnTo>
                      <a:pt x="171" y="21"/>
                    </a:lnTo>
                    <a:lnTo>
                      <a:pt x="171" y="18"/>
                    </a:lnTo>
                    <a:lnTo>
                      <a:pt x="171" y="15"/>
                    </a:lnTo>
                    <a:lnTo>
                      <a:pt x="170" y="10"/>
                    </a:lnTo>
                    <a:lnTo>
                      <a:pt x="167" y="8"/>
                    </a:lnTo>
                    <a:lnTo>
                      <a:pt x="165" y="5"/>
                    </a:lnTo>
                    <a:lnTo>
                      <a:pt x="163" y="3"/>
                    </a:lnTo>
                    <a:lnTo>
                      <a:pt x="160" y="2"/>
                    </a:lnTo>
                    <a:lnTo>
                      <a:pt x="157" y="1"/>
                    </a:lnTo>
                    <a:lnTo>
                      <a:pt x="15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ndParaRPr>
              </a:p>
            </p:txBody>
          </p:sp>
        </p:grpSp>
      </p:grpSp>
      <p:sp>
        <p:nvSpPr>
          <p:cNvPr id="92" name="矩形 91"/>
          <p:cNvSpPr/>
          <p:nvPr/>
        </p:nvSpPr>
        <p:spPr>
          <a:xfrm>
            <a:off x="247973" y="341556"/>
            <a:ext cx="108488" cy="325464"/>
          </a:xfrm>
          <a:prstGeom prst="rect">
            <a:avLst/>
          </a:pr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TextBox 47"/>
          <p:cNvSpPr>
            <a:spLocks noChangeArrowheads="1"/>
          </p:cNvSpPr>
          <p:nvPr/>
        </p:nvSpPr>
        <p:spPr bwMode="auto">
          <a:xfrm>
            <a:off x="373639" y="247971"/>
            <a:ext cx="226107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点击添加文字内容</a:t>
            </a:r>
            <a:endParaRPr lang="en-US" altLang="zh-CN"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endParaRPr>
          </a:p>
        </p:txBody>
      </p:sp>
      <p:sp>
        <p:nvSpPr>
          <p:cNvPr id="77" name="矩形 11"/>
          <p:cNvSpPr/>
          <p:nvPr/>
        </p:nvSpPr>
        <p:spPr>
          <a:xfrm>
            <a:off x="3859238" y="5619647"/>
            <a:ext cx="8332761" cy="948955"/>
          </a:xfrm>
          <a:custGeom>
            <a:avLst/>
            <a:gdLst>
              <a:gd name="connsiteX0" fmla="*/ 0 w 12192000"/>
              <a:gd name="connsiteY0" fmla="*/ 0 h 1192289"/>
              <a:gd name="connsiteX1" fmla="*/ 12192000 w 12192000"/>
              <a:gd name="connsiteY1" fmla="*/ 0 h 1192289"/>
              <a:gd name="connsiteX2" fmla="*/ 12192000 w 12192000"/>
              <a:gd name="connsiteY2" fmla="*/ 1192289 h 1192289"/>
              <a:gd name="connsiteX3" fmla="*/ 0 w 12192000"/>
              <a:gd name="connsiteY3" fmla="*/ 1192289 h 1192289"/>
              <a:gd name="connsiteX4" fmla="*/ 0 w 12192000"/>
              <a:gd name="connsiteY4" fmla="*/ 0 h 1192289"/>
              <a:gd name="connsiteX0" fmla="*/ 0 w 12192000"/>
              <a:gd name="connsiteY0" fmla="*/ 148 h 1192437"/>
              <a:gd name="connsiteX1" fmla="*/ 6272463 w 12192000"/>
              <a:gd name="connsiteY1" fmla="*/ 655026 h 1192437"/>
              <a:gd name="connsiteX2" fmla="*/ 12192000 w 12192000"/>
              <a:gd name="connsiteY2" fmla="*/ 148 h 1192437"/>
              <a:gd name="connsiteX3" fmla="*/ 12192000 w 12192000"/>
              <a:gd name="connsiteY3" fmla="*/ 1192437 h 1192437"/>
              <a:gd name="connsiteX4" fmla="*/ 0 w 12192000"/>
              <a:gd name="connsiteY4" fmla="*/ 1192437 h 1192437"/>
              <a:gd name="connsiteX5" fmla="*/ 0 w 12192000"/>
              <a:gd name="connsiteY5" fmla="*/ 148 h 1192437"/>
              <a:gd name="connsiteX0" fmla="*/ 0 w 12192000"/>
              <a:gd name="connsiteY0" fmla="*/ 148 h 1192437"/>
              <a:gd name="connsiteX1" fmla="*/ 6272463 w 12192000"/>
              <a:gd name="connsiteY1" fmla="*/ 655026 h 1192437"/>
              <a:gd name="connsiteX2" fmla="*/ 12192000 w 12192000"/>
              <a:gd name="connsiteY2" fmla="*/ 148 h 1192437"/>
              <a:gd name="connsiteX3" fmla="*/ 12192000 w 12192000"/>
              <a:gd name="connsiteY3" fmla="*/ 1192437 h 1192437"/>
              <a:gd name="connsiteX4" fmla="*/ 0 w 12192000"/>
              <a:gd name="connsiteY4" fmla="*/ 1192437 h 1192437"/>
              <a:gd name="connsiteX5" fmla="*/ 0 w 12192000"/>
              <a:gd name="connsiteY5" fmla="*/ 148 h 1192437"/>
              <a:gd name="connsiteX0" fmla="*/ 0 w 12192000"/>
              <a:gd name="connsiteY0" fmla="*/ 100 h 1192389"/>
              <a:gd name="connsiteX1" fmla="*/ 6272463 w 12192000"/>
              <a:gd name="connsiteY1" fmla="*/ 654978 h 1192389"/>
              <a:gd name="connsiteX2" fmla="*/ 12192000 w 12192000"/>
              <a:gd name="connsiteY2" fmla="*/ 100 h 1192389"/>
              <a:gd name="connsiteX3" fmla="*/ 12192000 w 12192000"/>
              <a:gd name="connsiteY3" fmla="*/ 1192389 h 1192389"/>
              <a:gd name="connsiteX4" fmla="*/ 0 w 12192000"/>
              <a:gd name="connsiteY4" fmla="*/ 1192389 h 1192389"/>
              <a:gd name="connsiteX5" fmla="*/ 0 w 12192000"/>
              <a:gd name="connsiteY5" fmla="*/ 100 h 1192389"/>
              <a:gd name="connsiteX0" fmla="*/ 0 w 12192000"/>
              <a:gd name="connsiteY0" fmla="*/ 162340 h 1354629"/>
              <a:gd name="connsiteX1" fmla="*/ 7539789 w 12192000"/>
              <a:gd name="connsiteY1" fmla="*/ 335955 h 1354629"/>
              <a:gd name="connsiteX2" fmla="*/ 12192000 w 12192000"/>
              <a:gd name="connsiteY2" fmla="*/ 162340 h 1354629"/>
              <a:gd name="connsiteX3" fmla="*/ 12192000 w 12192000"/>
              <a:gd name="connsiteY3" fmla="*/ 1354629 h 1354629"/>
              <a:gd name="connsiteX4" fmla="*/ 0 w 12192000"/>
              <a:gd name="connsiteY4" fmla="*/ 1354629 h 1354629"/>
              <a:gd name="connsiteX5" fmla="*/ 0 w 12192000"/>
              <a:gd name="connsiteY5" fmla="*/ 162340 h 1354629"/>
              <a:gd name="connsiteX0" fmla="*/ 0 w 12224084"/>
              <a:gd name="connsiteY0" fmla="*/ 820066 h 1354629"/>
              <a:gd name="connsiteX1" fmla="*/ 7571873 w 12224084"/>
              <a:gd name="connsiteY1" fmla="*/ 335955 h 1354629"/>
              <a:gd name="connsiteX2" fmla="*/ 12224084 w 12224084"/>
              <a:gd name="connsiteY2" fmla="*/ 162340 h 1354629"/>
              <a:gd name="connsiteX3" fmla="*/ 12224084 w 12224084"/>
              <a:gd name="connsiteY3" fmla="*/ 1354629 h 1354629"/>
              <a:gd name="connsiteX4" fmla="*/ 32084 w 12224084"/>
              <a:gd name="connsiteY4" fmla="*/ 1354629 h 1354629"/>
              <a:gd name="connsiteX5" fmla="*/ 0 w 12224084"/>
              <a:gd name="connsiteY5" fmla="*/ 820066 h 1354629"/>
              <a:gd name="connsiteX0" fmla="*/ 0 w 12192000"/>
              <a:gd name="connsiteY0" fmla="*/ 419014 h 1354629"/>
              <a:gd name="connsiteX1" fmla="*/ 7539789 w 12192000"/>
              <a:gd name="connsiteY1" fmla="*/ 335955 h 1354629"/>
              <a:gd name="connsiteX2" fmla="*/ 12192000 w 12192000"/>
              <a:gd name="connsiteY2" fmla="*/ 162340 h 1354629"/>
              <a:gd name="connsiteX3" fmla="*/ 12192000 w 12192000"/>
              <a:gd name="connsiteY3" fmla="*/ 1354629 h 1354629"/>
              <a:gd name="connsiteX4" fmla="*/ 0 w 12192000"/>
              <a:gd name="connsiteY4" fmla="*/ 1354629 h 1354629"/>
              <a:gd name="connsiteX5" fmla="*/ 0 w 12192000"/>
              <a:gd name="connsiteY5" fmla="*/ 419014 h 1354629"/>
              <a:gd name="connsiteX0" fmla="*/ 0 w 12192000"/>
              <a:gd name="connsiteY0" fmla="*/ 419014 h 1354629"/>
              <a:gd name="connsiteX1" fmla="*/ 7539789 w 12192000"/>
              <a:gd name="connsiteY1" fmla="*/ 335955 h 1354629"/>
              <a:gd name="connsiteX2" fmla="*/ 12192000 w 12192000"/>
              <a:gd name="connsiteY2" fmla="*/ 162340 h 1354629"/>
              <a:gd name="connsiteX3" fmla="*/ 12192000 w 12192000"/>
              <a:gd name="connsiteY3" fmla="*/ 1354629 h 1354629"/>
              <a:gd name="connsiteX4" fmla="*/ 0 w 12192000"/>
              <a:gd name="connsiteY4" fmla="*/ 1354629 h 1354629"/>
              <a:gd name="connsiteX5" fmla="*/ 0 w 12192000"/>
              <a:gd name="connsiteY5" fmla="*/ 419014 h 1354629"/>
              <a:gd name="connsiteX0" fmla="*/ 0 w 12192000"/>
              <a:gd name="connsiteY0" fmla="*/ 296949 h 1232564"/>
              <a:gd name="connsiteX1" fmla="*/ 6994357 w 12192000"/>
              <a:gd name="connsiteY1" fmla="*/ 390354 h 1232564"/>
              <a:gd name="connsiteX2" fmla="*/ 12192000 w 12192000"/>
              <a:gd name="connsiteY2" fmla="*/ 40275 h 1232564"/>
              <a:gd name="connsiteX3" fmla="*/ 12192000 w 12192000"/>
              <a:gd name="connsiteY3" fmla="*/ 1232564 h 1232564"/>
              <a:gd name="connsiteX4" fmla="*/ 0 w 12192000"/>
              <a:gd name="connsiteY4" fmla="*/ 1232564 h 1232564"/>
              <a:gd name="connsiteX5" fmla="*/ 0 w 12192000"/>
              <a:gd name="connsiteY5" fmla="*/ 296949 h 1232564"/>
              <a:gd name="connsiteX0" fmla="*/ 0 w 12192000"/>
              <a:gd name="connsiteY0" fmla="*/ 470373 h 1405988"/>
              <a:gd name="connsiteX1" fmla="*/ 6994357 w 12192000"/>
              <a:gd name="connsiteY1" fmla="*/ 563778 h 1405988"/>
              <a:gd name="connsiteX2" fmla="*/ 12192000 w 12192000"/>
              <a:gd name="connsiteY2" fmla="*/ 213699 h 1405988"/>
              <a:gd name="connsiteX3" fmla="*/ 12192000 w 12192000"/>
              <a:gd name="connsiteY3" fmla="*/ 1405988 h 1405988"/>
              <a:gd name="connsiteX4" fmla="*/ 0 w 12192000"/>
              <a:gd name="connsiteY4" fmla="*/ 1405988 h 1405988"/>
              <a:gd name="connsiteX5" fmla="*/ 0 w 12192000"/>
              <a:gd name="connsiteY5" fmla="*/ 470373 h 1405988"/>
              <a:gd name="connsiteX0" fmla="*/ 0 w 12192000"/>
              <a:gd name="connsiteY0" fmla="*/ 463665 h 1399280"/>
              <a:gd name="connsiteX1" fmla="*/ 6256420 w 12192000"/>
              <a:gd name="connsiteY1" fmla="*/ 573113 h 1399280"/>
              <a:gd name="connsiteX2" fmla="*/ 12192000 w 12192000"/>
              <a:gd name="connsiteY2" fmla="*/ 206991 h 1399280"/>
              <a:gd name="connsiteX3" fmla="*/ 12192000 w 12192000"/>
              <a:gd name="connsiteY3" fmla="*/ 1399280 h 1399280"/>
              <a:gd name="connsiteX4" fmla="*/ 0 w 12192000"/>
              <a:gd name="connsiteY4" fmla="*/ 1399280 h 1399280"/>
              <a:gd name="connsiteX5" fmla="*/ 0 w 12192000"/>
              <a:gd name="connsiteY5" fmla="*/ 463665 h 1399280"/>
              <a:gd name="connsiteX0" fmla="*/ 0 w 12192000"/>
              <a:gd name="connsiteY0" fmla="*/ 530930 h 1466545"/>
              <a:gd name="connsiteX1" fmla="*/ 6256420 w 12192000"/>
              <a:gd name="connsiteY1" fmla="*/ 640378 h 1466545"/>
              <a:gd name="connsiteX2" fmla="*/ 12192000 w 12192000"/>
              <a:gd name="connsiteY2" fmla="*/ 274256 h 1466545"/>
              <a:gd name="connsiteX3" fmla="*/ 12192000 w 12192000"/>
              <a:gd name="connsiteY3" fmla="*/ 1466545 h 1466545"/>
              <a:gd name="connsiteX4" fmla="*/ 0 w 12192000"/>
              <a:gd name="connsiteY4" fmla="*/ 1466545 h 1466545"/>
              <a:gd name="connsiteX5" fmla="*/ 0 w 12192000"/>
              <a:gd name="connsiteY5" fmla="*/ 530930 h 1466545"/>
              <a:gd name="connsiteX0" fmla="*/ 0 w 12192000"/>
              <a:gd name="connsiteY0" fmla="*/ 345775 h 1281390"/>
              <a:gd name="connsiteX1" fmla="*/ 6256420 w 12192000"/>
              <a:gd name="connsiteY1" fmla="*/ 455223 h 1281390"/>
              <a:gd name="connsiteX2" fmla="*/ 12192000 w 12192000"/>
              <a:gd name="connsiteY2" fmla="*/ 89101 h 1281390"/>
              <a:gd name="connsiteX3" fmla="*/ 12192000 w 12192000"/>
              <a:gd name="connsiteY3" fmla="*/ 1281390 h 1281390"/>
              <a:gd name="connsiteX4" fmla="*/ 0 w 12192000"/>
              <a:gd name="connsiteY4" fmla="*/ 1281390 h 1281390"/>
              <a:gd name="connsiteX5" fmla="*/ 0 w 12192000"/>
              <a:gd name="connsiteY5" fmla="*/ 345775 h 1281390"/>
              <a:gd name="connsiteX0" fmla="*/ 0 w 12192000"/>
              <a:gd name="connsiteY0" fmla="*/ 623906 h 1559521"/>
              <a:gd name="connsiteX1" fmla="*/ 6256420 w 12192000"/>
              <a:gd name="connsiteY1" fmla="*/ 733354 h 1559521"/>
              <a:gd name="connsiteX2" fmla="*/ 12192000 w 12192000"/>
              <a:gd name="connsiteY2" fmla="*/ 367232 h 1559521"/>
              <a:gd name="connsiteX3" fmla="*/ 12192000 w 12192000"/>
              <a:gd name="connsiteY3" fmla="*/ 1559521 h 1559521"/>
              <a:gd name="connsiteX4" fmla="*/ 0 w 12192000"/>
              <a:gd name="connsiteY4" fmla="*/ 1559521 h 1559521"/>
              <a:gd name="connsiteX5" fmla="*/ 0 w 12192000"/>
              <a:gd name="connsiteY5" fmla="*/ 623906 h 1559521"/>
              <a:gd name="connsiteX0" fmla="*/ 0 w 12192000"/>
              <a:gd name="connsiteY0" fmla="*/ 623906 h 1559521"/>
              <a:gd name="connsiteX1" fmla="*/ 6256420 w 12192000"/>
              <a:gd name="connsiteY1" fmla="*/ 733354 h 1559521"/>
              <a:gd name="connsiteX2" fmla="*/ 12192000 w 12192000"/>
              <a:gd name="connsiteY2" fmla="*/ 367232 h 1559521"/>
              <a:gd name="connsiteX3" fmla="*/ 12192000 w 12192000"/>
              <a:gd name="connsiteY3" fmla="*/ 1559521 h 1559521"/>
              <a:gd name="connsiteX4" fmla="*/ 0 w 12192000"/>
              <a:gd name="connsiteY4" fmla="*/ 1559521 h 1559521"/>
              <a:gd name="connsiteX5" fmla="*/ 0 w 12192000"/>
              <a:gd name="connsiteY5" fmla="*/ 623906 h 1559521"/>
              <a:gd name="connsiteX0" fmla="*/ 0 w 12192000"/>
              <a:gd name="connsiteY0" fmla="*/ 431887 h 1367502"/>
              <a:gd name="connsiteX1" fmla="*/ 6256420 w 12192000"/>
              <a:gd name="connsiteY1" fmla="*/ 541335 h 1367502"/>
              <a:gd name="connsiteX2" fmla="*/ 12192000 w 12192000"/>
              <a:gd name="connsiteY2" fmla="*/ 175213 h 1367502"/>
              <a:gd name="connsiteX3" fmla="*/ 12192000 w 12192000"/>
              <a:gd name="connsiteY3" fmla="*/ 1367502 h 1367502"/>
              <a:gd name="connsiteX4" fmla="*/ 0 w 12192000"/>
              <a:gd name="connsiteY4" fmla="*/ 1367502 h 1367502"/>
              <a:gd name="connsiteX5" fmla="*/ 0 w 12192000"/>
              <a:gd name="connsiteY5" fmla="*/ 431887 h 1367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1367502">
                <a:moveTo>
                  <a:pt x="0" y="431887"/>
                </a:moveTo>
                <a:cubicBezTo>
                  <a:pt x="2363537" y="933591"/>
                  <a:pt x="3860798" y="1130495"/>
                  <a:pt x="6256420" y="541335"/>
                </a:cubicBezTo>
                <a:cubicBezTo>
                  <a:pt x="7539788" y="290958"/>
                  <a:pt x="10013059" y="-290206"/>
                  <a:pt x="12192000" y="175213"/>
                </a:cubicBezTo>
                <a:lnTo>
                  <a:pt x="12192000" y="1367502"/>
                </a:lnTo>
                <a:lnTo>
                  <a:pt x="0" y="1367502"/>
                </a:lnTo>
                <a:lnTo>
                  <a:pt x="0" y="431887"/>
                </a:lnTo>
                <a:close/>
              </a:path>
            </a:pathLst>
          </a:custGeom>
          <a:solidFill>
            <a:srgbClr val="FB7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矩形 11"/>
          <p:cNvSpPr/>
          <p:nvPr/>
        </p:nvSpPr>
        <p:spPr>
          <a:xfrm flipH="1">
            <a:off x="-16042" y="5661363"/>
            <a:ext cx="12208042" cy="1196636"/>
          </a:xfrm>
          <a:custGeom>
            <a:avLst/>
            <a:gdLst>
              <a:gd name="connsiteX0" fmla="*/ 0 w 12192000"/>
              <a:gd name="connsiteY0" fmla="*/ 0 h 1192289"/>
              <a:gd name="connsiteX1" fmla="*/ 12192000 w 12192000"/>
              <a:gd name="connsiteY1" fmla="*/ 0 h 1192289"/>
              <a:gd name="connsiteX2" fmla="*/ 12192000 w 12192000"/>
              <a:gd name="connsiteY2" fmla="*/ 1192289 h 1192289"/>
              <a:gd name="connsiteX3" fmla="*/ 0 w 12192000"/>
              <a:gd name="connsiteY3" fmla="*/ 1192289 h 1192289"/>
              <a:gd name="connsiteX4" fmla="*/ 0 w 12192000"/>
              <a:gd name="connsiteY4" fmla="*/ 0 h 1192289"/>
              <a:gd name="connsiteX0" fmla="*/ 0 w 12192000"/>
              <a:gd name="connsiteY0" fmla="*/ 148 h 1192437"/>
              <a:gd name="connsiteX1" fmla="*/ 6272463 w 12192000"/>
              <a:gd name="connsiteY1" fmla="*/ 655026 h 1192437"/>
              <a:gd name="connsiteX2" fmla="*/ 12192000 w 12192000"/>
              <a:gd name="connsiteY2" fmla="*/ 148 h 1192437"/>
              <a:gd name="connsiteX3" fmla="*/ 12192000 w 12192000"/>
              <a:gd name="connsiteY3" fmla="*/ 1192437 h 1192437"/>
              <a:gd name="connsiteX4" fmla="*/ 0 w 12192000"/>
              <a:gd name="connsiteY4" fmla="*/ 1192437 h 1192437"/>
              <a:gd name="connsiteX5" fmla="*/ 0 w 12192000"/>
              <a:gd name="connsiteY5" fmla="*/ 148 h 1192437"/>
              <a:gd name="connsiteX0" fmla="*/ 0 w 12192000"/>
              <a:gd name="connsiteY0" fmla="*/ 148 h 1192437"/>
              <a:gd name="connsiteX1" fmla="*/ 6272463 w 12192000"/>
              <a:gd name="connsiteY1" fmla="*/ 655026 h 1192437"/>
              <a:gd name="connsiteX2" fmla="*/ 12192000 w 12192000"/>
              <a:gd name="connsiteY2" fmla="*/ 148 h 1192437"/>
              <a:gd name="connsiteX3" fmla="*/ 12192000 w 12192000"/>
              <a:gd name="connsiteY3" fmla="*/ 1192437 h 1192437"/>
              <a:gd name="connsiteX4" fmla="*/ 0 w 12192000"/>
              <a:gd name="connsiteY4" fmla="*/ 1192437 h 1192437"/>
              <a:gd name="connsiteX5" fmla="*/ 0 w 12192000"/>
              <a:gd name="connsiteY5" fmla="*/ 148 h 1192437"/>
              <a:gd name="connsiteX0" fmla="*/ 0 w 12192000"/>
              <a:gd name="connsiteY0" fmla="*/ 100 h 1192389"/>
              <a:gd name="connsiteX1" fmla="*/ 6272463 w 12192000"/>
              <a:gd name="connsiteY1" fmla="*/ 654978 h 1192389"/>
              <a:gd name="connsiteX2" fmla="*/ 12192000 w 12192000"/>
              <a:gd name="connsiteY2" fmla="*/ 100 h 1192389"/>
              <a:gd name="connsiteX3" fmla="*/ 12192000 w 12192000"/>
              <a:gd name="connsiteY3" fmla="*/ 1192389 h 1192389"/>
              <a:gd name="connsiteX4" fmla="*/ 0 w 12192000"/>
              <a:gd name="connsiteY4" fmla="*/ 1192389 h 1192389"/>
              <a:gd name="connsiteX5" fmla="*/ 0 w 12192000"/>
              <a:gd name="connsiteY5" fmla="*/ 100 h 1192389"/>
              <a:gd name="connsiteX0" fmla="*/ 0 w 12192000"/>
              <a:gd name="connsiteY0" fmla="*/ 162340 h 1354629"/>
              <a:gd name="connsiteX1" fmla="*/ 7539789 w 12192000"/>
              <a:gd name="connsiteY1" fmla="*/ 335955 h 1354629"/>
              <a:gd name="connsiteX2" fmla="*/ 12192000 w 12192000"/>
              <a:gd name="connsiteY2" fmla="*/ 162340 h 1354629"/>
              <a:gd name="connsiteX3" fmla="*/ 12192000 w 12192000"/>
              <a:gd name="connsiteY3" fmla="*/ 1354629 h 1354629"/>
              <a:gd name="connsiteX4" fmla="*/ 0 w 12192000"/>
              <a:gd name="connsiteY4" fmla="*/ 1354629 h 1354629"/>
              <a:gd name="connsiteX5" fmla="*/ 0 w 12192000"/>
              <a:gd name="connsiteY5" fmla="*/ 162340 h 1354629"/>
              <a:gd name="connsiteX0" fmla="*/ 0 w 12224084"/>
              <a:gd name="connsiteY0" fmla="*/ 820066 h 1354629"/>
              <a:gd name="connsiteX1" fmla="*/ 7571873 w 12224084"/>
              <a:gd name="connsiteY1" fmla="*/ 335955 h 1354629"/>
              <a:gd name="connsiteX2" fmla="*/ 12224084 w 12224084"/>
              <a:gd name="connsiteY2" fmla="*/ 162340 h 1354629"/>
              <a:gd name="connsiteX3" fmla="*/ 12224084 w 12224084"/>
              <a:gd name="connsiteY3" fmla="*/ 1354629 h 1354629"/>
              <a:gd name="connsiteX4" fmla="*/ 32084 w 12224084"/>
              <a:gd name="connsiteY4" fmla="*/ 1354629 h 1354629"/>
              <a:gd name="connsiteX5" fmla="*/ 0 w 12224084"/>
              <a:gd name="connsiteY5" fmla="*/ 820066 h 1354629"/>
              <a:gd name="connsiteX0" fmla="*/ 0 w 12192000"/>
              <a:gd name="connsiteY0" fmla="*/ 419014 h 1354629"/>
              <a:gd name="connsiteX1" fmla="*/ 7539789 w 12192000"/>
              <a:gd name="connsiteY1" fmla="*/ 335955 h 1354629"/>
              <a:gd name="connsiteX2" fmla="*/ 12192000 w 12192000"/>
              <a:gd name="connsiteY2" fmla="*/ 162340 h 1354629"/>
              <a:gd name="connsiteX3" fmla="*/ 12192000 w 12192000"/>
              <a:gd name="connsiteY3" fmla="*/ 1354629 h 1354629"/>
              <a:gd name="connsiteX4" fmla="*/ 0 w 12192000"/>
              <a:gd name="connsiteY4" fmla="*/ 1354629 h 1354629"/>
              <a:gd name="connsiteX5" fmla="*/ 0 w 12192000"/>
              <a:gd name="connsiteY5" fmla="*/ 419014 h 1354629"/>
              <a:gd name="connsiteX0" fmla="*/ 0 w 12192000"/>
              <a:gd name="connsiteY0" fmla="*/ 419014 h 1354629"/>
              <a:gd name="connsiteX1" fmla="*/ 7539789 w 12192000"/>
              <a:gd name="connsiteY1" fmla="*/ 335955 h 1354629"/>
              <a:gd name="connsiteX2" fmla="*/ 12192000 w 12192000"/>
              <a:gd name="connsiteY2" fmla="*/ 162340 h 1354629"/>
              <a:gd name="connsiteX3" fmla="*/ 12192000 w 12192000"/>
              <a:gd name="connsiteY3" fmla="*/ 1354629 h 1354629"/>
              <a:gd name="connsiteX4" fmla="*/ 0 w 12192000"/>
              <a:gd name="connsiteY4" fmla="*/ 1354629 h 1354629"/>
              <a:gd name="connsiteX5" fmla="*/ 0 w 12192000"/>
              <a:gd name="connsiteY5" fmla="*/ 419014 h 1354629"/>
              <a:gd name="connsiteX0" fmla="*/ 0 w 12192000"/>
              <a:gd name="connsiteY0" fmla="*/ 296949 h 1232564"/>
              <a:gd name="connsiteX1" fmla="*/ 6994357 w 12192000"/>
              <a:gd name="connsiteY1" fmla="*/ 390354 h 1232564"/>
              <a:gd name="connsiteX2" fmla="*/ 12192000 w 12192000"/>
              <a:gd name="connsiteY2" fmla="*/ 40275 h 1232564"/>
              <a:gd name="connsiteX3" fmla="*/ 12192000 w 12192000"/>
              <a:gd name="connsiteY3" fmla="*/ 1232564 h 1232564"/>
              <a:gd name="connsiteX4" fmla="*/ 0 w 12192000"/>
              <a:gd name="connsiteY4" fmla="*/ 1232564 h 1232564"/>
              <a:gd name="connsiteX5" fmla="*/ 0 w 12192000"/>
              <a:gd name="connsiteY5" fmla="*/ 296949 h 1232564"/>
              <a:gd name="connsiteX0" fmla="*/ 0 w 12192000"/>
              <a:gd name="connsiteY0" fmla="*/ 470373 h 1405988"/>
              <a:gd name="connsiteX1" fmla="*/ 6994357 w 12192000"/>
              <a:gd name="connsiteY1" fmla="*/ 563778 h 1405988"/>
              <a:gd name="connsiteX2" fmla="*/ 12192000 w 12192000"/>
              <a:gd name="connsiteY2" fmla="*/ 213699 h 1405988"/>
              <a:gd name="connsiteX3" fmla="*/ 12192000 w 12192000"/>
              <a:gd name="connsiteY3" fmla="*/ 1405988 h 1405988"/>
              <a:gd name="connsiteX4" fmla="*/ 0 w 12192000"/>
              <a:gd name="connsiteY4" fmla="*/ 1405988 h 1405988"/>
              <a:gd name="connsiteX5" fmla="*/ 0 w 12192000"/>
              <a:gd name="connsiteY5" fmla="*/ 470373 h 1405988"/>
              <a:gd name="connsiteX0" fmla="*/ 0 w 12192000"/>
              <a:gd name="connsiteY0" fmla="*/ 463665 h 1399280"/>
              <a:gd name="connsiteX1" fmla="*/ 6256420 w 12192000"/>
              <a:gd name="connsiteY1" fmla="*/ 573113 h 1399280"/>
              <a:gd name="connsiteX2" fmla="*/ 12192000 w 12192000"/>
              <a:gd name="connsiteY2" fmla="*/ 206991 h 1399280"/>
              <a:gd name="connsiteX3" fmla="*/ 12192000 w 12192000"/>
              <a:gd name="connsiteY3" fmla="*/ 1399280 h 1399280"/>
              <a:gd name="connsiteX4" fmla="*/ 0 w 12192000"/>
              <a:gd name="connsiteY4" fmla="*/ 1399280 h 1399280"/>
              <a:gd name="connsiteX5" fmla="*/ 0 w 12192000"/>
              <a:gd name="connsiteY5" fmla="*/ 463665 h 1399280"/>
              <a:gd name="connsiteX0" fmla="*/ 0 w 12192000"/>
              <a:gd name="connsiteY0" fmla="*/ 530930 h 1466545"/>
              <a:gd name="connsiteX1" fmla="*/ 6256420 w 12192000"/>
              <a:gd name="connsiteY1" fmla="*/ 640378 h 1466545"/>
              <a:gd name="connsiteX2" fmla="*/ 12192000 w 12192000"/>
              <a:gd name="connsiteY2" fmla="*/ 274256 h 1466545"/>
              <a:gd name="connsiteX3" fmla="*/ 12192000 w 12192000"/>
              <a:gd name="connsiteY3" fmla="*/ 1466545 h 1466545"/>
              <a:gd name="connsiteX4" fmla="*/ 0 w 12192000"/>
              <a:gd name="connsiteY4" fmla="*/ 1466545 h 1466545"/>
              <a:gd name="connsiteX5" fmla="*/ 0 w 12192000"/>
              <a:gd name="connsiteY5" fmla="*/ 530930 h 1466545"/>
              <a:gd name="connsiteX0" fmla="*/ 0 w 12192000"/>
              <a:gd name="connsiteY0" fmla="*/ 345775 h 1281390"/>
              <a:gd name="connsiteX1" fmla="*/ 6256420 w 12192000"/>
              <a:gd name="connsiteY1" fmla="*/ 455223 h 1281390"/>
              <a:gd name="connsiteX2" fmla="*/ 12192000 w 12192000"/>
              <a:gd name="connsiteY2" fmla="*/ 89101 h 1281390"/>
              <a:gd name="connsiteX3" fmla="*/ 12192000 w 12192000"/>
              <a:gd name="connsiteY3" fmla="*/ 1281390 h 1281390"/>
              <a:gd name="connsiteX4" fmla="*/ 0 w 12192000"/>
              <a:gd name="connsiteY4" fmla="*/ 1281390 h 1281390"/>
              <a:gd name="connsiteX5" fmla="*/ 0 w 12192000"/>
              <a:gd name="connsiteY5" fmla="*/ 345775 h 1281390"/>
              <a:gd name="connsiteX0" fmla="*/ 0 w 12192000"/>
              <a:gd name="connsiteY0" fmla="*/ 623906 h 1559521"/>
              <a:gd name="connsiteX1" fmla="*/ 6256420 w 12192000"/>
              <a:gd name="connsiteY1" fmla="*/ 733354 h 1559521"/>
              <a:gd name="connsiteX2" fmla="*/ 12192000 w 12192000"/>
              <a:gd name="connsiteY2" fmla="*/ 367232 h 1559521"/>
              <a:gd name="connsiteX3" fmla="*/ 12192000 w 12192000"/>
              <a:gd name="connsiteY3" fmla="*/ 1559521 h 1559521"/>
              <a:gd name="connsiteX4" fmla="*/ 0 w 12192000"/>
              <a:gd name="connsiteY4" fmla="*/ 1559521 h 1559521"/>
              <a:gd name="connsiteX5" fmla="*/ 0 w 12192000"/>
              <a:gd name="connsiteY5" fmla="*/ 623906 h 1559521"/>
              <a:gd name="connsiteX0" fmla="*/ 0 w 12192000"/>
              <a:gd name="connsiteY0" fmla="*/ 623906 h 1559521"/>
              <a:gd name="connsiteX1" fmla="*/ 6256420 w 12192000"/>
              <a:gd name="connsiteY1" fmla="*/ 733354 h 1559521"/>
              <a:gd name="connsiteX2" fmla="*/ 12192000 w 12192000"/>
              <a:gd name="connsiteY2" fmla="*/ 367232 h 1559521"/>
              <a:gd name="connsiteX3" fmla="*/ 12192000 w 12192000"/>
              <a:gd name="connsiteY3" fmla="*/ 1559521 h 1559521"/>
              <a:gd name="connsiteX4" fmla="*/ 0 w 12192000"/>
              <a:gd name="connsiteY4" fmla="*/ 1559521 h 1559521"/>
              <a:gd name="connsiteX5" fmla="*/ 0 w 12192000"/>
              <a:gd name="connsiteY5" fmla="*/ 623906 h 1559521"/>
              <a:gd name="connsiteX0" fmla="*/ 0 w 12208042"/>
              <a:gd name="connsiteY0" fmla="*/ 860553 h 1796168"/>
              <a:gd name="connsiteX1" fmla="*/ 6256420 w 12208042"/>
              <a:gd name="connsiteY1" fmla="*/ 970001 h 1796168"/>
              <a:gd name="connsiteX2" fmla="*/ 12208042 w 12208042"/>
              <a:gd name="connsiteY2" fmla="*/ 314427 h 1796168"/>
              <a:gd name="connsiteX3" fmla="*/ 12192000 w 12208042"/>
              <a:gd name="connsiteY3" fmla="*/ 1796168 h 1796168"/>
              <a:gd name="connsiteX4" fmla="*/ 0 w 12208042"/>
              <a:gd name="connsiteY4" fmla="*/ 1796168 h 1796168"/>
              <a:gd name="connsiteX5" fmla="*/ 0 w 12208042"/>
              <a:gd name="connsiteY5" fmla="*/ 860553 h 1796168"/>
              <a:gd name="connsiteX0" fmla="*/ 0 w 12208042"/>
              <a:gd name="connsiteY0" fmla="*/ 606621 h 1542236"/>
              <a:gd name="connsiteX1" fmla="*/ 6256420 w 12208042"/>
              <a:gd name="connsiteY1" fmla="*/ 716069 h 1542236"/>
              <a:gd name="connsiteX2" fmla="*/ 12208042 w 12208042"/>
              <a:gd name="connsiteY2" fmla="*/ 60495 h 1542236"/>
              <a:gd name="connsiteX3" fmla="*/ 12192000 w 12208042"/>
              <a:gd name="connsiteY3" fmla="*/ 1542236 h 1542236"/>
              <a:gd name="connsiteX4" fmla="*/ 0 w 12208042"/>
              <a:gd name="connsiteY4" fmla="*/ 1542236 h 1542236"/>
              <a:gd name="connsiteX5" fmla="*/ 0 w 12208042"/>
              <a:gd name="connsiteY5" fmla="*/ 606621 h 1542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08042" h="1542236">
                <a:moveTo>
                  <a:pt x="0" y="606621"/>
                </a:moveTo>
                <a:cubicBezTo>
                  <a:pt x="2363537" y="1108325"/>
                  <a:pt x="3860798" y="1305229"/>
                  <a:pt x="6256420" y="716069"/>
                </a:cubicBezTo>
                <a:cubicBezTo>
                  <a:pt x="7539788" y="465692"/>
                  <a:pt x="10347158" y="-203228"/>
                  <a:pt x="12208042" y="60495"/>
                </a:cubicBezTo>
                <a:lnTo>
                  <a:pt x="12192000" y="1542236"/>
                </a:lnTo>
                <a:lnTo>
                  <a:pt x="0" y="1542236"/>
                </a:lnTo>
                <a:lnTo>
                  <a:pt x="0" y="606621"/>
                </a:lnTo>
                <a:close/>
              </a:path>
            </a:pathLst>
          </a:cu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zh-CN" altLang="en-US" sz="1800" b="0" i="0" u="none" strike="noStrike" kern="1200" cap="none" spc="0" normalizeH="0" baseline="0" noProof="0">
              <a:ln>
                <a:noFill/>
              </a:ln>
              <a:gradFill>
                <a:gsLst>
                  <a:gs pos="0">
                    <a:srgbClr val="FF0000"/>
                  </a:gs>
                  <a:gs pos="97500">
                    <a:srgbClr val="002060"/>
                  </a:gs>
                  <a:gs pos="64000">
                    <a:srgbClr val="7030A0"/>
                  </a:gs>
                </a:gsLst>
                <a:lin ang="10800000" scaled="0"/>
              </a:gra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47164102"/>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fade">
                                      <p:cBhvr>
                                        <p:cTn id="11" dur="500"/>
                                        <p:tgtEl>
                                          <p:spTgt spid="7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par>
                          <p:cTn id="26" fill="hold">
                            <p:stCondLst>
                              <p:cond delay="3000"/>
                            </p:stCondLst>
                            <p:childTnLst>
                              <p:par>
                                <p:cTn id="27" presetID="53" presetClass="entr" presetSubtype="16"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childTnLst>
                          </p:cTn>
                        </p:par>
                        <p:par>
                          <p:cTn id="32" fill="hold">
                            <p:stCondLst>
                              <p:cond delay="3500"/>
                            </p:stCondLst>
                            <p:childTnLst>
                              <p:par>
                                <p:cTn id="33" presetID="47" presetClass="entr" presetSubtype="0"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4500"/>
                            </p:stCondLst>
                            <p:childTnLst>
                              <p:par>
                                <p:cTn id="39" presetID="22" presetClass="entr" presetSubtype="4" fill="hold" nodeType="afterEffect">
                                  <p:stCondLst>
                                    <p:cond delay="0"/>
                                  </p:stCondLst>
                                  <p:childTnLst>
                                    <p:set>
                                      <p:cBhvr>
                                        <p:cTn id="40" dur="1" fill="hold">
                                          <p:stCondLst>
                                            <p:cond delay="0"/>
                                          </p:stCondLst>
                                        </p:cTn>
                                        <p:tgtEl>
                                          <p:spTgt spid="105"/>
                                        </p:tgtEl>
                                        <p:attrNameLst>
                                          <p:attrName>style.visibility</p:attrName>
                                        </p:attrNameLst>
                                      </p:cBhvr>
                                      <p:to>
                                        <p:strVal val="visible"/>
                                      </p:to>
                                    </p:set>
                                    <p:animEffect transition="in" filter="wipe(down)">
                                      <p:cBhvr>
                                        <p:cTn id="41" dur="500"/>
                                        <p:tgtEl>
                                          <p:spTgt spid="105"/>
                                        </p:tgtEl>
                                      </p:cBhvr>
                                    </p:animEffect>
                                  </p:childTnLst>
                                </p:cTn>
                              </p:par>
                            </p:childTnLst>
                          </p:cTn>
                        </p:par>
                        <p:par>
                          <p:cTn id="42" fill="hold">
                            <p:stCondLst>
                              <p:cond delay="5000"/>
                            </p:stCondLst>
                            <p:childTnLst>
                              <p:par>
                                <p:cTn id="43" presetID="53" presetClass="entr" presetSubtype="16" fill="hold"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childTnLst>
                                </p:cTn>
                              </p:par>
                            </p:childTnLst>
                          </p:cTn>
                        </p:par>
                        <p:par>
                          <p:cTn id="48" fill="hold">
                            <p:stCondLst>
                              <p:cond delay="5500"/>
                            </p:stCondLst>
                            <p:childTnLst>
                              <p:par>
                                <p:cTn id="49" presetID="47" presetClass="entr" presetSubtype="0"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1000"/>
                                        <p:tgtEl>
                                          <p:spTgt spid="15"/>
                                        </p:tgtEl>
                                      </p:cBhvr>
                                    </p:animEffect>
                                    <p:anim calcmode="lin" valueType="num">
                                      <p:cBhvr>
                                        <p:cTn id="52" dur="1000" fill="hold"/>
                                        <p:tgtEl>
                                          <p:spTgt spid="15"/>
                                        </p:tgtEl>
                                        <p:attrNameLst>
                                          <p:attrName>ppt_x</p:attrName>
                                        </p:attrNameLst>
                                      </p:cBhvr>
                                      <p:tavLst>
                                        <p:tav tm="0">
                                          <p:val>
                                            <p:strVal val="#ppt_x"/>
                                          </p:val>
                                        </p:tav>
                                        <p:tav tm="100000">
                                          <p:val>
                                            <p:strVal val="#ppt_x"/>
                                          </p:val>
                                        </p:tav>
                                      </p:tavLst>
                                    </p:anim>
                                    <p:anim calcmode="lin" valueType="num">
                                      <p:cBhvr>
                                        <p:cTn id="53" dur="1000" fill="hold"/>
                                        <p:tgtEl>
                                          <p:spTgt spid="15"/>
                                        </p:tgtEl>
                                        <p:attrNameLst>
                                          <p:attrName>ppt_y</p:attrName>
                                        </p:attrNameLst>
                                      </p:cBhvr>
                                      <p:tavLst>
                                        <p:tav tm="0">
                                          <p:val>
                                            <p:strVal val="#ppt_y-.1"/>
                                          </p:val>
                                        </p:tav>
                                        <p:tav tm="100000">
                                          <p:val>
                                            <p:strVal val="#ppt_y"/>
                                          </p:val>
                                        </p:tav>
                                      </p:tavLst>
                                    </p:anim>
                                  </p:childTnLst>
                                </p:cTn>
                              </p:par>
                            </p:childTnLst>
                          </p:cTn>
                        </p:par>
                        <p:par>
                          <p:cTn id="54" fill="hold">
                            <p:stCondLst>
                              <p:cond delay="6500"/>
                            </p:stCondLst>
                            <p:childTnLst>
                              <p:par>
                                <p:cTn id="55" presetID="22" presetClass="entr" presetSubtype="4" fill="hold" nodeType="afterEffect">
                                  <p:stCondLst>
                                    <p:cond delay="0"/>
                                  </p:stCondLst>
                                  <p:childTnLst>
                                    <p:set>
                                      <p:cBhvr>
                                        <p:cTn id="56" dur="1" fill="hold">
                                          <p:stCondLst>
                                            <p:cond delay="0"/>
                                          </p:stCondLst>
                                        </p:cTn>
                                        <p:tgtEl>
                                          <p:spTgt spid="107"/>
                                        </p:tgtEl>
                                        <p:attrNameLst>
                                          <p:attrName>style.visibility</p:attrName>
                                        </p:attrNameLst>
                                      </p:cBhvr>
                                      <p:to>
                                        <p:strVal val="visible"/>
                                      </p:to>
                                    </p:set>
                                    <p:animEffect transition="in" filter="wipe(down)">
                                      <p:cBhvr>
                                        <p:cTn id="57" dur="500"/>
                                        <p:tgtEl>
                                          <p:spTgt spid="107"/>
                                        </p:tgtEl>
                                      </p:cBhvr>
                                    </p:animEffect>
                                  </p:childTnLst>
                                </p:cTn>
                              </p:par>
                            </p:childTnLst>
                          </p:cTn>
                        </p:par>
                        <p:par>
                          <p:cTn id="58" fill="hold">
                            <p:stCondLst>
                              <p:cond delay="7000"/>
                            </p:stCondLst>
                            <p:childTnLst>
                              <p:par>
                                <p:cTn id="59" presetID="53" presetClass="entr" presetSubtype="16" fill="hold" nodeType="after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ppt_w</p:attrName>
                                        </p:attrNameLst>
                                      </p:cBhvr>
                                      <p:tavLst>
                                        <p:tav tm="0">
                                          <p:val>
                                            <p:fltVal val="0"/>
                                          </p:val>
                                        </p:tav>
                                        <p:tav tm="100000">
                                          <p:val>
                                            <p:strVal val="#ppt_w"/>
                                          </p:val>
                                        </p:tav>
                                      </p:tavLst>
                                    </p:anim>
                                    <p:anim calcmode="lin" valueType="num">
                                      <p:cBhvr>
                                        <p:cTn id="62" dur="500" fill="hold"/>
                                        <p:tgtEl>
                                          <p:spTgt spid="10"/>
                                        </p:tgtEl>
                                        <p:attrNameLst>
                                          <p:attrName>ppt_h</p:attrName>
                                        </p:attrNameLst>
                                      </p:cBhvr>
                                      <p:tavLst>
                                        <p:tav tm="0">
                                          <p:val>
                                            <p:fltVal val="0"/>
                                          </p:val>
                                        </p:tav>
                                        <p:tav tm="100000">
                                          <p:val>
                                            <p:strVal val="#ppt_h"/>
                                          </p:val>
                                        </p:tav>
                                      </p:tavLst>
                                    </p:anim>
                                    <p:animEffect transition="in" filter="fade">
                                      <p:cBhvr>
                                        <p:cTn id="63" dur="500"/>
                                        <p:tgtEl>
                                          <p:spTgt spid="10"/>
                                        </p:tgtEl>
                                      </p:cBhvr>
                                    </p:animEffect>
                                  </p:childTnLst>
                                </p:cTn>
                              </p:par>
                            </p:childTnLst>
                          </p:cTn>
                        </p:par>
                        <p:par>
                          <p:cTn id="64" fill="hold">
                            <p:stCondLst>
                              <p:cond delay="7500"/>
                            </p:stCondLst>
                            <p:childTnLst>
                              <p:par>
                                <p:cTn id="65" presetID="47" presetClass="entr" presetSubtype="0" fill="hold"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1000"/>
                                        <p:tgtEl>
                                          <p:spTgt spid="17"/>
                                        </p:tgtEl>
                                      </p:cBhvr>
                                    </p:animEffect>
                                    <p:anim calcmode="lin" valueType="num">
                                      <p:cBhvr>
                                        <p:cTn id="68" dur="1000" fill="hold"/>
                                        <p:tgtEl>
                                          <p:spTgt spid="17"/>
                                        </p:tgtEl>
                                        <p:attrNameLst>
                                          <p:attrName>ppt_x</p:attrName>
                                        </p:attrNameLst>
                                      </p:cBhvr>
                                      <p:tavLst>
                                        <p:tav tm="0">
                                          <p:val>
                                            <p:strVal val="#ppt_x"/>
                                          </p:val>
                                        </p:tav>
                                        <p:tav tm="100000">
                                          <p:val>
                                            <p:strVal val="#ppt_x"/>
                                          </p:val>
                                        </p:tav>
                                      </p:tavLst>
                                    </p:anim>
                                    <p:anim calcmode="lin" valueType="num">
                                      <p:cBhvr>
                                        <p:cTn id="69" dur="1000" fill="hold"/>
                                        <p:tgtEl>
                                          <p:spTgt spid="17"/>
                                        </p:tgtEl>
                                        <p:attrNameLst>
                                          <p:attrName>ppt_y</p:attrName>
                                        </p:attrNameLst>
                                      </p:cBhvr>
                                      <p:tavLst>
                                        <p:tav tm="0">
                                          <p:val>
                                            <p:strVal val="#ppt_y-.1"/>
                                          </p:val>
                                        </p:tav>
                                        <p:tav tm="100000">
                                          <p:val>
                                            <p:strVal val="#ppt_y"/>
                                          </p:val>
                                        </p:tav>
                                      </p:tavLst>
                                    </p:anim>
                                  </p:childTnLst>
                                </p:cTn>
                              </p:par>
                            </p:childTnLst>
                          </p:cTn>
                        </p:par>
                        <p:par>
                          <p:cTn id="70" fill="hold">
                            <p:stCondLst>
                              <p:cond delay="8500"/>
                            </p:stCondLst>
                            <p:childTnLst>
                              <p:par>
                                <p:cTn id="71" presetID="22" presetClass="entr" presetSubtype="4" fill="hold" nodeType="afterEffect">
                                  <p:stCondLst>
                                    <p:cond delay="0"/>
                                  </p:stCondLst>
                                  <p:childTnLst>
                                    <p:set>
                                      <p:cBhvr>
                                        <p:cTn id="72" dur="1" fill="hold">
                                          <p:stCondLst>
                                            <p:cond delay="0"/>
                                          </p:stCondLst>
                                        </p:cTn>
                                        <p:tgtEl>
                                          <p:spTgt spid="109"/>
                                        </p:tgtEl>
                                        <p:attrNameLst>
                                          <p:attrName>style.visibility</p:attrName>
                                        </p:attrNameLst>
                                      </p:cBhvr>
                                      <p:to>
                                        <p:strVal val="visible"/>
                                      </p:to>
                                    </p:set>
                                    <p:animEffect transition="in" filter="wipe(down)">
                                      <p:cBhvr>
                                        <p:cTn id="73" dur="500"/>
                                        <p:tgtEl>
                                          <p:spTgt spid="109"/>
                                        </p:tgtEl>
                                      </p:cBhvr>
                                    </p:animEffect>
                                  </p:childTnLst>
                                </p:cTn>
                              </p:par>
                            </p:childTnLst>
                          </p:cTn>
                        </p:par>
                        <p:par>
                          <p:cTn id="74" fill="hold">
                            <p:stCondLst>
                              <p:cond delay="9000"/>
                            </p:stCondLst>
                            <p:childTnLst>
                              <p:par>
                                <p:cTn id="75" presetID="53" presetClass="entr" presetSubtype="16" fill="hold" nodeType="afterEffect">
                                  <p:stCondLst>
                                    <p:cond delay="0"/>
                                  </p:stCondLst>
                                  <p:childTnLst>
                                    <p:set>
                                      <p:cBhvr>
                                        <p:cTn id="76" dur="1" fill="hold">
                                          <p:stCondLst>
                                            <p:cond delay="0"/>
                                          </p:stCondLst>
                                        </p:cTn>
                                        <p:tgtEl>
                                          <p:spTgt spid="11"/>
                                        </p:tgtEl>
                                        <p:attrNameLst>
                                          <p:attrName>style.visibility</p:attrName>
                                        </p:attrNameLst>
                                      </p:cBhvr>
                                      <p:to>
                                        <p:strVal val="visible"/>
                                      </p:to>
                                    </p:set>
                                    <p:anim calcmode="lin" valueType="num">
                                      <p:cBhvr>
                                        <p:cTn id="77" dur="500" fill="hold"/>
                                        <p:tgtEl>
                                          <p:spTgt spid="11"/>
                                        </p:tgtEl>
                                        <p:attrNameLst>
                                          <p:attrName>ppt_w</p:attrName>
                                        </p:attrNameLst>
                                      </p:cBhvr>
                                      <p:tavLst>
                                        <p:tav tm="0">
                                          <p:val>
                                            <p:fltVal val="0"/>
                                          </p:val>
                                        </p:tav>
                                        <p:tav tm="100000">
                                          <p:val>
                                            <p:strVal val="#ppt_w"/>
                                          </p:val>
                                        </p:tav>
                                      </p:tavLst>
                                    </p:anim>
                                    <p:anim calcmode="lin" valueType="num">
                                      <p:cBhvr>
                                        <p:cTn id="78" dur="500" fill="hold"/>
                                        <p:tgtEl>
                                          <p:spTgt spid="11"/>
                                        </p:tgtEl>
                                        <p:attrNameLst>
                                          <p:attrName>ppt_h</p:attrName>
                                        </p:attrNameLst>
                                      </p:cBhvr>
                                      <p:tavLst>
                                        <p:tav tm="0">
                                          <p:val>
                                            <p:fltVal val="0"/>
                                          </p:val>
                                        </p:tav>
                                        <p:tav tm="100000">
                                          <p:val>
                                            <p:strVal val="#ppt_h"/>
                                          </p:val>
                                        </p:tav>
                                      </p:tavLst>
                                    </p:anim>
                                    <p:animEffect transition="in" filter="fade">
                                      <p:cBhvr>
                                        <p:cTn id="79" dur="500"/>
                                        <p:tgtEl>
                                          <p:spTgt spid="11"/>
                                        </p:tgtEl>
                                      </p:cBhvr>
                                    </p:animEffect>
                                  </p:childTnLst>
                                </p:cTn>
                              </p:par>
                            </p:childTnLst>
                          </p:cTn>
                        </p:par>
                        <p:par>
                          <p:cTn id="80" fill="hold">
                            <p:stCondLst>
                              <p:cond delay="9500"/>
                            </p:stCondLst>
                            <p:childTnLst>
                              <p:par>
                                <p:cTn id="81" presetID="47" presetClass="entr" presetSubtype="0"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fade">
                                      <p:cBhvr>
                                        <p:cTn id="83" dur="1000"/>
                                        <p:tgtEl>
                                          <p:spTgt spid="16"/>
                                        </p:tgtEl>
                                      </p:cBhvr>
                                    </p:animEffect>
                                    <p:anim calcmode="lin" valueType="num">
                                      <p:cBhvr>
                                        <p:cTn id="84" dur="1000" fill="hold"/>
                                        <p:tgtEl>
                                          <p:spTgt spid="16"/>
                                        </p:tgtEl>
                                        <p:attrNameLst>
                                          <p:attrName>ppt_x</p:attrName>
                                        </p:attrNameLst>
                                      </p:cBhvr>
                                      <p:tavLst>
                                        <p:tav tm="0">
                                          <p:val>
                                            <p:strVal val="#ppt_x"/>
                                          </p:val>
                                        </p:tav>
                                        <p:tav tm="100000">
                                          <p:val>
                                            <p:strVal val="#ppt_x"/>
                                          </p:val>
                                        </p:tav>
                                      </p:tavLst>
                                    </p:anim>
                                    <p:anim calcmode="lin" valueType="num">
                                      <p:cBhvr>
                                        <p:cTn id="8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182736" y="1769319"/>
            <a:ext cx="2176339" cy="2003535"/>
          </a:xfrm>
          <a:prstGeom prst="roundRect">
            <a:avLst>
              <a:gd name="adj" fmla="val 9350"/>
            </a:avLst>
          </a:pr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p>
        </p:txBody>
      </p:sp>
      <p:sp>
        <p:nvSpPr>
          <p:cNvPr id="4" name="任意多边形 3"/>
          <p:cNvSpPr/>
          <p:nvPr/>
        </p:nvSpPr>
        <p:spPr>
          <a:xfrm>
            <a:off x="1037445" y="2981259"/>
            <a:ext cx="2466915" cy="2655987"/>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solidFill>
          <a:ln w="3175">
            <a:solidFill>
              <a:srgbClr val="F83739"/>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5" name="椭圆 4"/>
          <p:cNvSpPr/>
          <p:nvPr/>
        </p:nvSpPr>
        <p:spPr>
          <a:xfrm>
            <a:off x="1870854" y="2581208"/>
            <a:ext cx="800100" cy="800100"/>
          </a:xfrm>
          <a:prstGeom prst="ellipse">
            <a:avLst/>
          </a:pr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itchFamily="34" charset="0"/>
            </a:endParaRPr>
          </a:p>
        </p:txBody>
      </p:sp>
      <p:sp>
        <p:nvSpPr>
          <p:cNvPr id="6" name="文本框 11"/>
          <p:cNvSpPr txBox="1"/>
          <p:nvPr/>
        </p:nvSpPr>
        <p:spPr>
          <a:xfrm>
            <a:off x="1739901" y="2014643"/>
            <a:ext cx="1119156" cy="830997"/>
          </a:xfrm>
          <a:prstGeom prst="rect">
            <a:avLst/>
          </a:prstGeom>
          <a:noFill/>
        </p:spPr>
        <p:txBody>
          <a:bodyPr wrap="square" lIns="91440" tIns="45720" rIns="91440" bIns="45720" rtlCol="0">
            <a:spAutoFit/>
          </a:bodyPr>
          <a:lstStyle/>
          <a:p>
            <a:pPr algn="ctr"/>
            <a:r>
              <a:rPr lang="en-US" altLang="zh-HK" sz="4800" dirty="0">
                <a:solidFill>
                  <a:schemeClr val="bg1"/>
                </a:solidFill>
                <a:latin typeface="Impact" pitchFamily="34" charset="0"/>
                <a:ea typeface="张海山锐谐体2.0-授权联系：Samtype@QQ.com" panose="02000000000000000000" pitchFamily="2" charset="-122"/>
              </a:rPr>
              <a:t>01</a:t>
            </a:r>
            <a:endParaRPr lang="zh-HK" altLang="en-US" sz="4800" dirty="0">
              <a:solidFill>
                <a:schemeClr val="bg1"/>
              </a:solidFill>
              <a:latin typeface="Impact" pitchFamily="34" charset="0"/>
              <a:ea typeface="张海山锐谐体2.0-授权联系：Samtype@QQ.com" panose="02000000000000000000" pitchFamily="2" charset="-122"/>
            </a:endParaRPr>
          </a:p>
        </p:txBody>
      </p:sp>
      <p:sp>
        <p:nvSpPr>
          <p:cNvPr id="7" name="文本框 64"/>
          <p:cNvSpPr txBox="1"/>
          <p:nvPr/>
        </p:nvSpPr>
        <p:spPr>
          <a:xfrm>
            <a:off x="1530676" y="3630130"/>
            <a:ext cx="1480458" cy="461665"/>
          </a:xfrm>
          <a:prstGeom prst="rect">
            <a:avLst/>
          </a:prstGeom>
          <a:noFill/>
        </p:spPr>
        <p:txBody>
          <a:bodyPr wrap="square" lIns="91440" tIns="45720" rIns="91440" bIns="45720" rtlCol="0">
            <a:spAutoFit/>
          </a:bodyPr>
          <a:lstStyle/>
          <a:p>
            <a:pPr algn="ctr"/>
            <a:r>
              <a:rPr lang="zh-CN" altLang="en-US" sz="2400" b="1" dirty="0">
                <a:solidFill>
                  <a:schemeClr val="tx1">
                    <a:lumMod val="75000"/>
                    <a:lumOff val="25000"/>
                  </a:schemeClr>
                </a:solidFill>
                <a:latin typeface="微软雅黑" pitchFamily="34" charset="-122"/>
                <a:ea typeface="微软雅黑" pitchFamily="34" charset="-122"/>
              </a:rPr>
              <a:t>输入标题</a:t>
            </a:r>
            <a:endParaRPr lang="zh-HK" altLang="en-US" sz="2400" b="1" dirty="0">
              <a:solidFill>
                <a:schemeClr val="tx1">
                  <a:lumMod val="75000"/>
                  <a:lumOff val="25000"/>
                </a:schemeClr>
              </a:solidFill>
              <a:latin typeface="微软雅黑" pitchFamily="34" charset="-122"/>
              <a:ea typeface="微软雅黑" pitchFamily="34" charset="-122"/>
            </a:endParaRPr>
          </a:p>
        </p:txBody>
      </p:sp>
      <p:sp>
        <p:nvSpPr>
          <p:cNvPr id="8" name="文本框 65"/>
          <p:cNvSpPr txBox="1"/>
          <p:nvPr/>
        </p:nvSpPr>
        <p:spPr>
          <a:xfrm>
            <a:off x="1519497" y="4101889"/>
            <a:ext cx="1502815" cy="1446935"/>
          </a:xfrm>
          <a:prstGeom prst="rect">
            <a:avLst/>
          </a:prstGeom>
          <a:noFill/>
        </p:spPr>
        <p:txBody>
          <a:bodyPr wrap="square" lIns="91440" tIns="45720" rIns="91440" bIns="45720" rtlCol="0">
            <a:spAutoFit/>
          </a:bodyPr>
          <a:lstStyle/>
          <a:p>
            <a:pPr algn="ctr"/>
            <a:r>
              <a:rPr lang="zh-CN" altLang="en-US" sz="1467" dirty="0">
                <a:solidFill>
                  <a:schemeClr val="tx1">
                    <a:lumMod val="65000"/>
                    <a:lumOff val="35000"/>
                  </a:schemeClr>
                </a:solidFill>
                <a:latin typeface="微软雅黑" pitchFamily="34" charset="-122"/>
                <a:ea typeface="微软雅黑" pitchFamily="34" charset="-122"/>
              </a:rPr>
              <a:t>点击添加文本点击添加文本</a:t>
            </a:r>
            <a:endParaRPr lang="zh-HK" altLang="en-US" sz="1467" dirty="0">
              <a:solidFill>
                <a:schemeClr val="tx1">
                  <a:lumMod val="65000"/>
                  <a:lumOff val="35000"/>
                </a:schemeClr>
              </a:solidFill>
              <a:latin typeface="微软雅黑" pitchFamily="34" charset="-122"/>
              <a:ea typeface="微软雅黑" pitchFamily="34" charset="-122"/>
            </a:endParaRPr>
          </a:p>
          <a:p>
            <a:pPr algn="ctr"/>
            <a:r>
              <a:rPr lang="zh-CN" altLang="en-US" sz="1467" dirty="0">
                <a:solidFill>
                  <a:schemeClr val="tx1">
                    <a:lumMod val="65000"/>
                    <a:lumOff val="35000"/>
                  </a:schemeClr>
                </a:solidFill>
                <a:latin typeface="微软雅黑" pitchFamily="34" charset="-122"/>
                <a:ea typeface="微软雅黑" pitchFamily="34" charset="-122"/>
              </a:rPr>
              <a:t>点击添加文本</a:t>
            </a:r>
            <a:endParaRPr lang="zh-HK" altLang="en-US" sz="1467" dirty="0">
              <a:solidFill>
                <a:schemeClr val="tx1">
                  <a:lumMod val="65000"/>
                  <a:lumOff val="35000"/>
                </a:schemeClr>
              </a:solidFill>
              <a:latin typeface="微软雅黑" pitchFamily="34" charset="-122"/>
              <a:ea typeface="微软雅黑" pitchFamily="34" charset="-122"/>
            </a:endParaRPr>
          </a:p>
          <a:p>
            <a:pPr algn="ctr"/>
            <a:r>
              <a:rPr lang="zh-CN" altLang="en-US" sz="1467" dirty="0">
                <a:solidFill>
                  <a:schemeClr val="tx1">
                    <a:lumMod val="65000"/>
                    <a:lumOff val="35000"/>
                  </a:schemeClr>
                </a:solidFill>
                <a:latin typeface="微软雅黑" pitchFamily="34" charset="-122"/>
                <a:ea typeface="微软雅黑" pitchFamily="34" charset="-122"/>
              </a:rPr>
              <a:t>点击添加文本</a:t>
            </a:r>
            <a:endParaRPr lang="zh-HK" altLang="en-US" sz="1467" dirty="0">
              <a:solidFill>
                <a:schemeClr val="tx1">
                  <a:lumMod val="65000"/>
                  <a:lumOff val="35000"/>
                </a:schemeClr>
              </a:solidFill>
              <a:latin typeface="微软雅黑" pitchFamily="34" charset="-122"/>
              <a:ea typeface="微软雅黑" pitchFamily="34" charset="-122"/>
            </a:endParaRPr>
          </a:p>
          <a:p>
            <a:pPr algn="ctr"/>
            <a:r>
              <a:rPr lang="zh-CN" altLang="en-US" sz="1467" dirty="0">
                <a:solidFill>
                  <a:schemeClr val="tx1">
                    <a:lumMod val="65000"/>
                    <a:lumOff val="35000"/>
                  </a:schemeClr>
                </a:solidFill>
                <a:latin typeface="微软雅黑" pitchFamily="34" charset="-122"/>
                <a:ea typeface="微软雅黑" pitchFamily="34" charset="-122"/>
              </a:rPr>
              <a:t>点击添加文本</a:t>
            </a:r>
            <a:endParaRPr lang="zh-HK" altLang="en-US" sz="1467" dirty="0">
              <a:solidFill>
                <a:schemeClr val="tx1">
                  <a:lumMod val="65000"/>
                  <a:lumOff val="35000"/>
                </a:schemeClr>
              </a:solidFill>
              <a:latin typeface="微软雅黑" pitchFamily="34" charset="-122"/>
              <a:ea typeface="微软雅黑" pitchFamily="34" charset="-122"/>
            </a:endParaRPr>
          </a:p>
          <a:p>
            <a:pPr algn="ctr"/>
            <a:endParaRPr lang="zh-HK" altLang="en-US" sz="1467" dirty="0">
              <a:solidFill>
                <a:schemeClr val="tx1">
                  <a:lumMod val="65000"/>
                  <a:lumOff val="35000"/>
                </a:schemeClr>
              </a:solidFill>
              <a:latin typeface="微软雅黑" pitchFamily="34" charset="-122"/>
              <a:ea typeface="微软雅黑" pitchFamily="34" charset="-122"/>
            </a:endParaRPr>
          </a:p>
        </p:txBody>
      </p:sp>
      <p:sp>
        <p:nvSpPr>
          <p:cNvPr id="10" name="圆角矩形 9"/>
          <p:cNvSpPr/>
          <p:nvPr/>
        </p:nvSpPr>
        <p:spPr>
          <a:xfrm>
            <a:off x="3732802" y="1769319"/>
            <a:ext cx="2176339" cy="2003535"/>
          </a:xfrm>
          <a:prstGeom prst="roundRect">
            <a:avLst>
              <a:gd name="adj" fmla="val 9350"/>
            </a:avLst>
          </a:prstGeom>
          <a:solidFill>
            <a:srgbClr val="FB7047"/>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p>
        </p:txBody>
      </p:sp>
      <p:sp>
        <p:nvSpPr>
          <p:cNvPr id="11" name="任意多边形 10"/>
          <p:cNvSpPr/>
          <p:nvPr/>
        </p:nvSpPr>
        <p:spPr>
          <a:xfrm>
            <a:off x="3587511" y="2981258"/>
            <a:ext cx="2466915" cy="2655988"/>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solidFill>
          <a:ln w="3175">
            <a:solidFill>
              <a:srgbClr val="FB7047"/>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12" name="椭圆 11"/>
          <p:cNvSpPr/>
          <p:nvPr/>
        </p:nvSpPr>
        <p:spPr>
          <a:xfrm>
            <a:off x="4420919" y="2581208"/>
            <a:ext cx="800100" cy="800100"/>
          </a:xfrm>
          <a:prstGeom prst="ellipse">
            <a:avLst/>
          </a:prstGeom>
          <a:solidFill>
            <a:srgbClr val="FB7047"/>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itchFamily="34" charset="0"/>
            </a:endParaRPr>
          </a:p>
        </p:txBody>
      </p:sp>
      <p:sp>
        <p:nvSpPr>
          <p:cNvPr id="13" name="文本框 48"/>
          <p:cNvSpPr txBox="1"/>
          <p:nvPr/>
        </p:nvSpPr>
        <p:spPr>
          <a:xfrm>
            <a:off x="4247102" y="2014643"/>
            <a:ext cx="1193259" cy="830997"/>
          </a:xfrm>
          <a:prstGeom prst="rect">
            <a:avLst/>
          </a:prstGeom>
          <a:noFill/>
        </p:spPr>
        <p:txBody>
          <a:bodyPr wrap="square" lIns="91440" tIns="45720" rIns="91440" bIns="45720" rtlCol="0">
            <a:spAutoFit/>
          </a:bodyPr>
          <a:lstStyle/>
          <a:p>
            <a:pPr algn="ctr"/>
            <a:r>
              <a:rPr lang="en-US" altLang="zh-HK" sz="4800" dirty="0">
                <a:solidFill>
                  <a:schemeClr val="bg1"/>
                </a:solidFill>
                <a:latin typeface="Impact" pitchFamily="34" charset="0"/>
                <a:ea typeface="张海山锐谐体2.0-授权联系：Samtype@QQ.com" panose="02000000000000000000" pitchFamily="2" charset="-122"/>
              </a:rPr>
              <a:t>02</a:t>
            </a:r>
            <a:endParaRPr lang="zh-HK" altLang="en-US" sz="4800" dirty="0">
              <a:solidFill>
                <a:schemeClr val="bg1"/>
              </a:solidFill>
              <a:latin typeface="Impact" pitchFamily="34" charset="0"/>
              <a:ea typeface="张海山锐谐体2.0-授权联系：Samtype@QQ.com" panose="02000000000000000000" pitchFamily="2" charset="-122"/>
            </a:endParaRPr>
          </a:p>
        </p:txBody>
      </p:sp>
      <p:sp>
        <p:nvSpPr>
          <p:cNvPr id="14" name="文本框 66"/>
          <p:cNvSpPr txBox="1"/>
          <p:nvPr/>
        </p:nvSpPr>
        <p:spPr>
          <a:xfrm>
            <a:off x="4080740" y="3630130"/>
            <a:ext cx="1480458" cy="461665"/>
          </a:xfrm>
          <a:prstGeom prst="rect">
            <a:avLst/>
          </a:prstGeom>
          <a:noFill/>
          <a:ln>
            <a:noFill/>
          </a:ln>
        </p:spPr>
        <p:txBody>
          <a:bodyPr wrap="square" lIns="91440" tIns="45720" rIns="91440" bIns="45720" rtlCol="0">
            <a:spAutoFit/>
          </a:bodyPr>
          <a:lstStyle/>
          <a:p>
            <a:pPr algn="ctr"/>
            <a:r>
              <a:rPr lang="zh-CN" altLang="en-US" sz="2400" b="1" dirty="0">
                <a:solidFill>
                  <a:schemeClr val="tx1">
                    <a:lumMod val="75000"/>
                    <a:lumOff val="25000"/>
                  </a:schemeClr>
                </a:solidFill>
                <a:latin typeface="微软雅黑" pitchFamily="34" charset="-122"/>
                <a:ea typeface="微软雅黑" pitchFamily="34" charset="-122"/>
              </a:rPr>
              <a:t>输入标题</a:t>
            </a:r>
            <a:endParaRPr lang="zh-HK" altLang="en-US" sz="2400" b="1" dirty="0">
              <a:solidFill>
                <a:schemeClr val="tx1">
                  <a:lumMod val="75000"/>
                  <a:lumOff val="25000"/>
                </a:schemeClr>
              </a:solidFill>
              <a:latin typeface="微软雅黑" pitchFamily="34" charset="-122"/>
              <a:ea typeface="微软雅黑" pitchFamily="34" charset="-122"/>
            </a:endParaRPr>
          </a:p>
        </p:txBody>
      </p:sp>
      <p:sp>
        <p:nvSpPr>
          <p:cNvPr id="15" name="文本框 67"/>
          <p:cNvSpPr txBox="1"/>
          <p:nvPr/>
        </p:nvSpPr>
        <p:spPr>
          <a:xfrm>
            <a:off x="3940064" y="4101889"/>
            <a:ext cx="1761808" cy="1446935"/>
          </a:xfrm>
          <a:prstGeom prst="rect">
            <a:avLst/>
          </a:prstGeom>
          <a:noFill/>
        </p:spPr>
        <p:txBody>
          <a:bodyPr wrap="square" lIns="91440" tIns="45720" rIns="91440" bIns="45720" rtlCol="0">
            <a:spAutoFit/>
          </a:bodyPr>
          <a:lstStyle/>
          <a:p>
            <a:pPr algn="ctr"/>
            <a:r>
              <a:rPr lang="zh-CN" altLang="en-US" sz="1467" dirty="0">
                <a:solidFill>
                  <a:schemeClr val="tx1">
                    <a:lumMod val="65000"/>
                    <a:lumOff val="35000"/>
                  </a:schemeClr>
                </a:solidFill>
                <a:latin typeface="微软雅黑" pitchFamily="34" charset="-122"/>
                <a:ea typeface="微软雅黑" pitchFamily="34" charset="-122"/>
              </a:rPr>
              <a:t>点击添加文本点击添加文本</a:t>
            </a:r>
            <a:endParaRPr lang="zh-HK" altLang="en-US" sz="1467" dirty="0">
              <a:solidFill>
                <a:schemeClr val="tx1">
                  <a:lumMod val="65000"/>
                  <a:lumOff val="35000"/>
                </a:schemeClr>
              </a:solidFill>
              <a:latin typeface="微软雅黑" pitchFamily="34" charset="-122"/>
              <a:ea typeface="微软雅黑" pitchFamily="34" charset="-122"/>
            </a:endParaRPr>
          </a:p>
          <a:p>
            <a:pPr algn="ctr"/>
            <a:r>
              <a:rPr lang="zh-CN" altLang="en-US" sz="1467" dirty="0">
                <a:solidFill>
                  <a:schemeClr val="tx1">
                    <a:lumMod val="65000"/>
                    <a:lumOff val="35000"/>
                  </a:schemeClr>
                </a:solidFill>
                <a:latin typeface="微软雅黑" pitchFamily="34" charset="-122"/>
                <a:ea typeface="微软雅黑" pitchFamily="34" charset="-122"/>
              </a:rPr>
              <a:t>点击添加文本</a:t>
            </a:r>
            <a:endParaRPr lang="zh-HK" altLang="en-US" sz="1467" dirty="0">
              <a:solidFill>
                <a:schemeClr val="tx1">
                  <a:lumMod val="65000"/>
                  <a:lumOff val="35000"/>
                </a:schemeClr>
              </a:solidFill>
              <a:latin typeface="微软雅黑" pitchFamily="34" charset="-122"/>
              <a:ea typeface="微软雅黑" pitchFamily="34" charset="-122"/>
            </a:endParaRPr>
          </a:p>
          <a:p>
            <a:pPr algn="ctr"/>
            <a:r>
              <a:rPr lang="zh-CN" altLang="en-US" sz="1467" dirty="0">
                <a:solidFill>
                  <a:schemeClr val="tx1">
                    <a:lumMod val="65000"/>
                    <a:lumOff val="35000"/>
                  </a:schemeClr>
                </a:solidFill>
                <a:latin typeface="微软雅黑" pitchFamily="34" charset="-122"/>
                <a:ea typeface="微软雅黑" pitchFamily="34" charset="-122"/>
              </a:rPr>
              <a:t>点击添加文本</a:t>
            </a:r>
            <a:endParaRPr lang="zh-HK" altLang="en-US" sz="1467" dirty="0">
              <a:solidFill>
                <a:schemeClr val="tx1">
                  <a:lumMod val="65000"/>
                  <a:lumOff val="35000"/>
                </a:schemeClr>
              </a:solidFill>
              <a:latin typeface="微软雅黑" pitchFamily="34" charset="-122"/>
              <a:ea typeface="微软雅黑" pitchFamily="34" charset="-122"/>
            </a:endParaRPr>
          </a:p>
          <a:p>
            <a:pPr algn="ctr"/>
            <a:r>
              <a:rPr lang="zh-CN" altLang="en-US" sz="1467" dirty="0">
                <a:solidFill>
                  <a:schemeClr val="tx1">
                    <a:lumMod val="65000"/>
                    <a:lumOff val="35000"/>
                  </a:schemeClr>
                </a:solidFill>
                <a:latin typeface="微软雅黑" pitchFamily="34" charset="-122"/>
                <a:ea typeface="微软雅黑" pitchFamily="34" charset="-122"/>
              </a:rPr>
              <a:t>点击添加文本</a:t>
            </a:r>
            <a:endParaRPr lang="zh-HK" altLang="en-US" sz="1467" dirty="0">
              <a:solidFill>
                <a:schemeClr val="tx1">
                  <a:lumMod val="65000"/>
                  <a:lumOff val="35000"/>
                </a:schemeClr>
              </a:solidFill>
              <a:latin typeface="微软雅黑" pitchFamily="34" charset="-122"/>
              <a:ea typeface="微软雅黑" pitchFamily="34" charset="-122"/>
            </a:endParaRPr>
          </a:p>
          <a:p>
            <a:pPr algn="ctr"/>
            <a:endParaRPr lang="zh-HK" altLang="en-US" sz="1467" dirty="0">
              <a:solidFill>
                <a:schemeClr val="tx1">
                  <a:lumMod val="65000"/>
                  <a:lumOff val="35000"/>
                </a:schemeClr>
              </a:solidFill>
              <a:latin typeface="微软雅黑" pitchFamily="34" charset="-122"/>
              <a:ea typeface="微软雅黑" pitchFamily="34" charset="-122"/>
            </a:endParaRPr>
          </a:p>
        </p:txBody>
      </p:sp>
      <p:sp>
        <p:nvSpPr>
          <p:cNvPr id="17" name="圆角矩形 16"/>
          <p:cNvSpPr/>
          <p:nvPr/>
        </p:nvSpPr>
        <p:spPr>
          <a:xfrm>
            <a:off x="6282865" y="1769319"/>
            <a:ext cx="2176339" cy="2003535"/>
          </a:xfrm>
          <a:prstGeom prst="roundRect">
            <a:avLst>
              <a:gd name="adj" fmla="val 9350"/>
            </a:avLst>
          </a:prstGeom>
          <a:solidFill>
            <a:srgbClr val="DE5968"/>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p>
        </p:txBody>
      </p:sp>
      <p:sp>
        <p:nvSpPr>
          <p:cNvPr id="18" name="任意多边形 17"/>
          <p:cNvSpPr/>
          <p:nvPr/>
        </p:nvSpPr>
        <p:spPr>
          <a:xfrm>
            <a:off x="6137576" y="2981258"/>
            <a:ext cx="2466915" cy="2655988"/>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solidFill>
          <a:ln w="3175">
            <a:solidFill>
              <a:srgbClr val="DE5968"/>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19" name="椭圆 18"/>
          <p:cNvSpPr/>
          <p:nvPr/>
        </p:nvSpPr>
        <p:spPr>
          <a:xfrm>
            <a:off x="6970984" y="2581208"/>
            <a:ext cx="800100" cy="800100"/>
          </a:xfrm>
          <a:prstGeom prst="ellipse">
            <a:avLst/>
          </a:prstGeom>
          <a:solidFill>
            <a:srgbClr val="DE5968"/>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itchFamily="34" charset="0"/>
            </a:endParaRPr>
          </a:p>
        </p:txBody>
      </p:sp>
      <p:sp>
        <p:nvSpPr>
          <p:cNvPr id="20" name="文本框 54"/>
          <p:cNvSpPr txBox="1"/>
          <p:nvPr/>
        </p:nvSpPr>
        <p:spPr>
          <a:xfrm>
            <a:off x="6725727" y="2014643"/>
            <a:ext cx="1304779" cy="830997"/>
          </a:xfrm>
          <a:prstGeom prst="rect">
            <a:avLst/>
          </a:prstGeom>
          <a:noFill/>
        </p:spPr>
        <p:txBody>
          <a:bodyPr wrap="square" lIns="91440" tIns="45720" rIns="91440" bIns="45720" rtlCol="0">
            <a:spAutoFit/>
          </a:bodyPr>
          <a:lstStyle/>
          <a:p>
            <a:pPr algn="ctr"/>
            <a:r>
              <a:rPr lang="en-US" altLang="zh-HK" sz="4800" dirty="0">
                <a:solidFill>
                  <a:schemeClr val="bg1"/>
                </a:solidFill>
                <a:latin typeface="Impact" pitchFamily="34" charset="0"/>
                <a:ea typeface="张海山锐谐体2.0-授权联系：Samtype@QQ.com" panose="02000000000000000000" pitchFamily="2" charset="-122"/>
              </a:rPr>
              <a:t>03</a:t>
            </a:r>
            <a:endParaRPr lang="zh-HK" altLang="en-US" sz="4800" dirty="0">
              <a:solidFill>
                <a:schemeClr val="bg1"/>
              </a:solidFill>
              <a:latin typeface="Impact" pitchFamily="34" charset="0"/>
              <a:ea typeface="张海山锐谐体2.0-授权联系：Samtype@QQ.com" panose="02000000000000000000" pitchFamily="2" charset="-122"/>
            </a:endParaRPr>
          </a:p>
        </p:txBody>
      </p:sp>
      <p:sp>
        <p:nvSpPr>
          <p:cNvPr id="21" name="文本框 68"/>
          <p:cNvSpPr txBox="1"/>
          <p:nvPr/>
        </p:nvSpPr>
        <p:spPr>
          <a:xfrm>
            <a:off x="6630805" y="3630130"/>
            <a:ext cx="1480458" cy="461665"/>
          </a:xfrm>
          <a:prstGeom prst="rect">
            <a:avLst/>
          </a:prstGeom>
          <a:noFill/>
        </p:spPr>
        <p:txBody>
          <a:bodyPr wrap="square" lIns="91440" tIns="45720" rIns="91440" bIns="45720" rtlCol="0">
            <a:spAutoFit/>
          </a:bodyPr>
          <a:lstStyle/>
          <a:p>
            <a:pPr algn="ctr"/>
            <a:r>
              <a:rPr lang="zh-CN" altLang="en-US" sz="2400" b="1" dirty="0">
                <a:solidFill>
                  <a:schemeClr val="tx1">
                    <a:lumMod val="75000"/>
                    <a:lumOff val="25000"/>
                  </a:schemeClr>
                </a:solidFill>
                <a:latin typeface="微软雅黑" pitchFamily="34" charset="-122"/>
                <a:ea typeface="微软雅黑" pitchFamily="34" charset="-122"/>
              </a:rPr>
              <a:t>输入标题</a:t>
            </a:r>
            <a:endParaRPr lang="zh-HK" altLang="en-US" sz="2400" b="1" dirty="0">
              <a:solidFill>
                <a:schemeClr val="tx1">
                  <a:lumMod val="75000"/>
                  <a:lumOff val="25000"/>
                </a:schemeClr>
              </a:solidFill>
              <a:latin typeface="微软雅黑" pitchFamily="34" charset="-122"/>
              <a:ea typeface="微软雅黑" pitchFamily="34" charset="-122"/>
            </a:endParaRPr>
          </a:p>
        </p:txBody>
      </p:sp>
      <p:sp>
        <p:nvSpPr>
          <p:cNvPr id="22" name="文本框 69"/>
          <p:cNvSpPr txBox="1"/>
          <p:nvPr/>
        </p:nvSpPr>
        <p:spPr>
          <a:xfrm>
            <a:off x="6444213" y="4101889"/>
            <a:ext cx="1853639" cy="1446935"/>
          </a:xfrm>
          <a:prstGeom prst="rect">
            <a:avLst/>
          </a:prstGeom>
          <a:noFill/>
        </p:spPr>
        <p:txBody>
          <a:bodyPr wrap="square" lIns="91440" tIns="45720" rIns="91440" bIns="45720" rtlCol="0">
            <a:spAutoFit/>
          </a:bodyPr>
          <a:lstStyle/>
          <a:p>
            <a:pPr algn="ctr"/>
            <a:r>
              <a:rPr lang="zh-CN" altLang="en-US" sz="1467" dirty="0">
                <a:solidFill>
                  <a:schemeClr val="tx1">
                    <a:lumMod val="65000"/>
                    <a:lumOff val="35000"/>
                  </a:schemeClr>
                </a:solidFill>
                <a:latin typeface="微软雅黑" pitchFamily="34" charset="-122"/>
                <a:ea typeface="微软雅黑" pitchFamily="34" charset="-122"/>
              </a:rPr>
              <a:t>点击添加文本点击添加文本</a:t>
            </a:r>
            <a:endParaRPr lang="zh-HK" altLang="en-US" sz="1467" dirty="0">
              <a:solidFill>
                <a:schemeClr val="tx1">
                  <a:lumMod val="65000"/>
                  <a:lumOff val="35000"/>
                </a:schemeClr>
              </a:solidFill>
              <a:latin typeface="微软雅黑" pitchFamily="34" charset="-122"/>
              <a:ea typeface="微软雅黑" pitchFamily="34" charset="-122"/>
            </a:endParaRPr>
          </a:p>
          <a:p>
            <a:pPr algn="ctr"/>
            <a:r>
              <a:rPr lang="zh-CN" altLang="en-US" sz="1467" dirty="0">
                <a:solidFill>
                  <a:schemeClr val="tx1">
                    <a:lumMod val="65000"/>
                    <a:lumOff val="35000"/>
                  </a:schemeClr>
                </a:solidFill>
                <a:latin typeface="微软雅黑" pitchFamily="34" charset="-122"/>
                <a:ea typeface="微软雅黑" pitchFamily="34" charset="-122"/>
              </a:rPr>
              <a:t>点击添加文本</a:t>
            </a:r>
            <a:endParaRPr lang="zh-HK" altLang="en-US" sz="1467" dirty="0">
              <a:solidFill>
                <a:schemeClr val="tx1">
                  <a:lumMod val="65000"/>
                  <a:lumOff val="35000"/>
                </a:schemeClr>
              </a:solidFill>
              <a:latin typeface="微软雅黑" pitchFamily="34" charset="-122"/>
              <a:ea typeface="微软雅黑" pitchFamily="34" charset="-122"/>
            </a:endParaRPr>
          </a:p>
          <a:p>
            <a:pPr algn="ctr"/>
            <a:r>
              <a:rPr lang="zh-CN" altLang="en-US" sz="1467" dirty="0">
                <a:solidFill>
                  <a:schemeClr val="tx1">
                    <a:lumMod val="65000"/>
                    <a:lumOff val="35000"/>
                  </a:schemeClr>
                </a:solidFill>
                <a:latin typeface="微软雅黑" pitchFamily="34" charset="-122"/>
                <a:ea typeface="微软雅黑" pitchFamily="34" charset="-122"/>
              </a:rPr>
              <a:t>点击添加文本</a:t>
            </a:r>
            <a:endParaRPr lang="zh-HK" altLang="en-US" sz="1467" dirty="0">
              <a:solidFill>
                <a:schemeClr val="tx1">
                  <a:lumMod val="65000"/>
                  <a:lumOff val="35000"/>
                </a:schemeClr>
              </a:solidFill>
              <a:latin typeface="微软雅黑" pitchFamily="34" charset="-122"/>
              <a:ea typeface="微软雅黑" pitchFamily="34" charset="-122"/>
            </a:endParaRPr>
          </a:p>
          <a:p>
            <a:pPr algn="ctr"/>
            <a:r>
              <a:rPr lang="zh-CN" altLang="en-US" sz="1467" dirty="0">
                <a:solidFill>
                  <a:schemeClr val="tx1">
                    <a:lumMod val="65000"/>
                    <a:lumOff val="35000"/>
                  </a:schemeClr>
                </a:solidFill>
                <a:latin typeface="微软雅黑" pitchFamily="34" charset="-122"/>
                <a:ea typeface="微软雅黑" pitchFamily="34" charset="-122"/>
              </a:rPr>
              <a:t>点击添加文本</a:t>
            </a:r>
            <a:endParaRPr lang="zh-HK" altLang="en-US" sz="1467" dirty="0">
              <a:solidFill>
                <a:schemeClr val="tx1">
                  <a:lumMod val="65000"/>
                  <a:lumOff val="35000"/>
                </a:schemeClr>
              </a:solidFill>
              <a:latin typeface="微软雅黑" pitchFamily="34" charset="-122"/>
              <a:ea typeface="微软雅黑" pitchFamily="34" charset="-122"/>
            </a:endParaRPr>
          </a:p>
          <a:p>
            <a:pPr algn="ctr"/>
            <a:endParaRPr lang="zh-HK" altLang="en-US" sz="1467" dirty="0">
              <a:solidFill>
                <a:schemeClr val="tx1">
                  <a:lumMod val="65000"/>
                  <a:lumOff val="35000"/>
                </a:schemeClr>
              </a:solidFill>
              <a:latin typeface="微软雅黑" pitchFamily="34" charset="-122"/>
              <a:ea typeface="微软雅黑" pitchFamily="34" charset="-122"/>
            </a:endParaRPr>
          </a:p>
        </p:txBody>
      </p:sp>
      <p:sp>
        <p:nvSpPr>
          <p:cNvPr id="24" name="圆角矩形 23"/>
          <p:cNvSpPr/>
          <p:nvPr/>
        </p:nvSpPr>
        <p:spPr>
          <a:xfrm>
            <a:off x="8832930" y="1769319"/>
            <a:ext cx="2176339" cy="2003535"/>
          </a:xfrm>
          <a:prstGeom prst="roundRect">
            <a:avLst>
              <a:gd name="adj" fmla="val 9350"/>
            </a:avLst>
          </a:prstGeom>
          <a:solidFill>
            <a:srgbClr val="9453C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p>
        </p:txBody>
      </p:sp>
      <p:sp>
        <p:nvSpPr>
          <p:cNvPr id="25" name="任意多边形 24"/>
          <p:cNvSpPr/>
          <p:nvPr/>
        </p:nvSpPr>
        <p:spPr>
          <a:xfrm>
            <a:off x="8687641" y="2981258"/>
            <a:ext cx="2466915" cy="2655988"/>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solidFill>
          <a:ln w="3175">
            <a:solidFill>
              <a:srgbClr val="9453C9"/>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26" name="椭圆 25"/>
          <p:cNvSpPr/>
          <p:nvPr/>
        </p:nvSpPr>
        <p:spPr>
          <a:xfrm>
            <a:off x="9521049" y="2581208"/>
            <a:ext cx="800100" cy="800100"/>
          </a:xfrm>
          <a:prstGeom prst="ellipse">
            <a:avLst/>
          </a:prstGeom>
          <a:solidFill>
            <a:srgbClr val="9453C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itchFamily="34" charset="0"/>
            </a:endParaRPr>
          </a:p>
        </p:txBody>
      </p:sp>
      <p:sp>
        <p:nvSpPr>
          <p:cNvPr id="27" name="文本框 60"/>
          <p:cNvSpPr txBox="1"/>
          <p:nvPr/>
        </p:nvSpPr>
        <p:spPr>
          <a:xfrm>
            <a:off x="9318656" y="2014643"/>
            <a:ext cx="1168367" cy="830997"/>
          </a:xfrm>
          <a:prstGeom prst="rect">
            <a:avLst/>
          </a:prstGeom>
          <a:noFill/>
        </p:spPr>
        <p:txBody>
          <a:bodyPr wrap="square" lIns="91440" tIns="45720" rIns="91440" bIns="45720" rtlCol="0">
            <a:spAutoFit/>
          </a:bodyPr>
          <a:lstStyle/>
          <a:p>
            <a:pPr algn="ctr"/>
            <a:r>
              <a:rPr lang="en-US" altLang="zh-HK" sz="4800" dirty="0">
                <a:solidFill>
                  <a:schemeClr val="bg1"/>
                </a:solidFill>
                <a:latin typeface="Impact" pitchFamily="34" charset="0"/>
                <a:ea typeface="张海山锐谐体2.0-授权联系：Samtype@QQ.com" panose="02000000000000000000" pitchFamily="2" charset="-122"/>
              </a:rPr>
              <a:t>04</a:t>
            </a:r>
            <a:endParaRPr lang="zh-HK" altLang="en-US" sz="4800" dirty="0">
              <a:solidFill>
                <a:schemeClr val="bg1"/>
              </a:solidFill>
              <a:latin typeface="Impact" pitchFamily="34" charset="0"/>
              <a:ea typeface="张海山锐谐体2.0-授权联系：Samtype@QQ.com" panose="02000000000000000000" pitchFamily="2" charset="-122"/>
            </a:endParaRPr>
          </a:p>
        </p:txBody>
      </p:sp>
      <p:sp>
        <p:nvSpPr>
          <p:cNvPr id="28" name="文本框 70"/>
          <p:cNvSpPr txBox="1"/>
          <p:nvPr/>
        </p:nvSpPr>
        <p:spPr>
          <a:xfrm>
            <a:off x="9180870" y="3630130"/>
            <a:ext cx="1480458" cy="461665"/>
          </a:xfrm>
          <a:prstGeom prst="rect">
            <a:avLst/>
          </a:prstGeom>
          <a:noFill/>
        </p:spPr>
        <p:txBody>
          <a:bodyPr wrap="square" lIns="91440" tIns="45720" rIns="91440" bIns="45720" rtlCol="0">
            <a:spAutoFit/>
          </a:bodyPr>
          <a:lstStyle/>
          <a:p>
            <a:pPr algn="ctr"/>
            <a:r>
              <a:rPr lang="zh-CN" altLang="en-US" sz="2400" b="1" dirty="0">
                <a:solidFill>
                  <a:schemeClr val="tx1">
                    <a:lumMod val="75000"/>
                    <a:lumOff val="25000"/>
                  </a:schemeClr>
                </a:solidFill>
                <a:latin typeface="微软雅黑" pitchFamily="34" charset="-122"/>
                <a:ea typeface="微软雅黑" pitchFamily="34" charset="-122"/>
              </a:rPr>
              <a:t>输入标题</a:t>
            </a:r>
            <a:endParaRPr lang="zh-HK" altLang="en-US" sz="2400" b="1" dirty="0">
              <a:solidFill>
                <a:schemeClr val="tx1">
                  <a:lumMod val="75000"/>
                  <a:lumOff val="25000"/>
                </a:schemeClr>
              </a:solidFill>
              <a:latin typeface="微软雅黑" pitchFamily="34" charset="-122"/>
              <a:ea typeface="微软雅黑" pitchFamily="34" charset="-122"/>
            </a:endParaRPr>
          </a:p>
        </p:txBody>
      </p:sp>
      <p:sp>
        <p:nvSpPr>
          <p:cNvPr id="29" name="文本框 71"/>
          <p:cNvSpPr txBox="1"/>
          <p:nvPr/>
        </p:nvSpPr>
        <p:spPr>
          <a:xfrm>
            <a:off x="9027668" y="4101889"/>
            <a:ext cx="1786860" cy="1446935"/>
          </a:xfrm>
          <a:prstGeom prst="rect">
            <a:avLst/>
          </a:prstGeom>
          <a:noFill/>
        </p:spPr>
        <p:txBody>
          <a:bodyPr wrap="square" lIns="91440" tIns="45720" rIns="91440" bIns="45720" rtlCol="0">
            <a:spAutoFit/>
          </a:bodyPr>
          <a:lstStyle/>
          <a:p>
            <a:pPr algn="ctr"/>
            <a:r>
              <a:rPr lang="zh-CN" altLang="en-US" sz="1467" dirty="0">
                <a:solidFill>
                  <a:schemeClr val="tx1">
                    <a:lumMod val="65000"/>
                    <a:lumOff val="35000"/>
                  </a:schemeClr>
                </a:solidFill>
                <a:latin typeface="微软雅黑" pitchFamily="34" charset="-122"/>
                <a:ea typeface="微软雅黑" pitchFamily="34" charset="-122"/>
              </a:rPr>
              <a:t>点击添加文本点击添加文本</a:t>
            </a:r>
            <a:endParaRPr lang="zh-HK" altLang="en-US" sz="1467" dirty="0">
              <a:solidFill>
                <a:schemeClr val="tx1">
                  <a:lumMod val="65000"/>
                  <a:lumOff val="35000"/>
                </a:schemeClr>
              </a:solidFill>
              <a:latin typeface="微软雅黑" pitchFamily="34" charset="-122"/>
              <a:ea typeface="微软雅黑" pitchFamily="34" charset="-122"/>
            </a:endParaRPr>
          </a:p>
          <a:p>
            <a:pPr algn="ctr"/>
            <a:r>
              <a:rPr lang="zh-CN" altLang="en-US" sz="1467" dirty="0">
                <a:solidFill>
                  <a:schemeClr val="tx1">
                    <a:lumMod val="65000"/>
                    <a:lumOff val="35000"/>
                  </a:schemeClr>
                </a:solidFill>
                <a:latin typeface="微软雅黑" pitchFamily="34" charset="-122"/>
                <a:ea typeface="微软雅黑" pitchFamily="34" charset="-122"/>
              </a:rPr>
              <a:t>点击添加文本</a:t>
            </a:r>
            <a:endParaRPr lang="zh-HK" altLang="en-US" sz="1467" dirty="0">
              <a:solidFill>
                <a:schemeClr val="tx1">
                  <a:lumMod val="65000"/>
                  <a:lumOff val="35000"/>
                </a:schemeClr>
              </a:solidFill>
              <a:latin typeface="微软雅黑" pitchFamily="34" charset="-122"/>
              <a:ea typeface="微软雅黑" pitchFamily="34" charset="-122"/>
            </a:endParaRPr>
          </a:p>
          <a:p>
            <a:pPr algn="ctr"/>
            <a:r>
              <a:rPr lang="zh-CN" altLang="en-US" sz="1467" dirty="0">
                <a:solidFill>
                  <a:schemeClr val="tx1">
                    <a:lumMod val="65000"/>
                    <a:lumOff val="35000"/>
                  </a:schemeClr>
                </a:solidFill>
                <a:latin typeface="微软雅黑" pitchFamily="34" charset="-122"/>
                <a:ea typeface="微软雅黑" pitchFamily="34" charset="-122"/>
              </a:rPr>
              <a:t>点击添加文本</a:t>
            </a:r>
            <a:endParaRPr lang="zh-HK" altLang="en-US" sz="1467" dirty="0">
              <a:solidFill>
                <a:schemeClr val="tx1">
                  <a:lumMod val="65000"/>
                  <a:lumOff val="35000"/>
                </a:schemeClr>
              </a:solidFill>
              <a:latin typeface="微软雅黑" pitchFamily="34" charset="-122"/>
              <a:ea typeface="微软雅黑" pitchFamily="34" charset="-122"/>
            </a:endParaRPr>
          </a:p>
          <a:p>
            <a:pPr algn="ctr"/>
            <a:r>
              <a:rPr lang="zh-CN" altLang="en-US" sz="1467" dirty="0">
                <a:solidFill>
                  <a:schemeClr val="tx1">
                    <a:lumMod val="65000"/>
                    <a:lumOff val="35000"/>
                  </a:schemeClr>
                </a:solidFill>
                <a:latin typeface="微软雅黑" pitchFamily="34" charset="-122"/>
                <a:ea typeface="微软雅黑" pitchFamily="34" charset="-122"/>
              </a:rPr>
              <a:t>点击添加文本</a:t>
            </a:r>
            <a:endParaRPr lang="zh-HK" altLang="en-US" sz="1467" dirty="0">
              <a:solidFill>
                <a:schemeClr val="tx1">
                  <a:lumMod val="65000"/>
                  <a:lumOff val="35000"/>
                </a:schemeClr>
              </a:solidFill>
              <a:latin typeface="微软雅黑" pitchFamily="34" charset="-122"/>
              <a:ea typeface="微软雅黑" pitchFamily="34" charset="-122"/>
            </a:endParaRPr>
          </a:p>
          <a:p>
            <a:pPr algn="ctr"/>
            <a:endParaRPr lang="zh-HK" altLang="en-US" sz="1467" dirty="0">
              <a:solidFill>
                <a:schemeClr val="tx1">
                  <a:lumMod val="65000"/>
                  <a:lumOff val="35000"/>
                </a:schemeClr>
              </a:solidFill>
              <a:latin typeface="微软雅黑" pitchFamily="34" charset="-122"/>
              <a:ea typeface="微软雅黑" pitchFamily="34" charset="-122"/>
            </a:endParaRPr>
          </a:p>
        </p:txBody>
      </p:sp>
      <p:sp>
        <p:nvSpPr>
          <p:cNvPr id="39" name="矩形 38"/>
          <p:cNvSpPr/>
          <p:nvPr/>
        </p:nvSpPr>
        <p:spPr>
          <a:xfrm>
            <a:off x="247973" y="341556"/>
            <a:ext cx="108488" cy="325464"/>
          </a:xfrm>
          <a:prstGeom prst="rect">
            <a:avLst/>
          </a:pr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47"/>
          <p:cNvSpPr>
            <a:spLocks noChangeArrowheads="1"/>
          </p:cNvSpPr>
          <p:nvPr/>
        </p:nvSpPr>
        <p:spPr bwMode="auto">
          <a:xfrm>
            <a:off x="373639" y="247971"/>
            <a:ext cx="226107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点击添加文字内容</a:t>
            </a:r>
            <a:endParaRPr lang="en-US" altLang="zh-CN"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endParaRPr>
          </a:p>
        </p:txBody>
      </p:sp>
      <p:grpSp>
        <p:nvGrpSpPr>
          <p:cNvPr id="32" name="组合 31"/>
          <p:cNvGrpSpPr/>
          <p:nvPr/>
        </p:nvGrpSpPr>
        <p:grpSpPr>
          <a:xfrm>
            <a:off x="2052692" y="2876955"/>
            <a:ext cx="381000" cy="381000"/>
            <a:chOff x="9840913" y="434975"/>
            <a:chExt cx="381000" cy="381000"/>
          </a:xfrm>
        </p:grpSpPr>
        <p:sp>
          <p:nvSpPr>
            <p:cNvPr id="33" name="Freeform 27"/>
            <p:cNvSpPr>
              <a:spLocks/>
            </p:cNvSpPr>
            <p:nvPr/>
          </p:nvSpPr>
          <p:spPr bwMode="auto">
            <a:xfrm>
              <a:off x="9840913" y="434975"/>
              <a:ext cx="381000" cy="381000"/>
            </a:xfrm>
            <a:custGeom>
              <a:avLst/>
              <a:gdLst>
                <a:gd name="T0" fmla="*/ 120 w 120"/>
                <a:gd name="T1" fmla="*/ 68 h 120"/>
                <a:gd name="T2" fmla="*/ 120 w 120"/>
                <a:gd name="T3" fmla="*/ 53 h 120"/>
                <a:gd name="T4" fmla="*/ 108 w 120"/>
                <a:gd name="T5" fmla="*/ 51 h 120"/>
                <a:gd name="T6" fmla="*/ 100 w 120"/>
                <a:gd name="T7" fmla="*/ 32 h 120"/>
                <a:gd name="T8" fmla="*/ 108 w 120"/>
                <a:gd name="T9" fmla="*/ 23 h 120"/>
                <a:gd name="T10" fmla="*/ 97 w 120"/>
                <a:gd name="T11" fmla="*/ 12 h 120"/>
                <a:gd name="T12" fmla="*/ 88 w 120"/>
                <a:gd name="T13" fmla="*/ 20 h 120"/>
                <a:gd name="T14" fmla="*/ 69 w 120"/>
                <a:gd name="T15" fmla="*/ 12 h 120"/>
                <a:gd name="T16" fmla="*/ 67 w 120"/>
                <a:gd name="T17" fmla="*/ 0 h 120"/>
                <a:gd name="T18" fmla="*/ 53 w 120"/>
                <a:gd name="T19" fmla="*/ 0 h 120"/>
                <a:gd name="T20" fmla="*/ 51 w 120"/>
                <a:gd name="T21" fmla="*/ 12 h 120"/>
                <a:gd name="T22" fmla="*/ 33 w 120"/>
                <a:gd name="T23" fmla="*/ 20 h 120"/>
                <a:gd name="T24" fmla="*/ 23 w 120"/>
                <a:gd name="T25" fmla="*/ 12 h 120"/>
                <a:gd name="T26" fmla="*/ 13 w 120"/>
                <a:gd name="T27" fmla="*/ 23 h 120"/>
                <a:gd name="T28" fmla="*/ 21 w 120"/>
                <a:gd name="T29" fmla="*/ 33 h 120"/>
                <a:gd name="T30" fmla="*/ 13 w 120"/>
                <a:gd name="T31" fmla="*/ 51 h 120"/>
                <a:gd name="T32" fmla="*/ 0 w 120"/>
                <a:gd name="T33" fmla="*/ 53 h 120"/>
                <a:gd name="T34" fmla="*/ 0 w 120"/>
                <a:gd name="T35" fmla="*/ 68 h 120"/>
                <a:gd name="T36" fmla="*/ 13 w 120"/>
                <a:gd name="T37" fmla="*/ 69 h 120"/>
                <a:gd name="T38" fmla="*/ 21 w 120"/>
                <a:gd name="T39" fmla="*/ 88 h 120"/>
                <a:gd name="T40" fmla="*/ 13 w 120"/>
                <a:gd name="T41" fmla="*/ 97 h 120"/>
                <a:gd name="T42" fmla="*/ 23 w 120"/>
                <a:gd name="T43" fmla="*/ 108 h 120"/>
                <a:gd name="T44" fmla="*/ 33 w 120"/>
                <a:gd name="T45" fmla="*/ 100 h 120"/>
                <a:gd name="T46" fmla="*/ 51 w 120"/>
                <a:gd name="T47" fmla="*/ 108 h 120"/>
                <a:gd name="T48" fmla="*/ 53 w 120"/>
                <a:gd name="T49" fmla="*/ 120 h 120"/>
                <a:gd name="T50" fmla="*/ 67 w 120"/>
                <a:gd name="T51" fmla="*/ 120 h 120"/>
                <a:gd name="T52" fmla="*/ 69 w 120"/>
                <a:gd name="T53" fmla="*/ 108 h 120"/>
                <a:gd name="T54" fmla="*/ 88 w 120"/>
                <a:gd name="T55" fmla="*/ 100 h 120"/>
                <a:gd name="T56" fmla="*/ 97 w 120"/>
                <a:gd name="T57" fmla="*/ 108 h 120"/>
                <a:gd name="T58" fmla="*/ 108 w 120"/>
                <a:gd name="T59" fmla="*/ 97 h 120"/>
                <a:gd name="T60" fmla="*/ 100 w 120"/>
                <a:gd name="T61" fmla="*/ 88 h 120"/>
                <a:gd name="T62" fmla="*/ 108 w 120"/>
                <a:gd name="T63" fmla="*/ 69 h 120"/>
                <a:gd name="T64" fmla="*/ 120 w 120"/>
                <a:gd name="T65" fmla="*/ 6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120">
                  <a:moveTo>
                    <a:pt x="120" y="68"/>
                  </a:moveTo>
                  <a:cubicBezTo>
                    <a:pt x="120" y="53"/>
                    <a:pt x="120" y="53"/>
                    <a:pt x="120" y="53"/>
                  </a:cubicBezTo>
                  <a:cubicBezTo>
                    <a:pt x="108" y="51"/>
                    <a:pt x="108" y="51"/>
                    <a:pt x="108" y="51"/>
                  </a:cubicBezTo>
                  <a:cubicBezTo>
                    <a:pt x="107" y="44"/>
                    <a:pt x="104" y="38"/>
                    <a:pt x="100" y="32"/>
                  </a:cubicBezTo>
                  <a:cubicBezTo>
                    <a:pt x="108" y="23"/>
                    <a:pt x="108" y="23"/>
                    <a:pt x="108" y="23"/>
                  </a:cubicBezTo>
                  <a:cubicBezTo>
                    <a:pt x="97" y="12"/>
                    <a:pt x="97" y="12"/>
                    <a:pt x="97" y="12"/>
                  </a:cubicBezTo>
                  <a:cubicBezTo>
                    <a:pt x="88" y="20"/>
                    <a:pt x="88" y="20"/>
                    <a:pt x="88" y="20"/>
                  </a:cubicBezTo>
                  <a:cubicBezTo>
                    <a:pt x="82" y="16"/>
                    <a:pt x="76" y="14"/>
                    <a:pt x="69" y="12"/>
                  </a:cubicBezTo>
                  <a:cubicBezTo>
                    <a:pt x="67" y="0"/>
                    <a:pt x="67" y="0"/>
                    <a:pt x="67" y="0"/>
                  </a:cubicBezTo>
                  <a:cubicBezTo>
                    <a:pt x="53" y="0"/>
                    <a:pt x="53" y="0"/>
                    <a:pt x="53" y="0"/>
                  </a:cubicBezTo>
                  <a:cubicBezTo>
                    <a:pt x="51" y="12"/>
                    <a:pt x="51" y="12"/>
                    <a:pt x="51" y="12"/>
                  </a:cubicBezTo>
                  <a:cubicBezTo>
                    <a:pt x="45" y="14"/>
                    <a:pt x="38" y="16"/>
                    <a:pt x="33" y="20"/>
                  </a:cubicBezTo>
                  <a:cubicBezTo>
                    <a:pt x="23" y="12"/>
                    <a:pt x="23" y="12"/>
                    <a:pt x="23" y="12"/>
                  </a:cubicBezTo>
                  <a:cubicBezTo>
                    <a:pt x="13" y="23"/>
                    <a:pt x="13" y="23"/>
                    <a:pt x="13" y="23"/>
                  </a:cubicBezTo>
                  <a:cubicBezTo>
                    <a:pt x="21" y="33"/>
                    <a:pt x="21" y="33"/>
                    <a:pt x="21" y="33"/>
                  </a:cubicBezTo>
                  <a:cubicBezTo>
                    <a:pt x="17" y="38"/>
                    <a:pt x="14" y="44"/>
                    <a:pt x="13" y="51"/>
                  </a:cubicBezTo>
                  <a:cubicBezTo>
                    <a:pt x="0" y="53"/>
                    <a:pt x="0" y="53"/>
                    <a:pt x="0" y="53"/>
                  </a:cubicBezTo>
                  <a:cubicBezTo>
                    <a:pt x="0" y="68"/>
                    <a:pt x="0" y="68"/>
                    <a:pt x="0" y="68"/>
                  </a:cubicBezTo>
                  <a:cubicBezTo>
                    <a:pt x="13" y="69"/>
                    <a:pt x="13" y="69"/>
                    <a:pt x="13" y="69"/>
                  </a:cubicBezTo>
                  <a:cubicBezTo>
                    <a:pt x="14" y="76"/>
                    <a:pt x="17" y="82"/>
                    <a:pt x="21" y="88"/>
                  </a:cubicBezTo>
                  <a:cubicBezTo>
                    <a:pt x="13" y="97"/>
                    <a:pt x="13" y="97"/>
                    <a:pt x="13" y="97"/>
                  </a:cubicBezTo>
                  <a:cubicBezTo>
                    <a:pt x="23" y="108"/>
                    <a:pt x="23" y="108"/>
                    <a:pt x="23" y="108"/>
                  </a:cubicBezTo>
                  <a:cubicBezTo>
                    <a:pt x="33" y="100"/>
                    <a:pt x="33" y="100"/>
                    <a:pt x="33" y="100"/>
                  </a:cubicBezTo>
                  <a:cubicBezTo>
                    <a:pt x="38" y="104"/>
                    <a:pt x="45" y="106"/>
                    <a:pt x="51" y="108"/>
                  </a:cubicBezTo>
                  <a:cubicBezTo>
                    <a:pt x="53" y="120"/>
                    <a:pt x="53" y="120"/>
                    <a:pt x="53" y="120"/>
                  </a:cubicBezTo>
                  <a:cubicBezTo>
                    <a:pt x="67" y="120"/>
                    <a:pt x="67" y="120"/>
                    <a:pt x="67" y="120"/>
                  </a:cubicBezTo>
                  <a:cubicBezTo>
                    <a:pt x="69" y="108"/>
                    <a:pt x="69" y="108"/>
                    <a:pt x="69" y="108"/>
                  </a:cubicBezTo>
                  <a:cubicBezTo>
                    <a:pt x="76" y="107"/>
                    <a:pt x="82" y="104"/>
                    <a:pt x="88" y="100"/>
                  </a:cubicBezTo>
                  <a:cubicBezTo>
                    <a:pt x="97" y="108"/>
                    <a:pt x="97" y="108"/>
                    <a:pt x="97" y="108"/>
                  </a:cubicBezTo>
                  <a:cubicBezTo>
                    <a:pt x="108" y="97"/>
                    <a:pt x="108" y="97"/>
                    <a:pt x="108" y="97"/>
                  </a:cubicBezTo>
                  <a:cubicBezTo>
                    <a:pt x="100" y="88"/>
                    <a:pt x="100" y="88"/>
                    <a:pt x="100" y="88"/>
                  </a:cubicBezTo>
                  <a:cubicBezTo>
                    <a:pt x="104" y="82"/>
                    <a:pt x="107" y="76"/>
                    <a:pt x="108" y="69"/>
                  </a:cubicBezTo>
                  <a:lnTo>
                    <a:pt x="120" y="68"/>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Oval 28"/>
            <p:cNvSpPr>
              <a:spLocks noChangeArrowheads="1"/>
            </p:cNvSpPr>
            <p:nvPr/>
          </p:nvSpPr>
          <p:spPr bwMode="auto">
            <a:xfrm>
              <a:off x="9993313" y="587375"/>
              <a:ext cx="76200" cy="76200"/>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4629745" y="2844176"/>
            <a:ext cx="327025" cy="381000"/>
            <a:chOff x="6491288" y="6051550"/>
            <a:chExt cx="327025" cy="381000"/>
          </a:xfrm>
        </p:grpSpPr>
        <p:sp>
          <p:nvSpPr>
            <p:cNvPr id="36" name="Oval 83"/>
            <p:cNvSpPr>
              <a:spLocks noChangeArrowheads="1"/>
            </p:cNvSpPr>
            <p:nvPr/>
          </p:nvSpPr>
          <p:spPr bwMode="auto">
            <a:xfrm>
              <a:off x="6719888" y="6051550"/>
              <a:ext cx="98425" cy="98425"/>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Oval 84"/>
            <p:cNvSpPr>
              <a:spLocks noChangeArrowheads="1"/>
            </p:cNvSpPr>
            <p:nvPr/>
          </p:nvSpPr>
          <p:spPr bwMode="auto">
            <a:xfrm>
              <a:off x="6491288" y="6191250"/>
              <a:ext cx="101600" cy="98425"/>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Oval 85"/>
            <p:cNvSpPr>
              <a:spLocks noChangeArrowheads="1"/>
            </p:cNvSpPr>
            <p:nvPr/>
          </p:nvSpPr>
          <p:spPr bwMode="auto">
            <a:xfrm>
              <a:off x="6719888" y="6330950"/>
              <a:ext cx="98425" cy="101600"/>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Line 86"/>
            <p:cNvSpPr>
              <a:spLocks noChangeShapeType="1"/>
            </p:cNvSpPr>
            <p:nvPr/>
          </p:nvSpPr>
          <p:spPr bwMode="auto">
            <a:xfrm>
              <a:off x="6583363" y="6267450"/>
              <a:ext cx="142875" cy="88900"/>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Line 87"/>
            <p:cNvSpPr>
              <a:spLocks noChangeShapeType="1"/>
            </p:cNvSpPr>
            <p:nvPr/>
          </p:nvSpPr>
          <p:spPr bwMode="auto">
            <a:xfrm flipV="1">
              <a:off x="6583363" y="6130925"/>
              <a:ext cx="142875" cy="82550"/>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3" name="组合 42"/>
          <p:cNvGrpSpPr/>
          <p:nvPr/>
        </p:nvGrpSpPr>
        <p:grpSpPr>
          <a:xfrm>
            <a:off x="7234507" y="2815978"/>
            <a:ext cx="273050" cy="381000"/>
            <a:chOff x="9901238" y="6035675"/>
            <a:chExt cx="273050" cy="381000"/>
          </a:xfrm>
        </p:grpSpPr>
        <p:sp>
          <p:nvSpPr>
            <p:cNvPr id="44" name="Freeform 89"/>
            <p:cNvSpPr>
              <a:spLocks/>
            </p:cNvSpPr>
            <p:nvPr/>
          </p:nvSpPr>
          <p:spPr bwMode="auto">
            <a:xfrm>
              <a:off x="9920288" y="6130925"/>
              <a:ext cx="254000" cy="285750"/>
            </a:xfrm>
            <a:custGeom>
              <a:avLst/>
              <a:gdLst>
                <a:gd name="T0" fmla="*/ 80 w 80"/>
                <a:gd name="T1" fmla="*/ 50 h 90"/>
                <a:gd name="T2" fmla="*/ 73 w 80"/>
                <a:gd name="T3" fmla="*/ 43 h 90"/>
                <a:gd name="T4" fmla="*/ 72 w 80"/>
                <a:gd name="T5" fmla="*/ 43 h 90"/>
                <a:gd name="T6" fmla="*/ 66 w 80"/>
                <a:gd name="T7" fmla="*/ 49 h 90"/>
                <a:gd name="T8" fmla="*/ 66 w 80"/>
                <a:gd name="T9" fmla="*/ 43 h 90"/>
                <a:gd name="T10" fmla="*/ 59 w 80"/>
                <a:gd name="T11" fmla="*/ 36 h 90"/>
                <a:gd name="T12" fmla="*/ 58 w 80"/>
                <a:gd name="T13" fmla="*/ 36 h 90"/>
                <a:gd name="T14" fmla="*/ 52 w 80"/>
                <a:gd name="T15" fmla="*/ 42 h 90"/>
                <a:gd name="T16" fmla="*/ 52 w 80"/>
                <a:gd name="T17" fmla="*/ 35 h 90"/>
                <a:gd name="T18" fmla="*/ 45 w 80"/>
                <a:gd name="T19" fmla="*/ 29 h 90"/>
                <a:gd name="T20" fmla="*/ 44 w 80"/>
                <a:gd name="T21" fmla="*/ 29 h 90"/>
                <a:gd name="T22" fmla="*/ 38 w 80"/>
                <a:gd name="T23" fmla="*/ 34 h 90"/>
                <a:gd name="T24" fmla="*/ 38 w 80"/>
                <a:gd name="T25" fmla="*/ 7 h 90"/>
                <a:gd name="T26" fmla="*/ 31 w 80"/>
                <a:gd name="T27" fmla="*/ 0 h 90"/>
                <a:gd name="T28" fmla="*/ 30 w 80"/>
                <a:gd name="T29" fmla="*/ 0 h 90"/>
                <a:gd name="T30" fmla="*/ 24 w 80"/>
                <a:gd name="T31" fmla="*/ 7 h 90"/>
                <a:gd name="T32" fmla="*/ 24 w 80"/>
                <a:gd name="T33" fmla="*/ 66 h 90"/>
                <a:gd name="T34" fmla="*/ 13 w 80"/>
                <a:gd name="T35" fmla="*/ 55 h 90"/>
                <a:gd name="T36" fmla="*/ 3 w 80"/>
                <a:gd name="T37" fmla="*/ 55 h 90"/>
                <a:gd name="T38" fmla="*/ 3 w 80"/>
                <a:gd name="T39" fmla="*/ 56 h 90"/>
                <a:gd name="T40" fmla="*/ 3 w 80"/>
                <a:gd name="T41" fmla="*/ 65 h 90"/>
                <a:gd name="T42" fmla="*/ 23 w 80"/>
                <a:gd name="T43" fmla="*/ 88 h 90"/>
                <a:gd name="T44" fmla="*/ 27 w 80"/>
                <a:gd name="T45" fmla="*/ 90 h 90"/>
                <a:gd name="T46" fmla="*/ 74 w 80"/>
                <a:gd name="T47" fmla="*/ 90 h 90"/>
                <a:gd name="T48" fmla="*/ 79 w 80"/>
                <a:gd name="T49" fmla="*/ 85 h 90"/>
                <a:gd name="T50" fmla="*/ 79 w 80"/>
                <a:gd name="T51" fmla="*/ 85 h 90"/>
                <a:gd name="T52" fmla="*/ 80 w 80"/>
                <a:gd name="T53" fmla="*/ 85 h 90"/>
                <a:gd name="T54" fmla="*/ 80 w 80"/>
                <a:gd name="T55" fmla="*/ 5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0" h="90">
                  <a:moveTo>
                    <a:pt x="80" y="50"/>
                  </a:moveTo>
                  <a:cubicBezTo>
                    <a:pt x="80" y="46"/>
                    <a:pt x="77" y="43"/>
                    <a:pt x="73" y="43"/>
                  </a:cubicBezTo>
                  <a:cubicBezTo>
                    <a:pt x="72" y="43"/>
                    <a:pt x="72" y="43"/>
                    <a:pt x="72" y="43"/>
                  </a:cubicBezTo>
                  <a:cubicBezTo>
                    <a:pt x="69" y="43"/>
                    <a:pt x="66" y="45"/>
                    <a:pt x="66" y="49"/>
                  </a:cubicBezTo>
                  <a:cubicBezTo>
                    <a:pt x="66" y="43"/>
                    <a:pt x="66" y="43"/>
                    <a:pt x="66" y="43"/>
                  </a:cubicBezTo>
                  <a:cubicBezTo>
                    <a:pt x="66" y="39"/>
                    <a:pt x="63" y="36"/>
                    <a:pt x="59" y="36"/>
                  </a:cubicBezTo>
                  <a:cubicBezTo>
                    <a:pt x="58" y="36"/>
                    <a:pt x="58" y="36"/>
                    <a:pt x="58" y="36"/>
                  </a:cubicBezTo>
                  <a:cubicBezTo>
                    <a:pt x="55" y="36"/>
                    <a:pt x="52" y="38"/>
                    <a:pt x="52" y="42"/>
                  </a:cubicBezTo>
                  <a:cubicBezTo>
                    <a:pt x="52" y="35"/>
                    <a:pt x="52" y="35"/>
                    <a:pt x="52" y="35"/>
                  </a:cubicBezTo>
                  <a:cubicBezTo>
                    <a:pt x="52" y="32"/>
                    <a:pt x="49" y="29"/>
                    <a:pt x="45" y="29"/>
                  </a:cubicBezTo>
                  <a:cubicBezTo>
                    <a:pt x="44" y="29"/>
                    <a:pt x="44" y="29"/>
                    <a:pt x="44" y="29"/>
                  </a:cubicBezTo>
                  <a:cubicBezTo>
                    <a:pt x="41" y="29"/>
                    <a:pt x="38" y="31"/>
                    <a:pt x="38" y="34"/>
                  </a:cubicBezTo>
                  <a:cubicBezTo>
                    <a:pt x="38" y="7"/>
                    <a:pt x="38" y="7"/>
                    <a:pt x="38" y="7"/>
                  </a:cubicBezTo>
                  <a:cubicBezTo>
                    <a:pt x="38" y="3"/>
                    <a:pt x="35" y="0"/>
                    <a:pt x="31" y="0"/>
                  </a:cubicBezTo>
                  <a:cubicBezTo>
                    <a:pt x="30" y="0"/>
                    <a:pt x="30" y="0"/>
                    <a:pt x="30" y="0"/>
                  </a:cubicBezTo>
                  <a:cubicBezTo>
                    <a:pt x="27" y="0"/>
                    <a:pt x="24" y="3"/>
                    <a:pt x="24" y="7"/>
                  </a:cubicBezTo>
                  <a:cubicBezTo>
                    <a:pt x="24" y="66"/>
                    <a:pt x="24" y="66"/>
                    <a:pt x="24" y="66"/>
                  </a:cubicBezTo>
                  <a:cubicBezTo>
                    <a:pt x="13" y="55"/>
                    <a:pt x="13" y="55"/>
                    <a:pt x="13" y="55"/>
                  </a:cubicBezTo>
                  <a:cubicBezTo>
                    <a:pt x="10" y="52"/>
                    <a:pt x="6" y="52"/>
                    <a:pt x="3" y="55"/>
                  </a:cubicBezTo>
                  <a:cubicBezTo>
                    <a:pt x="3" y="56"/>
                    <a:pt x="3" y="56"/>
                    <a:pt x="3" y="56"/>
                  </a:cubicBezTo>
                  <a:cubicBezTo>
                    <a:pt x="0" y="58"/>
                    <a:pt x="0" y="62"/>
                    <a:pt x="3" y="65"/>
                  </a:cubicBezTo>
                  <a:cubicBezTo>
                    <a:pt x="23" y="88"/>
                    <a:pt x="23" y="88"/>
                    <a:pt x="23" y="88"/>
                  </a:cubicBezTo>
                  <a:cubicBezTo>
                    <a:pt x="24" y="89"/>
                    <a:pt x="26" y="90"/>
                    <a:pt x="27" y="90"/>
                  </a:cubicBezTo>
                  <a:cubicBezTo>
                    <a:pt x="74" y="90"/>
                    <a:pt x="74" y="90"/>
                    <a:pt x="74" y="90"/>
                  </a:cubicBezTo>
                  <a:cubicBezTo>
                    <a:pt x="77" y="90"/>
                    <a:pt x="79" y="88"/>
                    <a:pt x="79" y="85"/>
                  </a:cubicBezTo>
                  <a:cubicBezTo>
                    <a:pt x="79" y="85"/>
                    <a:pt x="79" y="85"/>
                    <a:pt x="79" y="85"/>
                  </a:cubicBezTo>
                  <a:cubicBezTo>
                    <a:pt x="80" y="85"/>
                    <a:pt x="80" y="85"/>
                    <a:pt x="80" y="85"/>
                  </a:cubicBezTo>
                  <a:lnTo>
                    <a:pt x="80" y="50"/>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90"/>
            <p:cNvSpPr>
              <a:spLocks/>
            </p:cNvSpPr>
            <p:nvPr/>
          </p:nvSpPr>
          <p:spPr bwMode="auto">
            <a:xfrm>
              <a:off x="9901238" y="6140450"/>
              <a:ext cx="41275"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lnTo>
                    <a:pt x="26" y="0"/>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91"/>
            <p:cNvSpPr>
              <a:spLocks/>
            </p:cNvSpPr>
            <p:nvPr/>
          </p:nvSpPr>
          <p:spPr bwMode="auto">
            <a:xfrm>
              <a:off x="10018713" y="6035675"/>
              <a:ext cx="0" cy="41275"/>
            </a:xfrm>
            <a:custGeom>
              <a:avLst/>
              <a:gdLst>
                <a:gd name="T0" fmla="*/ 0 h 26"/>
                <a:gd name="T1" fmla="*/ 0 h 26"/>
                <a:gd name="T2" fmla="*/ 26 h 26"/>
                <a:gd name="T3" fmla="*/ 0 h 26"/>
              </a:gdLst>
              <a:ahLst/>
              <a:cxnLst>
                <a:cxn ang="0">
                  <a:pos x="0" y="T0"/>
                </a:cxn>
                <a:cxn ang="0">
                  <a:pos x="0" y="T1"/>
                </a:cxn>
                <a:cxn ang="0">
                  <a:pos x="0" y="T2"/>
                </a:cxn>
                <a:cxn ang="0">
                  <a:pos x="0" y="T3"/>
                </a:cxn>
              </a:cxnLst>
              <a:rect l="0" t="0" r="r" b="b"/>
              <a:pathLst>
                <a:path h="26">
                  <a:moveTo>
                    <a:pt x="0" y="0"/>
                  </a:moveTo>
                  <a:lnTo>
                    <a:pt x="0" y="0"/>
                  </a:lnTo>
                  <a:lnTo>
                    <a:pt x="0" y="26"/>
                  </a:lnTo>
                  <a:lnTo>
                    <a:pt x="0" y="0"/>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92"/>
            <p:cNvSpPr>
              <a:spLocks/>
            </p:cNvSpPr>
            <p:nvPr/>
          </p:nvSpPr>
          <p:spPr bwMode="auto">
            <a:xfrm>
              <a:off x="9942513" y="6070600"/>
              <a:ext cx="28575" cy="28575"/>
            </a:xfrm>
            <a:custGeom>
              <a:avLst/>
              <a:gdLst>
                <a:gd name="T0" fmla="*/ 9 w 9"/>
                <a:gd name="T1" fmla="*/ 9 h 9"/>
                <a:gd name="T2" fmla="*/ 9 w 9"/>
                <a:gd name="T3" fmla="*/ 9 h 9"/>
                <a:gd name="T4" fmla="*/ 0 w 9"/>
                <a:gd name="T5" fmla="*/ 0 h 9"/>
                <a:gd name="T6" fmla="*/ 9 w 9"/>
                <a:gd name="T7" fmla="*/ 9 h 9"/>
              </a:gdLst>
              <a:ahLst/>
              <a:cxnLst>
                <a:cxn ang="0">
                  <a:pos x="T0" y="T1"/>
                </a:cxn>
                <a:cxn ang="0">
                  <a:pos x="T2" y="T3"/>
                </a:cxn>
                <a:cxn ang="0">
                  <a:pos x="T4" y="T5"/>
                </a:cxn>
                <a:cxn ang="0">
                  <a:pos x="T6" y="T7"/>
                </a:cxn>
              </a:cxnLst>
              <a:rect l="0" t="0" r="r" b="b"/>
              <a:pathLst>
                <a:path w="9" h="9">
                  <a:moveTo>
                    <a:pt x="9" y="9"/>
                  </a:moveTo>
                  <a:cubicBezTo>
                    <a:pt x="9" y="9"/>
                    <a:pt x="9" y="9"/>
                    <a:pt x="9" y="9"/>
                  </a:cubicBezTo>
                  <a:cubicBezTo>
                    <a:pt x="8" y="7"/>
                    <a:pt x="2" y="1"/>
                    <a:pt x="0" y="0"/>
                  </a:cubicBezTo>
                  <a:lnTo>
                    <a:pt x="9" y="9"/>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93"/>
            <p:cNvSpPr>
              <a:spLocks/>
            </p:cNvSpPr>
            <p:nvPr/>
          </p:nvSpPr>
          <p:spPr bwMode="auto">
            <a:xfrm>
              <a:off x="10091738" y="6140450"/>
              <a:ext cx="41275"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lnTo>
                    <a:pt x="26" y="0"/>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94"/>
            <p:cNvSpPr>
              <a:spLocks/>
            </p:cNvSpPr>
            <p:nvPr/>
          </p:nvSpPr>
          <p:spPr bwMode="auto">
            <a:xfrm>
              <a:off x="10063163" y="6070600"/>
              <a:ext cx="28575" cy="28575"/>
            </a:xfrm>
            <a:custGeom>
              <a:avLst/>
              <a:gdLst>
                <a:gd name="T0" fmla="*/ 9 w 9"/>
                <a:gd name="T1" fmla="*/ 0 h 9"/>
                <a:gd name="T2" fmla="*/ 9 w 9"/>
                <a:gd name="T3" fmla="*/ 0 h 9"/>
                <a:gd name="T4" fmla="*/ 0 w 9"/>
                <a:gd name="T5" fmla="*/ 9 h 9"/>
                <a:gd name="T6" fmla="*/ 9 w 9"/>
                <a:gd name="T7" fmla="*/ 0 h 9"/>
              </a:gdLst>
              <a:ahLst/>
              <a:cxnLst>
                <a:cxn ang="0">
                  <a:pos x="T0" y="T1"/>
                </a:cxn>
                <a:cxn ang="0">
                  <a:pos x="T2" y="T3"/>
                </a:cxn>
                <a:cxn ang="0">
                  <a:pos x="T4" y="T5"/>
                </a:cxn>
                <a:cxn ang="0">
                  <a:pos x="T6" y="T7"/>
                </a:cxn>
              </a:cxnLst>
              <a:rect l="0" t="0" r="r" b="b"/>
              <a:pathLst>
                <a:path w="9" h="9">
                  <a:moveTo>
                    <a:pt x="9" y="0"/>
                  </a:moveTo>
                  <a:cubicBezTo>
                    <a:pt x="9" y="0"/>
                    <a:pt x="9" y="0"/>
                    <a:pt x="9" y="0"/>
                  </a:cubicBezTo>
                  <a:cubicBezTo>
                    <a:pt x="8" y="1"/>
                    <a:pt x="1" y="7"/>
                    <a:pt x="0" y="9"/>
                  </a:cubicBezTo>
                  <a:lnTo>
                    <a:pt x="9" y="0"/>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0" name="Freeform 95"/>
          <p:cNvSpPr>
            <a:spLocks/>
          </p:cNvSpPr>
          <p:nvPr/>
        </p:nvSpPr>
        <p:spPr bwMode="auto">
          <a:xfrm>
            <a:off x="9712339" y="2833661"/>
            <a:ext cx="381000" cy="381000"/>
          </a:xfrm>
          <a:custGeom>
            <a:avLst/>
            <a:gdLst>
              <a:gd name="T0" fmla="*/ 134 w 240"/>
              <a:gd name="T1" fmla="*/ 240 h 240"/>
              <a:gd name="T2" fmla="*/ 240 w 240"/>
              <a:gd name="T3" fmla="*/ 0 h 240"/>
              <a:gd name="T4" fmla="*/ 0 w 240"/>
              <a:gd name="T5" fmla="*/ 106 h 240"/>
              <a:gd name="T6" fmla="*/ 118 w 240"/>
              <a:gd name="T7" fmla="*/ 122 h 240"/>
              <a:gd name="T8" fmla="*/ 134 w 240"/>
              <a:gd name="T9" fmla="*/ 240 h 240"/>
            </a:gdLst>
            <a:ahLst/>
            <a:cxnLst>
              <a:cxn ang="0">
                <a:pos x="T0" y="T1"/>
              </a:cxn>
              <a:cxn ang="0">
                <a:pos x="T2" y="T3"/>
              </a:cxn>
              <a:cxn ang="0">
                <a:pos x="T4" y="T5"/>
              </a:cxn>
              <a:cxn ang="0">
                <a:pos x="T6" y="T7"/>
              </a:cxn>
              <a:cxn ang="0">
                <a:pos x="T8" y="T9"/>
              </a:cxn>
            </a:cxnLst>
            <a:rect l="0" t="0" r="r" b="b"/>
            <a:pathLst>
              <a:path w="240" h="240">
                <a:moveTo>
                  <a:pt x="134" y="240"/>
                </a:moveTo>
                <a:lnTo>
                  <a:pt x="240" y="0"/>
                </a:lnTo>
                <a:lnTo>
                  <a:pt x="0" y="106"/>
                </a:lnTo>
                <a:lnTo>
                  <a:pt x="118" y="122"/>
                </a:lnTo>
                <a:lnTo>
                  <a:pt x="134" y="240"/>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920371598"/>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47"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par>
                                    <p:cTn id="34" presetID="47"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1000"/>
                                            <p:tgtEl>
                                              <p:spTgt spid="18"/>
                                            </p:tgtEl>
                                          </p:cBhvr>
                                        </p:animEffect>
                                        <p:anim calcmode="lin" valueType="num">
                                          <p:cBhvr>
                                            <p:cTn id="37" dur="1000" fill="hold"/>
                                            <p:tgtEl>
                                              <p:spTgt spid="18"/>
                                            </p:tgtEl>
                                            <p:attrNameLst>
                                              <p:attrName>ppt_x</p:attrName>
                                            </p:attrNameLst>
                                          </p:cBhvr>
                                          <p:tavLst>
                                            <p:tav tm="0">
                                              <p:val>
                                                <p:strVal val="#ppt_x"/>
                                              </p:val>
                                            </p:tav>
                                            <p:tav tm="100000">
                                              <p:val>
                                                <p:strVal val="#ppt_x"/>
                                              </p:val>
                                            </p:tav>
                                          </p:tavLst>
                                        </p:anim>
                                        <p:anim calcmode="lin" valueType="num">
                                          <p:cBhvr>
                                            <p:cTn id="38" dur="1000" fill="hold"/>
                                            <p:tgtEl>
                                              <p:spTgt spid="18"/>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par>
                                    <p:cTn id="47" presetID="47"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1000"/>
                                            <p:tgtEl>
                                              <p:spTgt spid="25"/>
                                            </p:tgtEl>
                                          </p:cBhvr>
                                        </p:animEffect>
                                        <p:anim calcmode="lin" valueType="num">
                                          <p:cBhvr>
                                            <p:cTn id="50" dur="1000" fill="hold"/>
                                            <p:tgtEl>
                                              <p:spTgt spid="25"/>
                                            </p:tgtEl>
                                            <p:attrNameLst>
                                              <p:attrName>ppt_x</p:attrName>
                                            </p:attrNameLst>
                                          </p:cBhvr>
                                          <p:tavLst>
                                            <p:tav tm="0">
                                              <p:val>
                                                <p:strVal val="#ppt_x"/>
                                              </p:val>
                                            </p:tav>
                                            <p:tav tm="100000">
                                              <p:val>
                                                <p:strVal val="#ppt_x"/>
                                              </p:val>
                                            </p:tav>
                                          </p:tavLst>
                                        </p:anim>
                                        <p:anim calcmode="lin" valueType="num">
                                          <p:cBhvr>
                                            <p:cTn id="51" dur="1000" fill="hold"/>
                                            <p:tgtEl>
                                              <p:spTgt spid="25"/>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childTnLst>
                              </p:cTn>
                            </p:par>
                            <p:par>
                              <p:cTn id="56" fill="hold">
                                <p:stCondLst>
                                  <p:cond delay="6000"/>
                                </p:stCondLst>
                                <p:childTnLst>
                                  <p:par>
                                    <p:cTn id="57" presetID="53" presetClass="entr" presetSubtype="16" fill="hold" nodeType="after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p:cTn id="59" dur="500" fill="hold"/>
                                            <p:tgtEl>
                                              <p:spTgt spid="32"/>
                                            </p:tgtEl>
                                            <p:attrNameLst>
                                              <p:attrName>ppt_w</p:attrName>
                                            </p:attrNameLst>
                                          </p:cBhvr>
                                          <p:tavLst>
                                            <p:tav tm="0">
                                              <p:val>
                                                <p:fltVal val="0"/>
                                              </p:val>
                                            </p:tav>
                                            <p:tav tm="100000">
                                              <p:val>
                                                <p:strVal val="#ppt_w"/>
                                              </p:val>
                                            </p:tav>
                                          </p:tavLst>
                                        </p:anim>
                                        <p:anim calcmode="lin" valueType="num">
                                          <p:cBhvr>
                                            <p:cTn id="60" dur="500" fill="hold"/>
                                            <p:tgtEl>
                                              <p:spTgt spid="32"/>
                                            </p:tgtEl>
                                            <p:attrNameLst>
                                              <p:attrName>ppt_h</p:attrName>
                                            </p:attrNameLst>
                                          </p:cBhvr>
                                          <p:tavLst>
                                            <p:tav tm="0">
                                              <p:val>
                                                <p:fltVal val="0"/>
                                              </p:val>
                                            </p:tav>
                                            <p:tav tm="100000">
                                              <p:val>
                                                <p:strVal val="#ppt_h"/>
                                              </p:val>
                                            </p:tav>
                                          </p:tavLst>
                                        </p:anim>
                                        <p:animEffect transition="in" filter="fade">
                                          <p:cBhvr>
                                            <p:cTn id="61" dur="500"/>
                                            <p:tgtEl>
                                              <p:spTgt spid="32"/>
                                            </p:tgtEl>
                                          </p:cBhvr>
                                        </p:animEffect>
                                      </p:childTnLst>
                                    </p:cTn>
                                  </p:par>
                                </p:childTnLst>
                              </p:cTn>
                            </p:par>
                            <p:par>
                              <p:cTn id="62" fill="hold">
                                <p:stCondLst>
                                  <p:cond delay="6500"/>
                                </p:stCondLst>
                                <p:childTnLst>
                                  <p:par>
                                    <p:cTn id="63" presetID="2" presetClass="entr" presetSubtype="1" fill="hold" grpId="0" nodeType="afterEffect" p14:presetBounceEnd="80000">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14:bounceEnd="80000">
                                          <p:cBhvr additive="base">
                                            <p:cTn id="65" dur="500" fill="hold"/>
                                            <p:tgtEl>
                                              <p:spTgt spid="6"/>
                                            </p:tgtEl>
                                            <p:attrNameLst>
                                              <p:attrName>ppt_x</p:attrName>
                                            </p:attrNameLst>
                                          </p:cBhvr>
                                          <p:tavLst>
                                            <p:tav tm="0">
                                              <p:val>
                                                <p:strVal val="#ppt_x"/>
                                              </p:val>
                                            </p:tav>
                                            <p:tav tm="100000">
                                              <p:val>
                                                <p:strVal val="#ppt_x"/>
                                              </p:val>
                                            </p:tav>
                                          </p:tavLst>
                                        </p:anim>
                                        <p:anim calcmode="lin" valueType="num" p14:bounceEnd="80000">
                                          <p:cBhvr additive="base">
                                            <p:cTn id="66" dur="500" fill="hold"/>
                                            <p:tgtEl>
                                              <p:spTgt spid="6"/>
                                            </p:tgtEl>
                                            <p:attrNameLst>
                                              <p:attrName>ppt_y</p:attrName>
                                            </p:attrNameLst>
                                          </p:cBhvr>
                                          <p:tavLst>
                                            <p:tav tm="0">
                                              <p:val>
                                                <p:strVal val="0-#ppt_h/2"/>
                                              </p:val>
                                            </p:tav>
                                            <p:tav tm="100000">
                                              <p:val>
                                                <p:strVal val="#ppt_y"/>
                                              </p:val>
                                            </p:tav>
                                          </p:tavLst>
                                        </p:anim>
                                      </p:childTnLst>
                                    </p:cTn>
                                  </p:par>
                                </p:childTnLst>
                              </p:cTn>
                            </p:par>
                            <p:par>
                              <p:cTn id="67" fill="hold">
                                <p:stCondLst>
                                  <p:cond delay="7000"/>
                                </p:stCondLst>
                                <p:childTnLst>
                                  <p:par>
                                    <p:cTn id="68" presetID="16" presetClass="entr" presetSubtype="21" fill="hold" grpId="0" nodeType="after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barn(inVertical)">
                                          <p:cBhvr>
                                            <p:cTn id="70" dur="500"/>
                                            <p:tgtEl>
                                              <p:spTgt spid="7"/>
                                            </p:tgtEl>
                                          </p:cBhvr>
                                        </p:animEffect>
                                      </p:childTnLst>
                                    </p:cTn>
                                  </p:par>
                                </p:childTnLst>
                              </p:cTn>
                            </p:par>
                            <p:par>
                              <p:cTn id="71" fill="hold">
                                <p:stCondLst>
                                  <p:cond delay="7500"/>
                                </p:stCondLst>
                                <p:childTnLst>
                                  <p:par>
                                    <p:cTn id="72" presetID="42" presetClass="entr" presetSubtype="0" fill="hold" grpId="0" nodeType="after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fade">
                                          <p:cBhvr>
                                            <p:cTn id="74" dur="1000"/>
                                            <p:tgtEl>
                                              <p:spTgt spid="8"/>
                                            </p:tgtEl>
                                          </p:cBhvr>
                                        </p:animEffect>
                                        <p:anim calcmode="lin" valueType="num">
                                          <p:cBhvr>
                                            <p:cTn id="75" dur="1000" fill="hold"/>
                                            <p:tgtEl>
                                              <p:spTgt spid="8"/>
                                            </p:tgtEl>
                                            <p:attrNameLst>
                                              <p:attrName>ppt_x</p:attrName>
                                            </p:attrNameLst>
                                          </p:cBhvr>
                                          <p:tavLst>
                                            <p:tav tm="0">
                                              <p:val>
                                                <p:strVal val="#ppt_x"/>
                                              </p:val>
                                            </p:tav>
                                            <p:tav tm="100000">
                                              <p:val>
                                                <p:strVal val="#ppt_x"/>
                                              </p:val>
                                            </p:tav>
                                          </p:tavLst>
                                        </p:anim>
                                        <p:anim calcmode="lin" valueType="num">
                                          <p:cBhvr>
                                            <p:cTn id="76" dur="1000" fill="hold"/>
                                            <p:tgtEl>
                                              <p:spTgt spid="8"/>
                                            </p:tgtEl>
                                            <p:attrNameLst>
                                              <p:attrName>ppt_y</p:attrName>
                                            </p:attrNameLst>
                                          </p:cBhvr>
                                          <p:tavLst>
                                            <p:tav tm="0">
                                              <p:val>
                                                <p:strVal val="#ppt_y+.1"/>
                                              </p:val>
                                            </p:tav>
                                            <p:tav tm="100000">
                                              <p:val>
                                                <p:strVal val="#ppt_y"/>
                                              </p:val>
                                            </p:tav>
                                          </p:tavLst>
                                        </p:anim>
                                      </p:childTnLst>
                                    </p:cTn>
                                  </p:par>
                                </p:childTnLst>
                              </p:cTn>
                            </p:par>
                            <p:par>
                              <p:cTn id="77" fill="hold">
                                <p:stCondLst>
                                  <p:cond delay="8500"/>
                                </p:stCondLst>
                                <p:childTnLst>
                                  <p:par>
                                    <p:cTn id="78" presetID="53" presetClass="entr" presetSubtype="16" fill="hold" nodeType="afterEffect">
                                      <p:stCondLst>
                                        <p:cond delay="0"/>
                                      </p:stCondLst>
                                      <p:childTnLst>
                                        <p:set>
                                          <p:cBhvr>
                                            <p:cTn id="79" dur="1" fill="hold">
                                              <p:stCondLst>
                                                <p:cond delay="0"/>
                                              </p:stCondLst>
                                            </p:cTn>
                                            <p:tgtEl>
                                              <p:spTgt spid="35"/>
                                            </p:tgtEl>
                                            <p:attrNameLst>
                                              <p:attrName>style.visibility</p:attrName>
                                            </p:attrNameLst>
                                          </p:cBhvr>
                                          <p:to>
                                            <p:strVal val="visible"/>
                                          </p:to>
                                        </p:set>
                                        <p:anim calcmode="lin" valueType="num">
                                          <p:cBhvr>
                                            <p:cTn id="80" dur="500" fill="hold"/>
                                            <p:tgtEl>
                                              <p:spTgt spid="35"/>
                                            </p:tgtEl>
                                            <p:attrNameLst>
                                              <p:attrName>ppt_w</p:attrName>
                                            </p:attrNameLst>
                                          </p:cBhvr>
                                          <p:tavLst>
                                            <p:tav tm="0">
                                              <p:val>
                                                <p:fltVal val="0"/>
                                              </p:val>
                                            </p:tav>
                                            <p:tav tm="100000">
                                              <p:val>
                                                <p:strVal val="#ppt_w"/>
                                              </p:val>
                                            </p:tav>
                                          </p:tavLst>
                                        </p:anim>
                                        <p:anim calcmode="lin" valueType="num">
                                          <p:cBhvr>
                                            <p:cTn id="81" dur="500" fill="hold"/>
                                            <p:tgtEl>
                                              <p:spTgt spid="35"/>
                                            </p:tgtEl>
                                            <p:attrNameLst>
                                              <p:attrName>ppt_h</p:attrName>
                                            </p:attrNameLst>
                                          </p:cBhvr>
                                          <p:tavLst>
                                            <p:tav tm="0">
                                              <p:val>
                                                <p:fltVal val="0"/>
                                              </p:val>
                                            </p:tav>
                                            <p:tav tm="100000">
                                              <p:val>
                                                <p:strVal val="#ppt_h"/>
                                              </p:val>
                                            </p:tav>
                                          </p:tavLst>
                                        </p:anim>
                                        <p:animEffect transition="in" filter="fade">
                                          <p:cBhvr>
                                            <p:cTn id="82" dur="500"/>
                                            <p:tgtEl>
                                              <p:spTgt spid="35"/>
                                            </p:tgtEl>
                                          </p:cBhvr>
                                        </p:animEffect>
                                      </p:childTnLst>
                                    </p:cTn>
                                  </p:par>
                                </p:childTnLst>
                              </p:cTn>
                            </p:par>
                            <p:par>
                              <p:cTn id="83" fill="hold">
                                <p:stCondLst>
                                  <p:cond delay="9000"/>
                                </p:stCondLst>
                                <p:childTnLst>
                                  <p:par>
                                    <p:cTn id="84" presetID="2" presetClass="entr" presetSubtype="1" fill="hold" grpId="0" nodeType="afterEffect" p14:presetBounceEnd="80000">
                                      <p:stCondLst>
                                        <p:cond delay="0"/>
                                      </p:stCondLst>
                                      <p:childTnLst>
                                        <p:set>
                                          <p:cBhvr>
                                            <p:cTn id="85" dur="1" fill="hold">
                                              <p:stCondLst>
                                                <p:cond delay="0"/>
                                              </p:stCondLst>
                                            </p:cTn>
                                            <p:tgtEl>
                                              <p:spTgt spid="13"/>
                                            </p:tgtEl>
                                            <p:attrNameLst>
                                              <p:attrName>style.visibility</p:attrName>
                                            </p:attrNameLst>
                                          </p:cBhvr>
                                          <p:to>
                                            <p:strVal val="visible"/>
                                          </p:to>
                                        </p:set>
                                        <p:anim calcmode="lin" valueType="num" p14:bounceEnd="80000">
                                          <p:cBhvr additive="base">
                                            <p:cTn id="86" dur="500" fill="hold"/>
                                            <p:tgtEl>
                                              <p:spTgt spid="13"/>
                                            </p:tgtEl>
                                            <p:attrNameLst>
                                              <p:attrName>ppt_x</p:attrName>
                                            </p:attrNameLst>
                                          </p:cBhvr>
                                          <p:tavLst>
                                            <p:tav tm="0">
                                              <p:val>
                                                <p:strVal val="#ppt_x"/>
                                              </p:val>
                                            </p:tav>
                                            <p:tav tm="100000">
                                              <p:val>
                                                <p:strVal val="#ppt_x"/>
                                              </p:val>
                                            </p:tav>
                                          </p:tavLst>
                                        </p:anim>
                                        <p:anim calcmode="lin" valueType="num" p14:bounceEnd="80000">
                                          <p:cBhvr additive="base">
                                            <p:cTn id="87" dur="500" fill="hold"/>
                                            <p:tgtEl>
                                              <p:spTgt spid="13"/>
                                            </p:tgtEl>
                                            <p:attrNameLst>
                                              <p:attrName>ppt_y</p:attrName>
                                            </p:attrNameLst>
                                          </p:cBhvr>
                                          <p:tavLst>
                                            <p:tav tm="0">
                                              <p:val>
                                                <p:strVal val="0-#ppt_h/2"/>
                                              </p:val>
                                            </p:tav>
                                            <p:tav tm="100000">
                                              <p:val>
                                                <p:strVal val="#ppt_y"/>
                                              </p:val>
                                            </p:tav>
                                          </p:tavLst>
                                        </p:anim>
                                      </p:childTnLst>
                                    </p:cTn>
                                  </p:par>
                                </p:childTnLst>
                              </p:cTn>
                            </p:par>
                            <p:par>
                              <p:cTn id="88" fill="hold">
                                <p:stCondLst>
                                  <p:cond delay="9500"/>
                                </p:stCondLst>
                                <p:childTnLst>
                                  <p:par>
                                    <p:cTn id="89" presetID="16" presetClass="entr" presetSubtype="21" fill="hold" grpId="0" nodeType="after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barn(inVertical)">
                                          <p:cBhvr>
                                            <p:cTn id="91" dur="500"/>
                                            <p:tgtEl>
                                              <p:spTgt spid="14"/>
                                            </p:tgtEl>
                                          </p:cBhvr>
                                        </p:animEffect>
                                      </p:childTnLst>
                                    </p:cTn>
                                  </p:par>
                                </p:childTnLst>
                              </p:cTn>
                            </p:par>
                            <p:par>
                              <p:cTn id="92" fill="hold">
                                <p:stCondLst>
                                  <p:cond delay="10000"/>
                                </p:stCondLst>
                                <p:childTnLst>
                                  <p:par>
                                    <p:cTn id="93" presetID="42" presetClass="entr" presetSubtype="0" fill="hold" grpId="0" nodeType="after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0"/>
                                            <p:tgtEl>
                                              <p:spTgt spid="15"/>
                                            </p:tgtEl>
                                          </p:cBhvr>
                                        </p:animEffect>
                                        <p:anim calcmode="lin" valueType="num">
                                          <p:cBhvr>
                                            <p:cTn id="96" dur="1000" fill="hold"/>
                                            <p:tgtEl>
                                              <p:spTgt spid="15"/>
                                            </p:tgtEl>
                                            <p:attrNameLst>
                                              <p:attrName>ppt_x</p:attrName>
                                            </p:attrNameLst>
                                          </p:cBhvr>
                                          <p:tavLst>
                                            <p:tav tm="0">
                                              <p:val>
                                                <p:strVal val="#ppt_x"/>
                                              </p:val>
                                            </p:tav>
                                            <p:tav tm="100000">
                                              <p:val>
                                                <p:strVal val="#ppt_x"/>
                                              </p:val>
                                            </p:tav>
                                          </p:tavLst>
                                        </p:anim>
                                        <p:anim calcmode="lin" valueType="num">
                                          <p:cBhvr>
                                            <p:cTn id="97" dur="1000" fill="hold"/>
                                            <p:tgtEl>
                                              <p:spTgt spid="15"/>
                                            </p:tgtEl>
                                            <p:attrNameLst>
                                              <p:attrName>ppt_y</p:attrName>
                                            </p:attrNameLst>
                                          </p:cBhvr>
                                          <p:tavLst>
                                            <p:tav tm="0">
                                              <p:val>
                                                <p:strVal val="#ppt_y+.1"/>
                                              </p:val>
                                            </p:tav>
                                            <p:tav tm="100000">
                                              <p:val>
                                                <p:strVal val="#ppt_y"/>
                                              </p:val>
                                            </p:tav>
                                          </p:tavLst>
                                        </p:anim>
                                      </p:childTnLst>
                                    </p:cTn>
                                  </p:par>
                                </p:childTnLst>
                              </p:cTn>
                            </p:par>
                            <p:par>
                              <p:cTn id="98" fill="hold">
                                <p:stCondLst>
                                  <p:cond delay="11000"/>
                                </p:stCondLst>
                                <p:childTnLst>
                                  <p:par>
                                    <p:cTn id="99" presetID="53" presetClass="entr" presetSubtype="16" fill="hold" nodeType="afterEffect">
                                      <p:stCondLst>
                                        <p:cond delay="0"/>
                                      </p:stCondLst>
                                      <p:childTnLst>
                                        <p:set>
                                          <p:cBhvr>
                                            <p:cTn id="100" dur="1" fill="hold">
                                              <p:stCondLst>
                                                <p:cond delay="0"/>
                                              </p:stCondLst>
                                            </p:cTn>
                                            <p:tgtEl>
                                              <p:spTgt spid="43"/>
                                            </p:tgtEl>
                                            <p:attrNameLst>
                                              <p:attrName>style.visibility</p:attrName>
                                            </p:attrNameLst>
                                          </p:cBhvr>
                                          <p:to>
                                            <p:strVal val="visible"/>
                                          </p:to>
                                        </p:set>
                                        <p:anim calcmode="lin" valueType="num">
                                          <p:cBhvr>
                                            <p:cTn id="101" dur="500" fill="hold"/>
                                            <p:tgtEl>
                                              <p:spTgt spid="43"/>
                                            </p:tgtEl>
                                            <p:attrNameLst>
                                              <p:attrName>ppt_w</p:attrName>
                                            </p:attrNameLst>
                                          </p:cBhvr>
                                          <p:tavLst>
                                            <p:tav tm="0">
                                              <p:val>
                                                <p:fltVal val="0"/>
                                              </p:val>
                                            </p:tav>
                                            <p:tav tm="100000">
                                              <p:val>
                                                <p:strVal val="#ppt_w"/>
                                              </p:val>
                                            </p:tav>
                                          </p:tavLst>
                                        </p:anim>
                                        <p:anim calcmode="lin" valueType="num">
                                          <p:cBhvr>
                                            <p:cTn id="102" dur="500" fill="hold"/>
                                            <p:tgtEl>
                                              <p:spTgt spid="43"/>
                                            </p:tgtEl>
                                            <p:attrNameLst>
                                              <p:attrName>ppt_h</p:attrName>
                                            </p:attrNameLst>
                                          </p:cBhvr>
                                          <p:tavLst>
                                            <p:tav tm="0">
                                              <p:val>
                                                <p:fltVal val="0"/>
                                              </p:val>
                                            </p:tav>
                                            <p:tav tm="100000">
                                              <p:val>
                                                <p:strVal val="#ppt_h"/>
                                              </p:val>
                                            </p:tav>
                                          </p:tavLst>
                                        </p:anim>
                                        <p:animEffect transition="in" filter="fade">
                                          <p:cBhvr>
                                            <p:cTn id="103" dur="500"/>
                                            <p:tgtEl>
                                              <p:spTgt spid="43"/>
                                            </p:tgtEl>
                                          </p:cBhvr>
                                        </p:animEffect>
                                      </p:childTnLst>
                                    </p:cTn>
                                  </p:par>
                                </p:childTnLst>
                              </p:cTn>
                            </p:par>
                            <p:par>
                              <p:cTn id="104" fill="hold">
                                <p:stCondLst>
                                  <p:cond delay="11500"/>
                                </p:stCondLst>
                                <p:childTnLst>
                                  <p:par>
                                    <p:cTn id="105" presetID="2" presetClass="entr" presetSubtype="1" fill="hold" grpId="0" nodeType="afterEffect" p14:presetBounceEnd="80000">
                                      <p:stCondLst>
                                        <p:cond delay="0"/>
                                      </p:stCondLst>
                                      <p:childTnLst>
                                        <p:set>
                                          <p:cBhvr>
                                            <p:cTn id="106" dur="1" fill="hold">
                                              <p:stCondLst>
                                                <p:cond delay="0"/>
                                              </p:stCondLst>
                                            </p:cTn>
                                            <p:tgtEl>
                                              <p:spTgt spid="20"/>
                                            </p:tgtEl>
                                            <p:attrNameLst>
                                              <p:attrName>style.visibility</p:attrName>
                                            </p:attrNameLst>
                                          </p:cBhvr>
                                          <p:to>
                                            <p:strVal val="visible"/>
                                          </p:to>
                                        </p:set>
                                        <p:anim calcmode="lin" valueType="num" p14:bounceEnd="80000">
                                          <p:cBhvr additive="base">
                                            <p:cTn id="107" dur="500" fill="hold"/>
                                            <p:tgtEl>
                                              <p:spTgt spid="20"/>
                                            </p:tgtEl>
                                            <p:attrNameLst>
                                              <p:attrName>ppt_x</p:attrName>
                                            </p:attrNameLst>
                                          </p:cBhvr>
                                          <p:tavLst>
                                            <p:tav tm="0">
                                              <p:val>
                                                <p:strVal val="#ppt_x"/>
                                              </p:val>
                                            </p:tav>
                                            <p:tav tm="100000">
                                              <p:val>
                                                <p:strVal val="#ppt_x"/>
                                              </p:val>
                                            </p:tav>
                                          </p:tavLst>
                                        </p:anim>
                                        <p:anim calcmode="lin" valueType="num" p14:bounceEnd="80000">
                                          <p:cBhvr additive="base">
                                            <p:cTn id="108" dur="500" fill="hold"/>
                                            <p:tgtEl>
                                              <p:spTgt spid="20"/>
                                            </p:tgtEl>
                                            <p:attrNameLst>
                                              <p:attrName>ppt_y</p:attrName>
                                            </p:attrNameLst>
                                          </p:cBhvr>
                                          <p:tavLst>
                                            <p:tav tm="0">
                                              <p:val>
                                                <p:strVal val="0-#ppt_h/2"/>
                                              </p:val>
                                            </p:tav>
                                            <p:tav tm="100000">
                                              <p:val>
                                                <p:strVal val="#ppt_y"/>
                                              </p:val>
                                            </p:tav>
                                          </p:tavLst>
                                        </p:anim>
                                      </p:childTnLst>
                                    </p:cTn>
                                  </p:par>
                                </p:childTnLst>
                              </p:cTn>
                            </p:par>
                            <p:par>
                              <p:cTn id="109" fill="hold">
                                <p:stCondLst>
                                  <p:cond delay="12000"/>
                                </p:stCondLst>
                                <p:childTnLst>
                                  <p:par>
                                    <p:cTn id="110" presetID="16" presetClass="entr" presetSubtype="21" fill="hold" grpId="0" nodeType="afterEffect">
                                      <p:stCondLst>
                                        <p:cond delay="0"/>
                                      </p:stCondLst>
                                      <p:childTnLst>
                                        <p:set>
                                          <p:cBhvr>
                                            <p:cTn id="111" dur="1" fill="hold">
                                              <p:stCondLst>
                                                <p:cond delay="0"/>
                                              </p:stCondLst>
                                            </p:cTn>
                                            <p:tgtEl>
                                              <p:spTgt spid="21"/>
                                            </p:tgtEl>
                                            <p:attrNameLst>
                                              <p:attrName>style.visibility</p:attrName>
                                            </p:attrNameLst>
                                          </p:cBhvr>
                                          <p:to>
                                            <p:strVal val="visible"/>
                                          </p:to>
                                        </p:set>
                                        <p:animEffect transition="in" filter="barn(inVertical)">
                                          <p:cBhvr>
                                            <p:cTn id="112" dur="500"/>
                                            <p:tgtEl>
                                              <p:spTgt spid="21"/>
                                            </p:tgtEl>
                                          </p:cBhvr>
                                        </p:animEffect>
                                      </p:childTnLst>
                                    </p:cTn>
                                  </p:par>
                                </p:childTnLst>
                              </p:cTn>
                            </p:par>
                            <p:par>
                              <p:cTn id="113" fill="hold">
                                <p:stCondLst>
                                  <p:cond delay="12500"/>
                                </p:stCondLst>
                                <p:childTnLst>
                                  <p:par>
                                    <p:cTn id="114" presetID="42" presetClass="entr" presetSubtype="0" fill="hold" grpId="0" nodeType="afterEffect">
                                      <p:stCondLst>
                                        <p:cond delay="0"/>
                                      </p:stCondLst>
                                      <p:childTnLst>
                                        <p:set>
                                          <p:cBhvr>
                                            <p:cTn id="115" dur="1" fill="hold">
                                              <p:stCondLst>
                                                <p:cond delay="0"/>
                                              </p:stCondLst>
                                            </p:cTn>
                                            <p:tgtEl>
                                              <p:spTgt spid="22"/>
                                            </p:tgtEl>
                                            <p:attrNameLst>
                                              <p:attrName>style.visibility</p:attrName>
                                            </p:attrNameLst>
                                          </p:cBhvr>
                                          <p:to>
                                            <p:strVal val="visible"/>
                                          </p:to>
                                        </p:set>
                                        <p:animEffect transition="in" filter="fade">
                                          <p:cBhvr>
                                            <p:cTn id="116" dur="1000"/>
                                            <p:tgtEl>
                                              <p:spTgt spid="22"/>
                                            </p:tgtEl>
                                          </p:cBhvr>
                                        </p:animEffect>
                                        <p:anim calcmode="lin" valueType="num">
                                          <p:cBhvr>
                                            <p:cTn id="117" dur="1000" fill="hold"/>
                                            <p:tgtEl>
                                              <p:spTgt spid="22"/>
                                            </p:tgtEl>
                                            <p:attrNameLst>
                                              <p:attrName>ppt_x</p:attrName>
                                            </p:attrNameLst>
                                          </p:cBhvr>
                                          <p:tavLst>
                                            <p:tav tm="0">
                                              <p:val>
                                                <p:strVal val="#ppt_x"/>
                                              </p:val>
                                            </p:tav>
                                            <p:tav tm="100000">
                                              <p:val>
                                                <p:strVal val="#ppt_x"/>
                                              </p:val>
                                            </p:tav>
                                          </p:tavLst>
                                        </p:anim>
                                        <p:anim calcmode="lin" valueType="num">
                                          <p:cBhvr>
                                            <p:cTn id="118" dur="1000" fill="hold"/>
                                            <p:tgtEl>
                                              <p:spTgt spid="22"/>
                                            </p:tgtEl>
                                            <p:attrNameLst>
                                              <p:attrName>ppt_y</p:attrName>
                                            </p:attrNameLst>
                                          </p:cBhvr>
                                          <p:tavLst>
                                            <p:tav tm="0">
                                              <p:val>
                                                <p:strVal val="#ppt_y+.1"/>
                                              </p:val>
                                            </p:tav>
                                            <p:tav tm="100000">
                                              <p:val>
                                                <p:strVal val="#ppt_y"/>
                                              </p:val>
                                            </p:tav>
                                          </p:tavLst>
                                        </p:anim>
                                      </p:childTnLst>
                                    </p:cTn>
                                  </p:par>
                                </p:childTnLst>
                              </p:cTn>
                            </p:par>
                            <p:par>
                              <p:cTn id="119" fill="hold">
                                <p:stCondLst>
                                  <p:cond delay="13500"/>
                                </p:stCondLst>
                                <p:childTnLst>
                                  <p:par>
                                    <p:cTn id="120" presetID="53" presetClass="entr" presetSubtype="16" fill="hold" grpId="0" nodeType="afterEffect">
                                      <p:stCondLst>
                                        <p:cond delay="0"/>
                                      </p:stCondLst>
                                      <p:childTnLst>
                                        <p:set>
                                          <p:cBhvr>
                                            <p:cTn id="121" dur="1" fill="hold">
                                              <p:stCondLst>
                                                <p:cond delay="0"/>
                                              </p:stCondLst>
                                            </p:cTn>
                                            <p:tgtEl>
                                              <p:spTgt spid="50"/>
                                            </p:tgtEl>
                                            <p:attrNameLst>
                                              <p:attrName>style.visibility</p:attrName>
                                            </p:attrNameLst>
                                          </p:cBhvr>
                                          <p:to>
                                            <p:strVal val="visible"/>
                                          </p:to>
                                        </p:set>
                                        <p:anim calcmode="lin" valueType="num">
                                          <p:cBhvr>
                                            <p:cTn id="122" dur="500" fill="hold"/>
                                            <p:tgtEl>
                                              <p:spTgt spid="50"/>
                                            </p:tgtEl>
                                            <p:attrNameLst>
                                              <p:attrName>ppt_w</p:attrName>
                                            </p:attrNameLst>
                                          </p:cBhvr>
                                          <p:tavLst>
                                            <p:tav tm="0">
                                              <p:val>
                                                <p:fltVal val="0"/>
                                              </p:val>
                                            </p:tav>
                                            <p:tav tm="100000">
                                              <p:val>
                                                <p:strVal val="#ppt_w"/>
                                              </p:val>
                                            </p:tav>
                                          </p:tavLst>
                                        </p:anim>
                                        <p:anim calcmode="lin" valueType="num">
                                          <p:cBhvr>
                                            <p:cTn id="123" dur="500" fill="hold"/>
                                            <p:tgtEl>
                                              <p:spTgt spid="50"/>
                                            </p:tgtEl>
                                            <p:attrNameLst>
                                              <p:attrName>ppt_h</p:attrName>
                                            </p:attrNameLst>
                                          </p:cBhvr>
                                          <p:tavLst>
                                            <p:tav tm="0">
                                              <p:val>
                                                <p:fltVal val="0"/>
                                              </p:val>
                                            </p:tav>
                                            <p:tav tm="100000">
                                              <p:val>
                                                <p:strVal val="#ppt_h"/>
                                              </p:val>
                                            </p:tav>
                                          </p:tavLst>
                                        </p:anim>
                                        <p:animEffect transition="in" filter="fade">
                                          <p:cBhvr>
                                            <p:cTn id="124" dur="500"/>
                                            <p:tgtEl>
                                              <p:spTgt spid="50"/>
                                            </p:tgtEl>
                                          </p:cBhvr>
                                        </p:animEffect>
                                      </p:childTnLst>
                                    </p:cTn>
                                  </p:par>
                                </p:childTnLst>
                              </p:cTn>
                            </p:par>
                            <p:par>
                              <p:cTn id="125" fill="hold">
                                <p:stCondLst>
                                  <p:cond delay="14000"/>
                                </p:stCondLst>
                                <p:childTnLst>
                                  <p:par>
                                    <p:cTn id="126" presetID="2" presetClass="entr" presetSubtype="1" fill="hold" grpId="0" nodeType="afterEffect" p14:presetBounceEnd="80000">
                                      <p:stCondLst>
                                        <p:cond delay="0"/>
                                      </p:stCondLst>
                                      <p:childTnLst>
                                        <p:set>
                                          <p:cBhvr>
                                            <p:cTn id="127" dur="1" fill="hold">
                                              <p:stCondLst>
                                                <p:cond delay="0"/>
                                              </p:stCondLst>
                                            </p:cTn>
                                            <p:tgtEl>
                                              <p:spTgt spid="27"/>
                                            </p:tgtEl>
                                            <p:attrNameLst>
                                              <p:attrName>style.visibility</p:attrName>
                                            </p:attrNameLst>
                                          </p:cBhvr>
                                          <p:to>
                                            <p:strVal val="visible"/>
                                          </p:to>
                                        </p:set>
                                        <p:anim calcmode="lin" valueType="num" p14:bounceEnd="80000">
                                          <p:cBhvr additive="base">
                                            <p:cTn id="128" dur="500" fill="hold"/>
                                            <p:tgtEl>
                                              <p:spTgt spid="27"/>
                                            </p:tgtEl>
                                            <p:attrNameLst>
                                              <p:attrName>ppt_x</p:attrName>
                                            </p:attrNameLst>
                                          </p:cBhvr>
                                          <p:tavLst>
                                            <p:tav tm="0">
                                              <p:val>
                                                <p:strVal val="#ppt_x"/>
                                              </p:val>
                                            </p:tav>
                                            <p:tav tm="100000">
                                              <p:val>
                                                <p:strVal val="#ppt_x"/>
                                              </p:val>
                                            </p:tav>
                                          </p:tavLst>
                                        </p:anim>
                                        <p:anim calcmode="lin" valueType="num" p14:bounceEnd="80000">
                                          <p:cBhvr additive="base">
                                            <p:cTn id="129" dur="500" fill="hold"/>
                                            <p:tgtEl>
                                              <p:spTgt spid="27"/>
                                            </p:tgtEl>
                                            <p:attrNameLst>
                                              <p:attrName>ppt_y</p:attrName>
                                            </p:attrNameLst>
                                          </p:cBhvr>
                                          <p:tavLst>
                                            <p:tav tm="0">
                                              <p:val>
                                                <p:strVal val="0-#ppt_h/2"/>
                                              </p:val>
                                            </p:tav>
                                            <p:tav tm="100000">
                                              <p:val>
                                                <p:strVal val="#ppt_y"/>
                                              </p:val>
                                            </p:tav>
                                          </p:tavLst>
                                        </p:anim>
                                      </p:childTnLst>
                                    </p:cTn>
                                  </p:par>
                                </p:childTnLst>
                              </p:cTn>
                            </p:par>
                            <p:par>
                              <p:cTn id="130" fill="hold">
                                <p:stCondLst>
                                  <p:cond delay="14500"/>
                                </p:stCondLst>
                                <p:childTnLst>
                                  <p:par>
                                    <p:cTn id="131" presetID="16" presetClass="entr" presetSubtype="21" fill="hold" grpId="0" nodeType="afterEffect">
                                      <p:stCondLst>
                                        <p:cond delay="0"/>
                                      </p:stCondLst>
                                      <p:childTnLst>
                                        <p:set>
                                          <p:cBhvr>
                                            <p:cTn id="132" dur="1" fill="hold">
                                              <p:stCondLst>
                                                <p:cond delay="0"/>
                                              </p:stCondLst>
                                            </p:cTn>
                                            <p:tgtEl>
                                              <p:spTgt spid="28"/>
                                            </p:tgtEl>
                                            <p:attrNameLst>
                                              <p:attrName>style.visibility</p:attrName>
                                            </p:attrNameLst>
                                          </p:cBhvr>
                                          <p:to>
                                            <p:strVal val="visible"/>
                                          </p:to>
                                        </p:set>
                                        <p:animEffect transition="in" filter="barn(inVertical)">
                                          <p:cBhvr>
                                            <p:cTn id="133" dur="500"/>
                                            <p:tgtEl>
                                              <p:spTgt spid="28"/>
                                            </p:tgtEl>
                                          </p:cBhvr>
                                        </p:animEffect>
                                      </p:childTnLst>
                                    </p:cTn>
                                  </p:par>
                                </p:childTnLst>
                              </p:cTn>
                            </p:par>
                            <p:par>
                              <p:cTn id="134" fill="hold">
                                <p:stCondLst>
                                  <p:cond delay="15000"/>
                                </p:stCondLst>
                                <p:childTnLst>
                                  <p:par>
                                    <p:cTn id="135" presetID="42" presetClass="entr" presetSubtype="0" fill="hold" grpId="0" nodeType="afterEffect">
                                      <p:stCondLst>
                                        <p:cond delay="0"/>
                                      </p:stCondLst>
                                      <p:childTnLst>
                                        <p:set>
                                          <p:cBhvr>
                                            <p:cTn id="136" dur="1" fill="hold">
                                              <p:stCondLst>
                                                <p:cond delay="0"/>
                                              </p:stCondLst>
                                            </p:cTn>
                                            <p:tgtEl>
                                              <p:spTgt spid="29"/>
                                            </p:tgtEl>
                                            <p:attrNameLst>
                                              <p:attrName>style.visibility</p:attrName>
                                            </p:attrNameLst>
                                          </p:cBhvr>
                                          <p:to>
                                            <p:strVal val="visible"/>
                                          </p:to>
                                        </p:set>
                                        <p:animEffect transition="in" filter="fade">
                                          <p:cBhvr>
                                            <p:cTn id="137" dur="1000"/>
                                            <p:tgtEl>
                                              <p:spTgt spid="29"/>
                                            </p:tgtEl>
                                          </p:cBhvr>
                                        </p:animEffect>
                                        <p:anim calcmode="lin" valueType="num">
                                          <p:cBhvr>
                                            <p:cTn id="138" dur="1000" fill="hold"/>
                                            <p:tgtEl>
                                              <p:spTgt spid="29"/>
                                            </p:tgtEl>
                                            <p:attrNameLst>
                                              <p:attrName>ppt_x</p:attrName>
                                            </p:attrNameLst>
                                          </p:cBhvr>
                                          <p:tavLst>
                                            <p:tav tm="0">
                                              <p:val>
                                                <p:strVal val="#ppt_x"/>
                                              </p:val>
                                            </p:tav>
                                            <p:tav tm="100000">
                                              <p:val>
                                                <p:strVal val="#ppt_x"/>
                                              </p:val>
                                            </p:tav>
                                          </p:tavLst>
                                        </p:anim>
                                        <p:anim calcmode="lin" valueType="num">
                                          <p:cBhvr>
                                            <p:cTn id="13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p:bldP spid="10" grpId="0" animBg="1"/>
          <p:bldP spid="11" grpId="0" animBg="1"/>
          <p:bldP spid="12" grpId="0" animBg="1"/>
          <p:bldP spid="13" grpId="0"/>
          <p:bldP spid="14" grpId="0"/>
          <p:bldP spid="15" grpId="0"/>
          <p:bldP spid="17" grpId="0" animBg="1"/>
          <p:bldP spid="18" grpId="0" animBg="1"/>
          <p:bldP spid="19" grpId="0" animBg="1"/>
          <p:bldP spid="20" grpId="0"/>
          <p:bldP spid="21" grpId="0"/>
          <p:bldP spid="22" grpId="0"/>
          <p:bldP spid="24" grpId="0" animBg="1"/>
          <p:bldP spid="25" grpId="0" animBg="1"/>
          <p:bldP spid="26" grpId="0" animBg="1"/>
          <p:bldP spid="27" grpId="0"/>
          <p:bldP spid="28" grpId="0"/>
          <p:bldP spid="29" grpId="0"/>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47"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par>
                                    <p:cTn id="34" presetID="47"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1000"/>
                                            <p:tgtEl>
                                              <p:spTgt spid="18"/>
                                            </p:tgtEl>
                                          </p:cBhvr>
                                        </p:animEffect>
                                        <p:anim calcmode="lin" valueType="num">
                                          <p:cBhvr>
                                            <p:cTn id="37" dur="1000" fill="hold"/>
                                            <p:tgtEl>
                                              <p:spTgt spid="18"/>
                                            </p:tgtEl>
                                            <p:attrNameLst>
                                              <p:attrName>ppt_x</p:attrName>
                                            </p:attrNameLst>
                                          </p:cBhvr>
                                          <p:tavLst>
                                            <p:tav tm="0">
                                              <p:val>
                                                <p:strVal val="#ppt_x"/>
                                              </p:val>
                                            </p:tav>
                                            <p:tav tm="100000">
                                              <p:val>
                                                <p:strVal val="#ppt_x"/>
                                              </p:val>
                                            </p:tav>
                                          </p:tavLst>
                                        </p:anim>
                                        <p:anim calcmode="lin" valueType="num">
                                          <p:cBhvr>
                                            <p:cTn id="38" dur="1000" fill="hold"/>
                                            <p:tgtEl>
                                              <p:spTgt spid="18"/>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par>
                                    <p:cTn id="47" presetID="47"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1000"/>
                                            <p:tgtEl>
                                              <p:spTgt spid="25"/>
                                            </p:tgtEl>
                                          </p:cBhvr>
                                        </p:animEffect>
                                        <p:anim calcmode="lin" valueType="num">
                                          <p:cBhvr>
                                            <p:cTn id="50" dur="1000" fill="hold"/>
                                            <p:tgtEl>
                                              <p:spTgt spid="25"/>
                                            </p:tgtEl>
                                            <p:attrNameLst>
                                              <p:attrName>ppt_x</p:attrName>
                                            </p:attrNameLst>
                                          </p:cBhvr>
                                          <p:tavLst>
                                            <p:tav tm="0">
                                              <p:val>
                                                <p:strVal val="#ppt_x"/>
                                              </p:val>
                                            </p:tav>
                                            <p:tav tm="100000">
                                              <p:val>
                                                <p:strVal val="#ppt_x"/>
                                              </p:val>
                                            </p:tav>
                                          </p:tavLst>
                                        </p:anim>
                                        <p:anim calcmode="lin" valueType="num">
                                          <p:cBhvr>
                                            <p:cTn id="51" dur="1000" fill="hold"/>
                                            <p:tgtEl>
                                              <p:spTgt spid="25"/>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childTnLst>
                              </p:cTn>
                            </p:par>
                            <p:par>
                              <p:cTn id="56" fill="hold">
                                <p:stCondLst>
                                  <p:cond delay="6000"/>
                                </p:stCondLst>
                                <p:childTnLst>
                                  <p:par>
                                    <p:cTn id="57" presetID="53" presetClass="entr" presetSubtype="16" fill="hold" nodeType="after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p:cTn id="59" dur="500" fill="hold"/>
                                            <p:tgtEl>
                                              <p:spTgt spid="32"/>
                                            </p:tgtEl>
                                            <p:attrNameLst>
                                              <p:attrName>ppt_w</p:attrName>
                                            </p:attrNameLst>
                                          </p:cBhvr>
                                          <p:tavLst>
                                            <p:tav tm="0">
                                              <p:val>
                                                <p:fltVal val="0"/>
                                              </p:val>
                                            </p:tav>
                                            <p:tav tm="100000">
                                              <p:val>
                                                <p:strVal val="#ppt_w"/>
                                              </p:val>
                                            </p:tav>
                                          </p:tavLst>
                                        </p:anim>
                                        <p:anim calcmode="lin" valueType="num">
                                          <p:cBhvr>
                                            <p:cTn id="60" dur="500" fill="hold"/>
                                            <p:tgtEl>
                                              <p:spTgt spid="32"/>
                                            </p:tgtEl>
                                            <p:attrNameLst>
                                              <p:attrName>ppt_h</p:attrName>
                                            </p:attrNameLst>
                                          </p:cBhvr>
                                          <p:tavLst>
                                            <p:tav tm="0">
                                              <p:val>
                                                <p:fltVal val="0"/>
                                              </p:val>
                                            </p:tav>
                                            <p:tav tm="100000">
                                              <p:val>
                                                <p:strVal val="#ppt_h"/>
                                              </p:val>
                                            </p:tav>
                                          </p:tavLst>
                                        </p:anim>
                                        <p:animEffect transition="in" filter="fade">
                                          <p:cBhvr>
                                            <p:cTn id="61" dur="500"/>
                                            <p:tgtEl>
                                              <p:spTgt spid="32"/>
                                            </p:tgtEl>
                                          </p:cBhvr>
                                        </p:animEffect>
                                      </p:childTnLst>
                                    </p:cTn>
                                  </p:par>
                                </p:childTnLst>
                              </p:cTn>
                            </p:par>
                            <p:par>
                              <p:cTn id="62" fill="hold">
                                <p:stCondLst>
                                  <p:cond delay="6500"/>
                                </p:stCondLst>
                                <p:childTnLst>
                                  <p:par>
                                    <p:cTn id="63" presetID="2" presetClass="entr" presetSubtype="1" fill="hold" grpId="0" nodeType="after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additive="base">
                                            <p:cTn id="65" dur="500" fill="hold"/>
                                            <p:tgtEl>
                                              <p:spTgt spid="6"/>
                                            </p:tgtEl>
                                            <p:attrNameLst>
                                              <p:attrName>ppt_x</p:attrName>
                                            </p:attrNameLst>
                                          </p:cBhvr>
                                          <p:tavLst>
                                            <p:tav tm="0">
                                              <p:val>
                                                <p:strVal val="#ppt_x"/>
                                              </p:val>
                                            </p:tav>
                                            <p:tav tm="100000">
                                              <p:val>
                                                <p:strVal val="#ppt_x"/>
                                              </p:val>
                                            </p:tav>
                                          </p:tavLst>
                                        </p:anim>
                                        <p:anim calcmode="lin" valueType="num">
                                          <p:cBhvr additive="base">
                                            <p:cTn id="66" dur="500" fill="hold"/>
                                            <p:tgtEl>
                                              <p:spTgt spid="6"/>
                                            </p:tgtEl>
                                            <p:attrNameLst>
                                              <p:attrName>ppt_y</p:attrName>
                                            </p:attrNameLst>
                                          </p:cBhvr>
                                          <p:tavLst>
                                            <p:tav tm="0">
                                              <p:val>
                                                <p:strVal val="0-#ppt_h/2"/>
                                              </p:val>
                                            </p:tav>
                                            <p:tav tm="100000">
                                              <p:val>
                                                <p:strVal val="#ppt_y"/>
                                              </p:val>
                                            </p:tav>
                                          </p:tavLst>
                                        </p:anim>
                                      </p:childTnLst>
                                    </p:cTn>
                                  </p:par>
                                </p:childTnLst>
                              </p:cTn>
                            </p:par>
                            <p:par>
                              <p:cTn id="67" fill="hold">
                                <p:stCondLst>
                                  <p:cond delay="7000"/>
                                </p:stCondLst>
                                <p:childTnLst>
                                  <p:par>
                                    <p:cTn id="68" presetID="16" presetClass="entr" presetSubtype="21" fill="hold" grpId="0" nodeType="after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barn(inVertical)">
                                          <p:cBhvr>
                                            <p:cTn id="70" dur="500"/>
                                            <p:tgtEl>
                                              <p:spTgt spid="7"/>
                                            </p:tgtEl>
                                          </p:cBhvr>
                                        </p:animEffect>
                                      </p:childTnLst>
                                    </p:cTn>
                                  </p:par>
                                </p:childTnLst>
                              </p:cTn>
                            </p:par>
                            <p:par>
                              <p:cTn id="71" fill="hold">
                                <p:stCondLst>
                                  <p:cond delay="7500"/>
                                </p:stCondLst>
                                <p:childTnLst>
                                  <p:par>
                                    <p:cTn id="72" presetID="42" presetClass="entr" presetSubtype="0" fill="hold" grpId="0" nodeType="after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fade">
                                          <p:cBhvr>
                                            <p:cTn id="74" dur="1000"/>
                                            <p:tgtEl>
                                              <p:spTgt spid="8"/>
                                            </p:tgtEl>
                                          </p:cBhvr>
                                        </p:animEffect>
                                        <p:anim calcmode="lin" valueType="num">
                                          <p:cBhvr>
                                            <p:cTn id="75" dur="1000" fill="hold"/>
                                            <p:tgtEl>
                                              <p:spTgt spid="8"/>
                                            </p:tgtEl>
                                            <p:attrNameLst>
                                              <p:attrName>ppt_x</p:attrName>
                                            </p:attrNameLst>
                                          </p:cBhvr>
                                          <p:tavLst>
                                            <p:tav tm="0">
                                              <p:val>
                                                <p:strVal val="#ppt_x"/>
                                              </p:val>
                                            </p:tav>
                                            <p:tav tm="100000">
                                              <p:val>
                                                <p:strVal val="#ppt_x"/>
                                              </p:val>
                                            </p:tav>
                                          </p:tavLst>
                                        </p:anim>
                                        <p:anim calcmode="lin" valueType="num">
                                          <p:cBhvr>
                                            <p:cTn id="76" dur="1000" fill="hold"/>
                                            <p:tgtEl>
                                              <p:spTgt spid="8"/>
                                            </p:tgtEl>
                                            <p:attrNameLst>
                                              <p:attrName>ppt_y</p:attrName>
                                            </p:attrNameLst>
                                          </p:cBhvr>
                                          <p:tavLst>
                                            <p:tav tm="0">
                                              <p:val>
                                                <p:strVal val="#ppt_y+.1"/>
                                              </p:val>
                                            </p:tav>
                                            <p:tav tm="100000">
                                              <p:val>
                                                <p:strVal val="#ppt_y"/>
                                              </p:val>
                                            </p:tav>
                                          </p:tavLst>
                                        </p:anim>
                                      </p:childTnLst>
                                    </p:cTn>
                                  </p:par>
                                </p:childTnLst>
                              </p:cTn>
                            </p:par>
                            <p:par>
                              <p:cTn id="77" fill="hold">
                                <p:stCondLst>
                                  <p:cond delay="8500"/>
                                </p:stCondLst>
                                <p:childTnLst>
                                  <p:par>
                                    <p:cTn id="78" presetID="53" presetClass="entr" presetSubtype="16" fill="hold" nodeType="afterEffect">
                                      <p:stCondLst>
                                        <p:cond delay="0"/>
                                      </p:stCondLst>
                                      <p:childTnLst>
                                        <p:set>
                                          <p:cBhvr>
                                            <p:cTn id="79" dur="1" fill="hold">
                                              <p:stCondLst>
                                                <p:cond delay="0"/>
                                              </p:stCondLst>
                                            </p:cTn>
                                            <p:tgtEl>
                                              <p:spTgt spid="35"/>
                                            </p:tgtEl>
                                            <p:attrNameLst>
                                              <p:attrName>style.visibility</p:attrName>
                                            </p:attrNameLst>
                                          </p:cBhvr>
                                          <p:to>
                                            <p:strVal val="visible"/>
                                          </p:to>
                                        </p:set>
                                        <p:anim calcmode="lin" valueType="num">
                                          <p:cBhvr>
                                            <p:cTn id="80" dur="500" fill="hold"/>
                                            <p:tgtEl>
                                              <p:spTgt spid="35"/>
                                            </p:tgtEl>
                                            <p:attrNameLst>
                                              <p:attrName>ppt_w</p:attrName>
                                            </p:attrNameLst>
                                          </p:cBhvr>
                                          <p:tavLst>
                                            <p:tav tm="0">
                                              <p:val>
                                                <p:fltVal val="0"/>
                                              </p:val>
                                            </p:tav>
                                            <p:tav tm="100000">
                                              <p:val>
                                                <p:strVal val="#ppt_w"/>
                                              </p:val>
                                            </p:tav>
                                          </p:tavLst>
                                        </p:anim>
                                        <p:anim calcmode="lin" valueType="num">
                                          <p:cBhvr>
                                            <p:cTn id="81" dur="500" fill="hold"/>
                                            <p:tgtEl>
                                              <p:spTgt spid="35"/>
                                            </p:tgtEl>
                                            <p:attrNameLst>
                                              <p:attrName>ppt_h</p:attrName>
                                            </p:attrNameLst>
                                          </p:cBhvr>
                                          <p:tavLst>
                                            <p:tav tm="0">
                                              <p:val>
                                                <p:fltVal val="0"/>
                                              </p:val>
                                            </p:tav>
                                            <p:tav tm="100000">
                                              <p:val>
                                                <p:strVal val="#ppt_h"/>
                                              </p:val>
                                            </p:tav>
                                          </p:tavLst>
                                        </p:anim>
                                        <p:animEffect transition="in" filter="fade">
                                          <p:cBhvr>
                                            <p:cTn id="82" dur="500"/>
                                            <p:tgtEl>
                                              <p:spTgt spid="35"/>
                                            </p:tgtEl>
                                          </p:cBhvr>
                                        </p:animEffect>
                                      </p:childTnLst>
                                    </p:cTn>
                                  </p:par>
                                </p:childTnLst>
                              </p:cTn>
                            </p:par>
                            <p:par>
                              <p:cTn id="83" fill="hold">
                                <p:stCondLst>
                                  <p:cond delay="9000"/>
                                </p:stCondLst>
                                <p:childTnLst>
                                  <p:par>
                                    <p:cTn id="84" presetID="2" presetClass="entr" presetSubtype="1" fill="hold" grpId="0" nodeType="afterEffect">
                                      <p:stCondLst>
                                        <p:cond delay="0"/>
                                      </p:stCondLst>
                                      <p:childTnLst>
                                        <p:set>
                                          <p:cBhvr>
                                            <p:cTn id="85" dur="1" fill="hold">
                                              <p:stCondLst>
                                                <p:cond delay="0"/>
                                              </p:stCondLst>
                                            </p:cTn>
                                            <p:tgtEl>
                                              <p:spTgt spid="13"/>
                                            </p:tgtEl>
                                            <p:attrNameLst>
                                              <p:attrName>style.visibility</p:attrName>
                                            </p:attrNameLst>
                                          </p:cBhvr>
                                          <p:to>
                                            <p:strVal val="visible"/>
                                          </p:to>
                                        </p:set>
                                        <p:anim calcmode="lin" valueType="num">
                                          <p:cBhvr additive="base">
                                            <p:cTn id="86" dur="500" fill="hold"/>
                                            <p:tgtEl>
                                              <p:spTgt spid="13"/>
                                            </p:tgtEl>
                                            <p:attrNameLst>
                                              <p:attrName>ppt_x</p:attrName>
                                            </p:attrNameLst>
                                          </p:cBhvr>
                                          <p:tavLst>
                                            <p:tav tm="0">
                                              <p:val>
                                                <p:strVal val="#ppt_x"/>
                                              </p:val>
                                            </p:tav>
                                            <p:tav tm="100000">
                                              <p:val>
                                                <p:strVal val="#ppt_x"/>
                                              </p:val>
                                            </p:tav>
                                          </p:tavLst>
                                        </p:anim>
                                        <p:anim calcmode="lin" valueType="num">
                                          <p:cBhvr additive="base">
                                            <p:cTn id="87" dur="500" fill="hold"/>
                                            <p:tgtEl>
                                              <p:spTgt spid="13"/>
                                            </p:tgtEl>
                                            <p:attrNameLst>
                                              <p:attrName>ppt_y</p:attrName>
                                            </p:attrNameLst>
                                          </p:cBhvr>
                                          <p:tavLst>
                                            <p:tav tm="0">
                                              <p:val>
                                                <p:strVal val="0-#ppt_h/2"/>
                                              </p:val>
                                            </p:tav>
                                            <p:tav tm="100000">
                                              <p:val>
                                                <p:strVal val="#ppt_y"/>
                                              </p:val>
                                            </p:tav>
                                          </p:tavLst>
                                        </p:anim>
                                      </p:childTnLst>
                                    </p:cTn>
                                  </p:par>
                                </p:childTnLst>
                              </p:cTn>
                            </p:par>
                            <p:par>
                              <p:cTn id="88" fill="hold">
                                <p:stCondLst>
                                  <p:cond delay="9500"/>
                                </p:stCondLst>
                                <p:childTnLst>
                                  <p:par>
                                    <p:cTn id="89" presetID="16" presetClass="entr" presetSubtype="21" fill="hold" grpId="0" nodeType="after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barn(inVertical)">
                                          <p:cBhvr>
                                            <p:cTn id="91" dur="500"/>
                                            <p:tgtEl>
                                              <p:spTgt spid="14"/>
                                            </p:tgtEl>
                                          </p:cBhvr>
                                        </p:animEffect>
                                      </p:childTnLst>
                                    </p:cTn>
                                  </p:par>
                                </p:childTnLst>
                              </p:cTn>
                            </p:par>
                            <p:par>
                              <p:cTn id="92" fill="hold">
                                <p:stCondLst>
                                  <p:cond delay="10000"/>
                                </p:stCondLst>
                                <p:childTnLst>
                                  <p:par>
                                    <p:cTn id="93" presetID="42" presetClass="entr" presetSubtype="0" fill="hold" grpId="0" nodeType="after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0"/>
                                            <p:tgtEl>
                                              <p:spTgt spid="15"/>
                                            </p:tgtEl>
                                          </p:cBhvr>
                                        </p:animEffect>
                                        <p:anim calcmode="lin" valueType="num">
                                          <p:cBhvr>
                                            <p:cTn id="96" dur="1000" fill="hold"/>
                                            <p:tgtEl>
                                              <p:spTgt spid="15"/>
                                            </p:tgtEl>
                                            <p:attrNameLst>
                                              <p:attrName>ppt_x</p:attrName>
                                            </p:attrNameLst>
                                          </p:cBhvr>
                                          <p:tavLst>
                                            <p:tav tm="0">
                                              <p:val>
                                                <p:strVal val="#ppt_x"/>
                                              </p:val>
                                            </p:tav>
                                            <p:tav tm="100000">
                                              <p:val>
                                                <p:strVal val="#ppt_x"/>
                                              </p:val>
                                            </p:tav>
                                          </p:tavLst>
                                        </p:anim>
                                        <p:anim calcmode="lin" valueType="num">
                                          <p:cBhvr>
                                            <p:cTn id="97" dur="1000" fill="hold"/>
                                            <p:tgtEl>
                                              <p:spTgt spid="15"/>
                                            </p:tgtEl>
                                            <p:attrNameLst>
                                              <p:attrName>ppt_y</p:attrName>
                                            </p:attrNameLst>
                                          </p:cBhvr>
                                          <p:tavLst>
                                            <p:tav tm="0">
                                              <p:val>
                                                <p:strVal val="#ppt_y+.1"/>
                                              </p:val>
                                            </p:tav>
                                            <p:tav tm="100000">
                                              <p:val>
                                                <p:strVal val="#ppt_y"/>
                                              </p:val>
                                            </p:tav>
                                          </p:tavLst>
                                        </p:anim>
                                      </p:childTnLst>
                                    </p:cTn>
                                  </p:par>
                                </p:childTnLst>
                              </p:cTn>
                            </p:par>
                            <p:par>
                              <p:cTn id="98" fill="hold">
                                <p:stCondLst>
                                  <p:cond delay="11000"/>
                                </p:stCondLst>
                                <p:childTnLst>
                                  <p:par>
                                    <p:cTn id="99" presetID="53" presetClass="entr" presetSubtype="16" fill="hold" nodeType="afterEffect">
                                      <p:stCondLst>
                                        <p:cond delay="0"/>
                                      </p:stCondLst>
                                      <p:childTnLst>
                                        <p:set>
                                          <p:cBhvr>
                                            <p:cTn id="100" dur="1" fill="hold">
                                              <p:stCondLst>
                                                <p:cond delay="0"/>
                                              </p:stCondLst>
                                            </p:cTn>
                                            <p:tgtEl>
                                              <p:spTgt spid="43"/>
                                            </p:tgtEl>
                                            <p:attrNameLst>
                                              <p:attrName>style.visibility</p:attrName>
                                            </p:attrNameLst>
                                          </p:cBhvr>
                                          <p:to>
                                            <p:strVal val="visible"/>
                                          </p:to>
                                        </p:set>
                                        <p:anim calcmode="lin" valueType="num">
                                          <p:cBhvr>
                                            <p:cTn id="101" dur="500" fill="hold"/>
                                            <p:tgtEl>
                                              <p:spTgt spid="43"/>
                                            </p:tgtEl>
                                            <p:attrNameLst>
                                              <p:attrName>ppt_w</p:attrName>
                                            </p:attrNameLst>
                                          </p:cBhvr>
                                          <p:tavLst>
                                            <p:tav tm="0">
                                              <p:val>
                                                <p:fltVal val="0"/>
                                              </p:val>
                                            </p:tav>
                                            <p:tav tm="100000">
                                              <p:val>
                                                <p:strVal val="#ppt_w"/>
                                              </p:val>
                                            </p:tav>
                                          </p:tavLst>
                                        </p:anim>
                                        <p:anim calcmode="lin" valueType="num">
                                          <p:cBhvr>
                                            <p:cTn id="102" dur="500" fill="hold"/>
                                            <p:tgtEl>
                                              <p:spTgt spid="43"/>
                                            </p:tgtEl>
                                            <p:attrNameLst>
                                              <p:attrName>ppt_h</p:attrName>
                                            </p:attrNameLst>
                                          </p:cBhvr>
                                          <p:tavLst>
                                            <p:tav tm="0">
                                              <p:val>
                                                <p:fltVal val="0"/>
                                              </p:val>
                                            </p:tav>
                                            <p:tav tm="100000">
                                              <p:val>
                                                <p:strVal val="#ppt_h"/>
                                              </p:val>
                                            </p:tav>
                                          </p:tavLst>
                                        </p:anim>
                                        <p:animEffect transition="in" filter="fade">
                                          <p:cBhvr>
                                            <p:cTn id="103" dur="500"/>
                                            <p:tgtEl>
                                              <p:spTgt spid="43"/>
                                            </p:tgtEl>
                                          </p:cBhvr>
                                        </p:animEffect>
                                      </p:childTnLst>
                                    </p:cTn>
                                  </p:par>
                                </p:childTnLst>
                              </p:cTn>
                            </p:par>
                            <p:par>
                              <p:cTn id="104" fill="hold">
                                <p:stCondLst>
                                  <p:cond delay="11500"/>
                                </p:stCondLst>
                                <p:childTnLst>
                                  <p:par>
                                    <p:cTn id="105" presetID="2" presetClass="entr" presetSubtype="1" fill="hold" grpId="0" nodeType="afterEffect">
                                      <p:stCondLst>
                                        <p:cond delay="0"/>
                                      </p:stCondLst>
                                      <p:childTnLst>
                                        <p:set>
                                          <p:cBhvr>
                                            <p:cTn id="106" dur="1" fill="hold">
                                              <p:stCondLst>
                                                <p:cond delay="0"/>
                                              </p:stCondLst>
                                            </p:cTn>
                                            <p:tgtEl>
                                              <p:spTgt spid="20"/>
                                            </p:tgtEl>
                                            <p:attrNameLst>
                                              <p:attrName>style.visibility</p:attrName>
                                            </p:attrNameLst>
                                          </p:cBhvr>
                                          <p:to>
                                            <p:strVal val="visible"/>
                                          </p:to>
                                        </p:set>
                                        <p:anim calcmode="lin" valueType="num">
                                          <p:cBhvr additive="base">
                                            <p:cTn id="107" dur="500" fill="hold"/>
                                            <p:tgtEl>
                                              <p:spTgt spid="20"/>
                                            </p:tgtEl>
                                            <p:attrNameLst>
                                              <p:attrName>ppt_x</p:attrName>
                                            </p:attrNameLst>
                                          </p:cBhvr>
                                          <p:tavLst>
                                            <p:tav tm="0">
                                              <p:val>
                                                <p:strVal val="#ppt_x"/>
                                              </p:val>
                                            </p:tav>
                                            <p:tav tm="100000">
                                              <p:val>
                                                <p:strVal val="#ppt_x"/>
                                              </p:val>
                                            </p:tav>
                                          </p:tavLst>
                                        </p:anim>
                                        <p:anim calcmode="lin" valueType="num">
                                          <p:cBhvr additive="base">
                                            <p:cTn id="108" dur="500" fill="hold"/>
                                            <p:tgtEl>
                                              <p:spTgt spid="20"/>
                                            </p:tgtEl>
                                            <p:attrNameLst>
                                              <p:attrName>ppt_y</p:attrName>
                                            </p:attrNameLst>
                                          </p:cBhvr>
                                          <p:tavLst>
                                            <p:tav tm="0">
                                              <p:val>
                                                <p:strVal val="0-#ppt_h/2"/>
                                              </p:val>
                                            </p:tav>
                                            <p:tav tm="100000">
                                              <p:val>
                                                <p:strVal val="#ppt_y"/>
                                              </p:val>
                                            </p:tav>
                                          </p:tavLst>
                                        </p:anim>
                                      </p:childTnLst>
                                    </p:cTn>
                                  </p:par>
                                </p:childTnLst>
                              </p:cTn>
                            </p:par>
                            <p:par>
                              <p:cTn id="109" fill="hold">
                                <p:stCondLst>
                                  <p:cond delay="12000"/>
                                </p:stCondLst>
                                <p:childTnLst>
                                  <p:par>
                                    <p:cTn id="110" presetID="16" presetClass="entr" presetSubtype="21" fill="hold" grpId="0" nodeType="afterEffect">
                                      <p:stCondLst>
                                        <p:cond delay="0"/>
                                      </p:stCondLst>
                                      <p:childTnLst>
                                        <p:set>
                                          <p:cBhvr>
                                            <p:cTn id="111" dur="1" fill="hold">
                                              <p:stCondLst>
                                                <p:cond delay="0"/>
                                              </p:stCondLst>
                                            </p:cTn>
                                            <p:tgtEl>
                                              <p:spTgt spid="21"/>
                                            </p:tgtEl>
                                            <p:attrNameLst>
                                              <p:attrName>style.visibility</p:attrName>
                                            </p:attrNameLst>
                                          </p:cBhvr>
                                          <p:to>
                                            <p:strVal val="visible"/>
                                          </p:to>
                                        </p:set>
                                        <p:animEffect transition="in" filter="barn(inVertical)">
                                          <p:cBhvr>
                                            <p:cTn id="112" dur="500"/>
                                            <p:tgtEl>
                                              <p:spTgt spid="21"/>
                                            </p:tgtEl>
                                          </p:cBhvr>
                                        </p:animEffect>
                                      </p:childTnLst>
                                    </p:cTn>
                                  </p:par>
                                </p:childTnLst>
                              </p:cTn>
                            </p:par>
                            <p:par>
                              <p:cTn id="113" fill="hold">
                                <p:stCondLst>
                                  <p:cond delay="12500"/>
                                </p:stCondLst>
                                <p:childTnLst>
                                  <p:par>
                                    <p:cTn id="114" presetID="42" presetClass="entr" presetSubtype="0" fill="hold" grpId="0" nodeType="afterEffect">
                                      <p:stCondLst>
                                        <p:cond delay="0"/>
                                      </p:stCondLst>
                                      <p:childTnLst>
                                        <p:set>
                                          <p:cBhvr>
                                            <p:cTn id="115" dur="1" fill="hold">
                                              <p:stCondLst>
                                                <p:cond delay="0"/>
                                              </p:stCondLst>
                                            </p:cTn>
                                            <p:tgtEl>
                                              <p:spTgt spid="22"/>
                                            </p:tgtEl>
                                            <p:attrNameLst>
                                              <p:attrName>style.visibility</p:attrName>
                                            </p:attrNameLst>
                                          </p:cBhvr>
                                          <p:to>
                                            <p:strVal val="visible"/>
                                          </p:to>
                                        </p:set>
                                        <p:animEffect transition="in" filter="fade">
                                          <p:cBhvr>
                                            <p:cTn id="116" dur="1000"/>
                                            <p:tgtEl>
                                              <p:spTgt spid="22"/>
                                            </p:tgtEl>
                                          </p:cBhvr>
                                        </p:animEffect>
                                        <p:anim calcmode="lin" valueType="num">
                                          <p:cBhvr>
                                            <p:cTn id="117" dur="1000" fill="hold"/>
                                            <p:tgtEl>
                                              <p:spTgt spid="22"/>
                                            </p:tgtEl>
                                            <p:attrNameLst>
                                              <p:attrName>ppt_x</p:attrName>
                                            </p:attrNameLst>
                                          </p:cBhvr>
                                          <p:tavLst>
                                            <p:tav tm="0">
                                              <p:val>
                                                <p:strVal val="#ppt_x"/>
                                              </p:val>
                                            </p:tav>
                                            <p:tav tm="100000">
                                              <p:val>
                                                <p:strVal val="#ppt_x"/>
                                              </p:val>
                                            </p:tav>
                                          </p:tavLst>
                                        </p:anim>
                                        <p:anim calcmode="lin" valueType="num">
                                          <p:cBhvr>
                                            <p:cTn id="118" dur="1000" fill="hold"/>
                                            <p:tgtEl>
                                              <p:spTgt spid="22"/>
                                            </p:tgtEl>
                                            <p:attrNameLst>
                                              <p:attrName>ppt_y</p:attrName>
                                            </p:attrNameLst>
                                          </p:cBhvr>
                                          <p:tavLst>
                                            <p:tav tm="0">
                                              <p:val>
                                                <p:strVal val="#ppt_y+.1"/>
                                              </p:val>
                                            </p:tav>
                                            <p:tav tm="100000">
                                              <p:val>
                                                <p:strVal val="#ppt_y"/>
                                              </p:val>
                                            </p:tav>
                                          </p:tavLst>
                                        </p:anim>
                                      </p:childTnLst>
                                    </p:cTn>
                                  </p:par>
                                </p:childTnLst>
                              </p:cTn>
                            </p:par>
                            <p:par>
                              <p:cTn id="119" fill="hold">
                                <p:stCondLst>
                                  <p:cond delay="13500"/>
                                </p:stCondLst>
                                <p:childTnLst>
                                  <p:par>
                                    <p:cTn id="120" presetID="53" presetClass="entr" presetSubtype="16" fill="hold" grpId="0" nodeType="afterEffect">
                                      <p:stCondLst>
                                        <p:cond delay="0"/>
                                      </p:stCondLst>
                                      <p:childTnLst>
                                        <p:set>
                                          <p:cBhvr>
                                            <p:cTn id="121" dur="1" fill="hold">
                                              <p:stCondLst>
                                                <p:cond delay="0"/>
                                              </p:stCondLst>
                                            </p:cTn>
                                            <p:tgtEl>
                                              <p:spTgt spid="50"/>
                                            </p:tgtEl>
                                            <p:attrNameLst>
                                              <p:attrName>style.visibility</p:attrName>
                                            </p:attrNameLst>
                                          </p:cBhvr>
                                          <p:to>
                                            <p:strVal val="visible"/>
                                          </p:to>
                                        </p:set>
                                        <p:anim calcmode="lin" valueType="num">
                                          <p:cBhvr>
                                            <p:cTn id="122" dur="500" fill="hold"/>
                                            <p:tgtEl>
                                              <p:spTgt spid="50"/>
                                            </p:tgtEl>
                                            <p:attrNameLst>
                                              <p:attrName>ppt_w</p:attrName>
                                            </p:attrNameLst>
                                          </p:cBhvr>
                                          <p:tavLst>
                                            <p:tav tm="0">
                                              <p:val>
                                                <p:fltVal val="0"/>
                                              </p:val>
                                            </p:tav>
                                            <p:tav tm="100000">
                                              <p:val>
                                                <p:strVal val="#ppt_w"/>
                                              </p:val>
                                            </p:tav>
                                          </p:tavLst>
                                        </p:anim>
                                        <p:anim calcmode="lin" valueType="num">
                                          <p:cBhvr>
                                            <p:cTn id="123" dur="500" fill="hold"/>
                                            <p:tgtEl>
                                              <p:spTgt spid="50"/>
                                            </p:tgtEl>
                                            <p:attrNameLst>
                                              <p:attrName>ppt_h</p:attrName>
                                            </p:attrNameLst>
                                          </p:cBhvr>
                                          <p:tavLst>
                                            <p:tav tm="0">
                                              <p:val>
                                                <p:fltVal val="0"/>
                                              </p:val>
                                            </p:tav>
                                            <p:tav tm="100000">
                                              <p:val>
                                                <p:strVal val="#ppt_h"/>
                                              </p:val>
                                            </p:tav>
                                          </p:tavLst>
                                        </p:anim>
                                        <p:animEffect transition="in" filter="fade">
                                          <p:cBhvr>
                                            <p:cTn id="124" dur="500"/>
                                            <p:tgtEl>
                                              <p:spTgt spid="50"/>
                                            </p:tgtEl>
                                          </p:cBhvr>
                                        </p:animEffect>
                                      </p:childTnLst>
                                    </p:cTn>
                                  </p:par>
                                </p:childTnLst>
                              </p:cTn>
                            </p:par>
                            <p:par>
                              <p:cTn id="125" fill="hold">
                                <p:stCondLst>
                                  <p:cond delay="14000"/>
                                </p:stCondLst>
                                <p:childTnLst>
                                  <p:par>
                                    <p:cTn id="126" presetID="2" presetClass="entr" presetSubtype="1" fill="hold" grpId="0" nodeType="afterEffect">
                                      <p:stCondLst>
                                        <p:cond delay="0"/>
                                      </p:stCondLst>
                                      <p:childTnLst>
                                        <p:set>
                                          <p:cBhvr>
                                            <p:cTn id="127" dur="1" fill="hold">
                                              <p:stCondLst>
                                                <p:cond delay="0"/>
                                              </p:stCondLst>
                                            </p:cTn>
                                            <p:tgtEl>
                                              <p:spTgt spid="27"/>
                                            </p:tgtEl>
                                            <p:attrNameLst>
                                              <p:attrName>style.visibility</p:attrName>
                                            </p:attrNameLst>
                                          </p:cBhvr>
                                          <p:to>
                                            <p:strVal val="visible"/>
                                          </p:to>
                                        </p:set>
                                        <p:anim calcmode="lin" valueType="num">
                                          <p:cBhvr additive="base">
                                            <p:cTn id="128" dur="500" fill="hold"/>
                                            <p:tgtEl>
                                              <p:spTgt spid="27"/>
                                            </p:tgtEl>
                                            <p:attrNameLst>
                                              <p:attrName>ppt_x</p:attrName>
                                            </p:attrNameLst>
                                          </p:cBhvr>
                                          <p:tavLst>
                                            <p:tav tm="0">
                                              <p:val>
                                                <p:strVal val="#ppt_x"/>
                                              </p:val>
                                            </p:tav>
                                            <p:tav tm="100000">
                                              <p:val>
                                                <p:strVal val="#ppt_x"/>
                                              </p:val>
                                            </p:tav>
                                          </p:tavLst>
                                        </p:anim>
                                        <p:anim calcmode="lin" valueType="num">
                                          <p:cBhvr additive="base">
                                            <p:cTn id="129" dur="500" fill="hold"/>
                                            <p:tgtEl>
                                              <p:spTgt spid="27"/>
                                            </p:tgtEl>
                                            <p:attrNameLst>
                                              <p:attrName>ppt_y</p:attrName>
                                            </p:attrNameLst>
                                          </p:cBhvr>
                                          <p:tavLst>
                                            <p:tav tm="0">
                                              <p:val>
                                                <p:strVal val="0-#ppt_h/2"/>
                                              </p:val>
                                            </p:tav>
                                            <p:tav tm="100000">
                                              <p:val>
                                                <p:strVal val="#ppt_y"/>
                                              </p:val>
                                            </p:tav>
                                          </p:tavLst>
                                        </p:anim>
                                      </p:childTnLst>
                                    </p:cTn>
                                  </p:par>
                                </p:childTnLst>
                              </p:cTn>
                            </p:par>
                            <p:par>
                              <p:cTn id="130" fill="hold">
                                <p:stCondLst>
                                  <p:cond delay="14500"/>
                                </p:stCondLst>
                                <p:childTnLst>
                                  <p:par>
                                    <p:cTn id="131" presetID="16" presetClass="entr" presetSubtype="21" fill="hold" grpId="0" nodeType="afterEffect">
                                      <p:stCondLst>
                                        <p:cond delay="0"/>
                                      </p:stCondLst>
                                      <p:childTnLst>
                                        <p:set>
                                          <p:cBhvr>
                                            <p:cTn id="132" dur="1" fill="hold">
                                              <p:stCondLst>
                                                <p:cond delay="0"/>
                                              </p:stCondLst>
                                            </p:cTn>
                                            <p:tgtEl>
                                              <p:spTgt spid="28"/>
                                            </p:tgtEl>
                                            <p:attrNameLst>
                                              <p:attrName>style.visibility</p:attrName>
                                            </p:attrNameLst>
                                          </p:cBhvr>
                                          <p:to>
                                            <p:strVal val="visible"/>
                                          </p:to>
                                        </p:set>
                                        <p:animEffect transition="in" filter="barn(inVertical)">
                                          <p:cBhvr>
                                            <p:cTn id="133" dur="500"/>
                                            <p:tgtEl>
                                              <p:spTgt spid="28"/>
                                            </p:tgtEl>
                                          </p:cBhvr>
                                        </p:animEffect>
                                      </p:childTnLst>
                                    </p:cTn>
                                  </p:par>
                                </p:childTnLst>
                              </p:cTn>
                            </p:par>
                            <p:par>
                              <p:cTn id="134" fill="hold">
                                <p:stCondLst>
                                  <p:cond delay="15000"/>
                                </p:stCondLst>
                                <p:childTnLst>
                                  <p:par>
                                    <p:cTn id="135" presetID="42" presetClass="entr" presetSubtype="0" fill="hold" grpId="0" nodeType="afterEffect">
                                      <p:stCondLst>
                                        <p:cond delay="0"/>
                                      </p:stCondLst>
                                      <p:childTnLst>
                                        <p:set>
                                          <p:cBhvr>
                                            <p:cTn id="136" dur="1" fill="hold">
                                              <p:stCondLst>
                                                <p:cond delay="0"/>
                                              </p:stCondLst>
                                            </p:cTn>
                                            <p:tgtEl>
                                              <p:spTgt spid="29"/>
                                            </p:tgtEl>
                                            <p:attrNameLst>
                                              <p:attrName>style.visibility</p:attrName>
                                            </p:attrNameLst>
                                          </p:cBhvr>
                                          <p:to>
                                            <p:strVal val="visible"/>
                                          </p:to>
                                        </p:set>
                                        <p:animEffect transition="in" filter="fade">
                                          <p:cBhvr>
                                            <p:cTn id="137" dur="1000"/>
                                            <p:tgtEl>
                                              <p:spTgt spid="29"/>
                                            </p:tgtEl>
                                          </p:cBhvr>
                                        </p:animEffect>
                                        <p:anim calcmode="lin" valueType="num">
                                          <p:cBhvr>
                                            <p:cTn id="138" dur="1000" fill="hold"/>
                                            <p:tgtEl>
                                              <p:spTgt spid="29"/>
                                            </p:tgtEl>
                                            <p:attrNameLst>
                                              <p:attrName>ppt_x</p:attrName>
                                            </p:attrNameLst>
                                          </p:cBhvr>
                                          <p:tavLst>
                                            <p:tav tm="0">
                                              <p:val>
                                                <p:strVal val="#ppt_x"/>
                                              </p:val>
                                            </p:tav>
                                            <p:tav tm="100000">
                                              <p:val>
                                                <p:strVal val="#ppt_x"/>
                                              </p:val>
                                            </p:tav>
                                          </p:tavLst>
                                        </p:anim>
                                        <p:anim calcmode="lin" valueType="num">
                                          <p:cBhvr>
                                            <p:cTn id="13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p:bldP spid="10" grpId="0" animBg="1"/>
          <p:bldP spid="11" grpId="0" animBg="1"/>
          <p:bldP spid="12" grpId="0" animBg="1"/>
          <p:bldP spid="13" grpId="0"/>
          <p:bldP spid="14" grpId="0"/>
          <p:bldP spid="15" grpId="0"/>
          <p:bldP spid="17" grpId="0" animBg="1"/>
          <p:bldP spid="18" grpId="0" animBg="1"/>
          <p:bldP spid="19" grpId="0" animBg="1"/>
          <p:bldP spid="20" grpId="0"/>
          <p:bldP spid="21" grpId="0"/>
          <p:bldP spid="22" grpId="0"/>
          <p:bldP spid="24" grpId="0" animBg="1"/>
          <p:bldP spid="25" grpId="0" animBg="1"/>
          <p:bldP spid="26" grpId="0" animBg="1"/>
          <p:bldP spid="27" grpId="0"/>
          <p:bldP spid="28" grpId="0"/>
          <p:bldP spid="29" grpId="0"/>
          <p:bldP spid="50"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8" name="图片 2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798741" y="1490859"/>
            <a:ext cx="5506568" cy="4206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2" name="矩形 33"/>
          <p:cNvSpPr>
            <a:spLocks noChangeArrowheads="1"/>
          </p:cNvSpPr>
          <p:nvPr/>
        </p:nvSpPr>
        <p:spPr bwMode="auto">
          <a:xfrm>
            <a:off x="3432821" y="1463674"/>
            <a:ext cx="2235567" cy="2062163"/>
          </a:xfrm>
          <a:prstGeom prst="rect">
            <a:avLst/>
          </a:prstGeom>
          <a:solidFill>
            <a:srgbClr val="F83739"/>
          </a:solidFill>
          <a:ln>
            <a:noFill/>
          </a:ln>
          <a:extLst/>
        </p:spPr>
        <p:txBody>
          <a:bodyPr anchor="ctr"/>
          <a:lstStyle/>
          <a:p>
            <a:pPr algn="ctr"/>
            <a:endParaRPr lang="zh-CN" altLang="en-US">
              <a:solidFill>
                <a:srgbClr val="FFFFFF"/>
              </a:solidFill>
              <a:latin typeface="Calibri" panose="020B0604020202020204" pitchFamily="2" charset="0"/>
            </a:endParaRPr>
          </a:p>
        </p:txBody>
      </p:sp>
      <p:sp>
        <p:nvSpPr>
          <p:cNvPr id="23563" name="Freeform 252"/>
          <p:cNvSpPr>
            <a:spLocks noEditPoints="1" noChangeArrowheads="1"/>
          </p:cNvSpPr>
          <p:nvPr/>
        </p:nvSpPr>
        <p:spPr bwMode="auto">
          <a:xfrm>
            <a:off x="4209597" y="2158686"/>
            <a:ext cx="768820" cy="672141"/>
          </a:xfrm>
          <a:custGeom>
            <a:avLst/>
            <a:gdLst>
              <a:gd name="T0" fmla="*/ 294 w 301"/>
              <a:gd name="T1" fmla="*/ 107 h 285"/>
              <a:gd name="T2" fmla="*/ 137 w 301"/>
              <a:gd name="T3" fmla="*/ 9 h 285"/>
              <a:gd name="T4" fmla="*/ 7 w 301"/>
              <a:gd name="T5" fmla="*/ 139 h 285"/>
              <a:gd name="T6" fmla="*/ 64 w 301"/>
              <a:gd name="T7" fmla="*/ 218 h 285"/>
              <a:gd name="T8" fmla="*/ 36 w 301"/>
              <a:gd name="T9" fmla="*/ 268 h 285"/>
              <a:gd name="T10" fmla="*/ 122 w 301"/>
              <a:gd name="T11" fmla="*/ 237 h 285"/>
              <a:gd name="T12" fmla="*/ 164 w 301"/>
              <a:gd name="T13" fmla="*/ 237 h 285"/>
              <a:gd name="T14" fmla="*/ 294 w 301"/>
              <a:gd name="T15" fmla="*/ 107 h 285"/>
              <a:gd name="T16" fmla="*/ 80 w 301"/>
              <a:gd name="T17" fmla="*/ 143 h 285"/>
              <a:gd name="T18" fmla="*/ 60 w 301"/>
              <a:gd name="T19" fmla="*/ 123 h 285"/>
              <a:gd name="T20" fmla="*/ 80 w 301"/>
              <a:gd name="T21" fmla="*/ 103 h 285"/>
              <a:gd name="T22" fmla="*/ 100 w 301"/>
              <a:gd name="T23" fmla="*/ 123 h 285"/>
              <a:gd name="T24" fmla="*/ 80 w 301"/>
              <a:gd name="T25" fmla="*/ 143 h 285"/>
              <a:gd name="T26" fmla="*/ 151 w 301"/>
              <a:gd name="T27" fmla="*/ 143 h 285"/>
              <a:gd name="T28" fmla="*/ 131 w 301"/>
              <a:gd name="T29" fmla="*/ 123 h 285"/>
              <a:gd name="T30" fmla="*/ 151 w 301"/>
              <a:gd name="T31" fmla="*/ 103 h 285"/>
              <a:gd name="T32" fmla="*/ 172 w 301"/>
              <a:gd name="T33" fmla="*/ 123 h 285"/>
              <a:gd name="T34" fmla="*/ 151 w 301"/>
              <a:gd name="T35" fmla="*/ 143 h 285"/>
              <a:gd name="T36" fmla="*/ 223 w 301"/>
              <a:gd name="T37" fmla="*/ 143 h 285"/>
              <a:gd name="T38" fmla="*/ 203 w 301"/>
              <a:gd name="T39" fmla="*/ 123 h 285"/>
              <a:gd name="T40" fmla="*/ 223 w 301"/>
              <a:gd name="T41" fmla="*/ 103 h 285"/>
              <a:gd name="T42" fmla="*/ 243 w 301"/>
              <a:gd name="T43" fmla="*/ 123 h 285"/>
              <a:gd name="T44" fmla="*/ 223 w 301"/>
              <a:gd name="T45" fmla="*/ 143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1" h="285">
                <a:moveTo>
                  <a:pt x="294" y="107"/>
                </a:moveTo>
                <a:cubicBezTo>
                  <a:pt x="286" y="44"/>
                  <a:pt x="216" y="0"/>
                  <a:pt x="137" y="9"/>
                </a:cubicBezTo>
                <a:cubicBezTo>
                  <a:pt x="58" y="18"/>
                  <a:pt x="0" y="76"/>
                  <a:pt x="7" y="139"/>
                </a:cubicBezTo>
                <a:cubicBezTo>
                  <a:pt x="11" y="172"/>
                  <a:pt x="33" y="200"/>
                  <a:pt x="64" y="218"/>
                </a:cubicBezTo>
                <a:cubicBezTo>
                  <a:pt x="65" y="232"/>
                  <a:pt x="60" y="250"/>
                  <a:pt x="36" y="268"/>
                </a:cubicBezTo>
                <a:cubicBezTo>
                  <a:pt x="26" y="275"/>
                  <a:pt x="76" y="285"/>
                  <a:pt x="122" y="237"/>
                </a:cubicBezTo>
                <a:cubicBezTo>
                  <a:pt x="136" y="238"/>
                  <a:pt x="150" y="239"/>
                  <a:pt x="164" y="237"/>
                </a:cubicBezTo>
                <a:cubicBezTo>
                  <a:pt x="243" y="228"/>
                  <a:pt x="301" y="170"/>
                  <a:pt x="294" y="107"/>
                </a:cubicBezTo>
                <a:close/>
                <a:moveTo>
                  <a:pt x="80" y="143"/>
                </a:moveTo>
                <a:cubicBezTo>
                  <a:pt x="69" y="143"/>
                  <a:pt x="60" y="134"/>
                  <a:pt x="60" y="123"/>
                </a:cubicBezTo>
                <a:cubicBezTo>
                  <a:pt x="60" y="112"/>
                  <a:pt x="69" y="103"/>
                  <a:pt x="80" y="103"/>
                </a:cubicBezTo>
                <a:cubicBezTo>
                  <a:pt x="91" y="103"/>
                  <a:pt x="100" y="112"/>
                  <a:pt x="100" y="123"/>
                </a:cubicBezTo>
                <a:cubicBezTo>
                  <a:pt x="100" y="134"/>
                  <a:pt x="91" y="143"/>
                  <a:pt x="80" y="143"/>
                </a:cubicBezTo>
                <a:close/>
                <a:moveTo>
                  <a:pt x="151" y="143"/>
                </a:moveTo>
                <a:cubicBezTo>
                  <a:pt x="140" y="143"/>
                  <a:pt x="131" y="134"/>
                  <a:pt x="131" y="123"/>
                </a:cubicBezTo>
                <a:cubicBezTo>
                  <a:pt x="131" y="112"/>
                  <a:pt x="140" y="103"/>
                  <a:pt x="151" y="103"/>
                </a:cubicBezTo>
                <a:cubicBezTo>
                  <a:pt x="163" y="103"/>
                  <a:pt x="172" y="112"/>
                  <a:pt x="172" y="123"/>
                </a:cubicBezTo>
                <a:cubicBezTo>
                  <a:pt x="172" y="134"/>
                  <a:pt x="163" y="143"/>
                  <a:pt x="151" y="143"/>
                </a:cubicBezTo>
                <a:close/>
                <a:moveTo>
                  <a:pt x="223" y="143"/>
                </a:moveTo>
                <a:cubicBezTo>
                  <a:pt x="212" y="143"/>
                  <a:pt x="203" y="134"/>
                  <a:pt x="203" y="123"/>
                </a:cubicBezTo>
                <a:cubicBezTo>
                  <a:pt x="203" y="112"/>
                  <a:pt x="212" y="103"/>
                  <a:pt x="223" y="103"/>
                </a:cubicBezTo>
                <a:cubicBezTo>
                  <a:pt x="234" y="103"/>
                  <a:pt x="243" y="112"/>
                  <a:pt x="243" y="123"/>
                </a:cubicBezTo>
                <a:cubicBezTo>
                  <a:pt x="243" y="134"/>
                  <a:pt x="234" y="143"/>
                  <a:pt x="223" y="14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Calibri" panose="020B0604020202020204" pitchFamily="2" charset="0"/>
            </a:endParaRPr>
          </a:p>
        </p:txBody>
      </p:sp>
      <p:sp>
        <p:nvSpPr>
          <p:cNvPr id="23565" name="矩形 36"/>
          <p:cNvSpPr>
            <a:spLocks noChangeArrowheads="1"/>
          </p:cNvSpPr>
          <p:nvPr/>
        </p:nvSpPr>
        <p:spPr bwMode="auto">
          <a:xfrm>
            <a:off x="1158394" y="3625850"/>
            <a:ext cx="2230124" cy="2095500"/>
          </a:xfrm>
          <a:prstGeom prst="rect">
            <a:avLst/>
          </a:prstGeom>
          <a:solidFill>
            <a:srgbClr val="FB7047"/>
          </a:solidFill>
          <a:ln>
            <a:noFill/>
          </a:ln>
          <a:extLst/>
        </p:spPr>
        <p:txBody>
          <a:bodyPr anchor="ctr"/>
          <a:lstStyle/>
          <a:p>
            <a:pPr algn="ctr"/>
            <a:endParaRPr lang="zh-CN" altLang="en-US">
              <a:solidFill>
                <a:srgbClr val="FFFFFF"/>
              </a:solidFill>
              <a:latin typeface="Calibri" panose="020B0604020202020204" pitchFamily="2" charset="0"/>
            </a:endParaRPr>
          </a:p>
        </p:txBody>
      </p:sp>
      <p:sp>
        <p:nvSpPr>
          <p:cNvPr id="23566" name="Freeform 337"/>
          <p:cNvSpPr>
            <a:spLocks noEditPoints="1" noChangeArrowheads="1"/>
          </p:cNvSpPr>
          <p:nvPr/>
        </p:nvSpPr>
        <p:spPr bwMode="auto">
          <a:xfrm>
            <a:off x="1900115" y="4323847"/>
            <a:ext cx="732608" cy="68838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53 w 288"/>
              <a:gd name="T11" fmla="*/ 209 h 288"/>
              <a:gd name="T12" fmla="*/ 127 w 288"/>
              <a:gd name="T13" fmla="*/ 209 h 288"/>
              <a:gd name="T14" fmla="*/ 72 w 288"/>
              <a:gd name="T15" fmla="*/ 229 h 288"/>
              <a:gd name="T16" fmla="*/ 90 w 288"/>
              <a:gd name="T17" fmla="*/ 197 h 288"/>
              <a:gd name="T18" fmla="*/ 54 w 288"/>
              <a:gd name="T19" fmla="*/ 147 h 288"/>
              <a:gd name="T20" fmla="*/ 136 w 288"/>
              <a:gd name="T21" fmla="*/ 65 h 288"/>
              <a:gd name="T22" fmla="*/ 235 w 288"/>
              <a:gd name="T23" fmla="*/ 127 h 288"/>
              <a:gd name="T24" fmla="*/ 153 w 288"/>
              <a:gd name="T25" fmla="*/ 20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53" y="209"/>
                </a:moveTo>
                <a:cubicBezTo>
                  <a:pt x="144" y="210"/>
                  <a:pt x="135" y="210"/>
                  <a:pt x="127" y="209"/>
                </a:cubicBezTo>
                <a:cubicBezTo>
                  <a:pt x="97" y="239"/>
                  <a:pt x="66" y="233"/>
                  <a:pt x="72" y="229"/>
                </a:cubicBezTo>
                <a:cubicBezTo>
                  <a:pt x="87" y="217"/>
                  <a:pt x="90" y="206"/>
                  <a:pt x="90" y="197"/>
                </a:cubicBezTo>
                <a:cubicBezTo>
                  <a:pt x="70" y="186"/>
                  <a:pt x="56" y="168"/>
                  <a:pt x="54" y="147"/>
                </a:cubicBezTo>
                <a:cubicBezTo>
                  <a:pt x="49" y="108"/>
                  <a:pt x="86" y="71"/>
                  <a:pt x="136" y="65"/>
                </a:cubicBezTo>
                <a:cubicBezTo>
                  <a:pt x="186" y="60"/>
                  <a:pt x="230" y="87"/>
                  <a:pt x="235" y="127"/>
                </a:cubicBezTo>
                <a:cubicBezTo>
                  <a:pt x="239" y="167"/>
                  <a:pt x="203" y="204"/>
                  <a:pt x="153" y="20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Calibri" panose="020B0604020202020204" pitchFamily="2" charset="0"/>
            </a:endParaRPr>
          </a:p>
        </p:txBody>
      </p:sp>
      <p:sp>
        <p:nvSpPr>
          <p:cNvPr id="16" name="矩形 15"/>
          <p:cNvSpPr/>
          <p:nvPr/>
        </p:nvSpPr>
        <p:spPr>
          <a:xfrm>
            <a:off x="247973" y="341556"/>
            <a:ext cx="108488" cy="325464"/>
          </a:xfrm>
          <a:prstGeom prst="rect">
            <a:avLst/>
          </a:pr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47"/>
          <p:cNvSpPr>
            <a:spLocks noChangeArrowheads="1"/>
          </p:cNvSpPr>
          <p:nvPr/>
        </p:nvSpPr>
        <p:spPr bwMode="auto">
          <a:xfrm>
            <a:off x="373639" y="247971"/>
            <a:ext cx="226107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点击添加文字内容</a:t>
            </a:r>
            <a:endParaRPr lang="en-US" altLang="zh-CN"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endParaRPr>
          </a:p>
        </p:txBody>
      </p:sp>
      <p:pic>
        <p:nvPicPr>
          <p:cNvPr id="20" name="图片 19"/>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3476224" y="3625850"/>
            <a:ext cx="2235568" cy="2095500"/>
          </a:xfrm>
          <a:prstGeom prst="rect">
            <a:avLst/>
          </a:prstGeom>
        </p:spPr>
      </p:pic>
      <p:pic>
        <p:nvPicPr>
          <p:cNvPr id="21" name="图片 20"/>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169286" y="1418883"/>
            <a:ext cx="2176586" cy="2075327"/>
          </a:xfrm>
          <a:prstGeom prst="rect">
            <a:avLst/>
          </a:prstGeom>
        </p:spPr>
      </p:pic>
    </p:spTree>
    <p:extLst>
      <p:ext uri="{BB962C8B-B14F-4D97-AF65-F5344CB8AC3E}">
        <p14:creationId xmlns:p14="http://schemas.microsoft.com/office/powerpoint/2010/main" val="3557521230"/>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3565"/>
                                        </p:tgtEl>
                                        <p:attrNameLst>
                                          <p:attrName>style.visibility</p:attrName>
                                        </p:attrNameLst>
                                      </p:cBhvr>
                                      <p:to>
                                        <p:strVal val="visible"/>
                                      </p:to>
                                    </p:set>
                                    <p:anim calcmode="lin" valueType="num">
                                      <p:cBhvr additive="base">
                                        <p:cTn id="11" dur="500" fill="hold"/>
                                        <p:tgtEl>
                                          <p:spTgt spid="23565"/>
                                        </p:tgtEl>
                                        <p:attrNameLst>
                                          <p:attrName>ppt_x</p:attrName>
                                        </p:attrNameLst>
                                      </p:cBhvr>
                                      <p:tavLst>
                                        <p:tav tm="0">
                                          <p:val>
                                            <p:strVal val="#ppt_x"/>
                                          </p:val>
                                        </p:tav>
                                        <p:tav tm="100000">
                                          <p:val>
                                            <p:strVal val="#ppt_x"/>
                                          </p:val>
                                        </p:tav>
                                      </p:tavLst>
                                    </p:anim>
                                    <p:anim calcmode="lin" valueType="num">
                                      <p:cBhvr additive="base">
                                        <p:cTn id="12" dur="500" fill="hold"/>
                                        <p:tgtEl>
                                          <p:spTgt spid="2356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fill="hold"/>
                                        <p:tgtEl>
                                          <p:spTgt spid="21"/>
                                        </p:tgtEl>
                                        <p:attrNameLst>
                                          <p:attrName>ppt_x</p:attrName>
                                        </p:attrNameLst>
                                      </p:cBhvr>
                                      <p:tavLst>
                                        <p:tav tm="0">
                                          <p:val>
                                            <p:strVal val="#ppt_x"/>
                                          </p:val>
                                        </p:tav>
                                        <p:tav tm="100000">
                                          <p:val>
                                            <p:strVal val="#ppt_x"/>
                                          </p:val>
                                        </p:tav>
                                      </p:tavLst>
                                    </p:anim>
                                    <p:anim calcmode="lin" valueType="num">
                                      <p:cBhvr additive="base">
                                        <p:cTn id="17" dur="500" fill="hold"/>
                                        <p:tgtEl>
                                          <p:spTgt spid="21"/>
                                        </p:tgtEl>
                                        <p:attrNameLst>
                                          <p:attrName>ppt_y</p:attrName>
                                        </p:attrNameLst>
                                      </p:cBhvr>
                                      <p:tavLst>
                                        <p:tav tm="0">
                                          <p:val>
                                            <p:strVal val="1+#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23562"/>
                                        </p:tgtEl>
                                        <p:attrNameLst>
                                          <p:attrName>style.visibility</p:attrName>
                                        </p:attrNameLst>
                                      </p:cBhvr>
                                      <p:to>
                                        <p:strVal val="visible"/>
                                      </p:to>
                                    </p:set>
                                    <p:anim calcmode="lin" valueType="num">
                                      <p:cBhvr additive="base">
                                        <p:cTn id="20" dur="500" fill="hold"/>
                                        <p:tgtEl>
                                          <p:spTgt spid="23562"/>
                                        </p:tgtEl>
                                        <p:attrNameLst>
                                          <p:attrName>ppt_x</p:attrName>
                                        </p:attrNameLst>
                                      </p:cBhvr>
                                      <p:tavLst>
                                        <p:tav tm="0">
                                          <p:val>
                                            <p:strVal val="#ppt_x"/>
                                          </p:val>
                                        </p:tav>
                                        <p:tav tm="100000">
                                          <p:val>
                                            <p:strVal val="#ppt_x"/>
                                          </p:val>
                                        </p:tav>
                                      </p:tavLst>
                                    </p:anim>
                                    <p:anim calcmode="lin" valueType="num">
                                      <p:cBhvr additive="base">
                                        <p:cTn id="21" dur="500" fill="hold"/>
                                        <p:tgtEl>
                                          <p:spTgt spid="23562"/>
                                        </p:tgtEl>
                                        <p:attrNameLst>
                                          <p:attrName>ppt_y</p:attrName>
                                        </p:attrNameLst>
                                      </p:cBhvr>
                                      <p:tavLst>
                                        <p:tav tm="0">
                                          <p:val>
                                            <p:strVal val="0-#ppt_h/2"/>
                                          </p:val>
                                        </p:tav>
                                        <p:tav tm="100000">
                                          <p:val>
                                            <p:strVal val="#ppt_y"/>
                                          </p:val>
                                        </p:tav>
                                      </p:tavLst>
                                    </p:anim>
                                  </p:childTnLst>
                                </p:cTn>
                              </p:par>
                            </p:childTnLst>
                          </p:cTn>
                        </p:par>
                        <p:par>
                          <p:cTn id="22" fill="hold">
                            <p:stCondLst>
                              <p:cond delay="1000"/>
                            </p:stCondLst>
                            <p:childTnLst>
                              <p:par>
                                <p:cTn id="23" presetID="53" presetClass="entr" presetSubtype="16" fill="hold" grpId="0" nodeType="afterEffect">
                                  <p:stCondLst>
                                    <p:cond delay="0"/>
                                  </p:stCondLst>
                                  <p:childTnLst>
                                    <p:set>
                                      <p:cBhvr>
                                        <p:cTn id="24" dur="1" fill="hold">
                                          <p:stCondLst>
                                            <p:cond delay="0"/>
                                          </p:stCondLst>
                                        </p:cTn>
                                        <p:tgtEl>
                                          <p:spTgt spid="23566"/>
                                        </p:tgtEl>
                                        <p:attrNameLst>
                                          <p:attrName>style.visibility</p:attrName>
                                        </p:attrNameLst>
                                      </p:cBhvr>
                                      <p:to>
                                        <p:strVal val="visible"/>
                                      </p:to>
                                    </p:set>
                                    <p:anim calcmode="lin" valueType="num">
                                      <p:cBhvr>
                                        <p:cTn id="25" dur="500" fill="hold"/>
                                        <p:tgtEl>
                                          <p:spTgt spid="23566"/>
                                        </p:tgtEl>
                                        <p:attrNameLst>
                                          <p:attrName>ppt_w</p:attrName>
                                        </p:attrNameLst>
                                      </p:cBhvr>
                                      <p:tavLst>
                                        <p:tav tm="0">
                                          <p:val>
                                            <p:fltVal val="0"/>
                                          </p:val>
                                        </p:tav>
                                        <p:tav tm="100000">
                                          <p:val>
                                            <p:strVal val="#ppt_w"/>
                                          </p:val>
                                        </p:tav>
                                      </p:tavLst>
                                    </p:anim>
                                    <p:anim calcmode="lin" valueType="num">
                                      <p:cBhvr>
                                        <p:cTn id="26" dur="500" fill="hold"/>
                                        <p:tgtEl>
                                          <p:spTgt spid="23566"/>
                                        </p:tgtEl>
                                        <p:attrNameLst>
                                          <p:attrName>ppt_h</p:attrName>
                                        </p:attrNameLst>
                                      </p:cBhvr>
                                      <p:tavLst>
                                        <p:tav tm="0">
                                          <p:val>
                                            <p:fltVal val="0"/>
                                          </p:val>
                                        </p:tav>
                                        <p:tav tm="100000">
                                          <p:val>
                                            <p:strVal val="#ppt_h"/>
                                          </p:val>
                                        </p:tav>
                                      </p:tavLst>
                                    </p:anim>
                                    <p:animEffect transition="in" filter="fade">
                                      <p:cBhvr>
                                        <p:cTn id="27" dur="500"/>
                                        <p:tgtEl>
                                          <p:spTgt spid="23566"/>
                                        </p:tgtEl>
                                      </p:cBhvr>
                                    </p:animEffect>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23563"/>
                                        </p:tgtEl>
                                        <p:attrNameLst>
                                          <p:attrName>style.visibility</p:attrName>
                                        </p:attrNameLst>
                                      </p:cBhvr>
                                      <p:to>
                                        <p:strVal val="visible"/>
                                      </p:to>
                                    </p:set>
                                    <p:anim calcmode="lin" valueType="num">
                                      <p:cBhvr>
                                        <p:cTn id="31" dur="500" fill="hold"/>
                                        <p:tgtEl>
                                          <p:spTgt spid="23563"/>
                                        </p:tgtEl>
                                        <p:attrNameLst>
                                          <p:attrName>ppt_w</p:attrName>
                                        </p:attrNameLst>
                                      </p:cBhvr>
                                      <p:tavLst>
                                        <p:tav tm="0">
                                          <p:val>
                                            <p:fltVal val="0"/>
                                          </p:val>
                                        </p:tav>
                                        <p:tav tm="100000">
                                          <p:val>
                                            <p:strVal val="#ppt_w"/>
                                          </p:val>
                                        </p:tav>
                                      </p:tavLst>
                                    </p:anim>
                                    <p:anim calcmode="lin" valueType="num">
                                      <p:cBhvr>
                                        <p:cTn id="32" dur="500" fill="hold"/>
                                        <p:tgtEl>
                                          <p:spTgt spid="23563"/>
                                        </p:tgtEl>
                                        <p:attrNameLst>
                                          <p:attrName>ppt_h</p:attrName>
                                        </p:attrNameLst>
                                      </p:cBhvr>
                                      <p:tavLst>
                                        <p:tav tm="0">
                                          <p:val>
                                            <p:fltVal val="0"/>
                                          </p:val>
                                        </p:tav>
                                        <p:tav tm="100000">
                                          <p:val>
                                            <p:strVal val="#ppt_h"/>
                                          </p:val>
                                        </p:tav>
                                      </p:tavLst>
                                    </p:anim>
                                    <p:animEffect transition="in" filter="fade">
                                      <p:cBhvr>
                                        <p:cTn id="33" dur="500"/>
                                        <p:tgtEl>
                                          <p:spTgt spid="23563"/>
                                        </p:tgtEl>
                                      </p:cBhvr>
                                    </p:animEffect>
                                  </p:childTnLst>
                                </p:cTn>
                              </p:par>
                            </p:childTnLst>
                          </p:cTn>
                        </p:par>
                        <p:par>
                          <p:cTn id="34" fill="hold">
                            <p:stCondLst>
                              <p:cond delay="2000"/>
                            </p:stCondLst>
                            <p:childTnLst>
                              <p:par>
                                <p:cTn id="35" presetID="26" presetClass="emph" presetSubtype="0" fill="hold" grpId="1" nodeType="afterEffect">
                                  <p:stCondLst>
                                    <p:cond delay="0"/>
                                  </p:stCondLst>
                                  <p:childTnLst>
                                    <p:animEffect transition="out" filter="fade">
                                      <p:cBhvr>
                                        <p:cTn id="36" dur="500" tmFilter="0, 0; .2, .5; .8, .5; 1, 0"/>
                                        <p:tgtEl>
                                          <p:spTgt spid="23566"/>
                                        </p:tgtEl>
                                      </p:cBhvr>
                                    </p:animEffect>
                                    <p:animScale>
                                      <p:cBhvr>
                                        <p:cTn id="37" dur="250" autoRev="1" fill="hold"/>
                                        <p:tgtEl>
                                          <p:spTgt spid="23566"/>
                                        </p:tgtEl>
                                      </p:cBhvr>
                                      <p:by x="105000" y="105000"/>
                                    </p:animScale>
                                  </p:childTnLst>
                                </p:cTn>
                              </p:par>
                            </p:childTnLst>
                          </p:cTn>
                        </p:par>
                        <p:par>
                          <p:cTn id="38" fill="hold">
                            <p:stCondLst>
                              <p:cond delay="2500"/>
                            </p:stCondLst>
                            <p:childTnLst>
                              <p:par>
                                <p:cTn id="39" presetID="26" presetClass="emph" presetSubtype="0" fill="hold" grpId="1" nodeType="afterEffect">
                                  <p:stCondLst>
                                    <p:cond delay="0"/>
                                  </p:stCondLst>
                                  <p:childTnLst>
                                    <p:animEffect transition="out" filter="fade">
                                      <p:cBhvr>
                                        <p:cTn id="40" dur="500" tmFilter="0, 0; .2, .5; .8, .5; 1, 0"/>
                                        <p:tgtEl>
                                          <p:spTgt spid="23563"/>
                                        </p:tgtEl>
                                      </p:cBhvr>
                                    </p:animEffect>
                                    <p:animScale>
                                      <p:cBhvr>
                                        <p:cTn id="41" dur="250" autoRev="1" fill="hold"/>
                                        <p:tgtEl>
                                          <p:spTgt spid="23563"/>
                                        </p:tgtEl>
                                      </p:cBhvr>
                                      <p:by x="105000" y="105000"/>
                                    </p:animScale>
                                  </p:childTnLst>
                                </p:cTn>
                              </p:par>
                            </p:childTnLst>
                          </p:cTn>
                        </p:par>
                        <p:par>
                          <p:cTn id="42" fill="hold">
                            <p:stCondLst>
                              <p:cond delay="3000"/>
                            </p:stCondLst>
                            <p:childTnLst>
                              <p:par>
                                <p:cTn id="43" presetID="14" presetClass="entr" presetSubtype="10" fill="hold" nodeType="afterEffect">
                                  <p:stCondLst>
                                    <p:cond delay="0"/>
                                  </p:stCondLst>
                                  <p:childTnLst>
                                    <p:set>
                                      <p:cBhvr>
                                        <p:cTn id="44" dur="1" fill="hold">
                                          <p:stCondLst>
                                            <p:cond delay="0"/>
                                          </p:stCondLst>
                                        </p:cTn>
                                        <p:tgtEl>
                                          <p:spTgt spid="23558"/>
                                        </p:tgtEl>
                                        <p:attrNameLst>
                                          <p:attrName>style.visibility</p:attrName>
                                        </p:attrNameLst>
                                      </p:cBhvr>
                                      <p:to>
                                        <p:strVal val="visible"/>
                                      </p:to>
                                    </p:set>
                                    <p:animEffect transition="in" filter="randombar(horizontal)">
                                      <p:cBhvr>
                                        <p:cTn id="45" dur="500"/>
                                        <p:tgtEl>
                                          <p:spTgt spid="23558"/>
                                        </p:tgtEl>
                                      </p:cBhvr>
                                    </p:animEffect>
                                  </p:childTnLst>
                                </p:cTn>
                              </p:par>
                            </p:childTnLst>
                          </p:cTn>
                        </p:par>
                        <p:par>
                          <p:cTn id="46" fill="hold">
                            <p:stCondLst>
                              <p:cond delay="3500"/>
                            </p:stCondLst>
                            <p:childTnLst>
                              <p:par>
                                <p:cTn id="47" presetID="26" presetClass="emph" presetSubtype="0" fill="hold" nodeType="afterEffect">
                                  <p:stCondLst>
                                    <p:cond delay="0"/>
                                  </p:stCondLst>
                                  <p:childTnLst>
                                    <p:animEffect transition="out" filter="fade">
                                      <p:cBhvr>
                                        <p:cTn id="48" dur="500" tmFilter="0, 0; .2, .5; .8, .5; 1, 0"/>
                                        <p:tgtEl>
                                          <p:spTgt spid="23558"/>
                                        </p:tgtEl>
                                      </p:cBhvr>
                                    </p:animEffect>
                                    <p:animScale>
                                      <p:cBhvr>
                                        <p:cTn id="49" dur="250" autoRev="1" fill="hold"/>
                                        <p:tgtEl>
                                          <p:spTgt spid="2355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2" grpId="0" animBg="1"/>
      <p:bldP spid="23563" grpId="0" animBg="1"/>
      <p:bldP spid="23563" grpId="1" animBg="1"/>
      <p:bldP spid="23565" grpId="0" animBg="1"/>
      <p:bldP spid="23566" grpId="0" animBg="1"/>
      <p:bldP spid="23566"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0" y="1231594"/>
            <a:ext cx="12178148" cy="5667970"/>
          </a:xfrm>
          <a:custGeom>
            <a:avLst/>
            <a:gdLst>
              <a:gd name="connsiteX0" fmla="*/ 0 w 11665527"/>
              <a:gd name="connsiteY0" fmla="*/ 0 h 2313520"/>
              <a:gd name="connsiteX1" fmla="*/ 11665527 w 11665527"/>
              <a:gd name="connsiteY1" fmla="*/ 0 h 2313520"/>
              <a:gd name="connsiteX2" fmla="*/ 11665527 w 11665527"/>
              <a:gd name="connsiteY2" fmla="*/ 2313520 h 2313520"/>
              <a:gd name="connsiteX3" fmla="*/ 0 w 11665527"/>
              <a:gd name="connsiteY3" fmla="*/ 2313520 h 2313520"/>
              <a:gd name="connsiteX4" fmla="*/ 0 w 11665527"/>
              <a:gd name="connsiteY4" fmla="*/ 0 h 2313520"/>
              <a:gd name="connsiteX0" fmla="*/ 0 w 11693237"/>
              <a:gd name="connsiteY0" fmla="*/ 0 h 5624756"/>
              <a:gd name="connsiteX1" fmla="*/ 11693237 w 11693237"/>
              <a:gd name="connsiteY1" fmla="*/ 3311236 h 5624756"/>
              <a:gd name="connsiteX2" fmla="*/ 11693237 w 11693237"/>
              <a:gd name="connsiteY2" fmla="*/ 5624756 h 5624756"/>
              <a:gd name="connsiteX3" fmla="*/ 27710 w 11693237"/>
              <a:gd name="connsiteY3" fmla="*/ 5624756 h 5624756"/>
              <a:gd name="connsiteX4" fmla="*/ 0 w 11693237"/>
              <a:gd name="connsiteY4" fmla="*/ 0 h 5624756"/>
              <a:gd name="connsiteX0" fmla="*/ 0 w 11693237"/>
              <a:gd name="connsiteY0" fmla="*/ 2446 h 5627202"/>
              <a:gd name="connsiteX1" fmla="*/ 11693237 w 11693237"/>
              <a:gd name="connsiteY1" fmla="*/ 3313682 h 5627202"/>
              <a:gd name="connsiteX2" fmla="*/ 11693237 w 11693237"/>
              <a:gd name="connsiteY2" fmla="*/ 5627202 h 5627202"/>
              <a:gd name="connsiteX3" fmla="*/ 27710 w 11693237"/>
              <a:gd name="connsiteY3" fmla="*/ 5627202 h 5627202"/>
              <a:gd name="connsiteX4" fmla="*/ 0 w 11693237"/>
              <a:gd name="connsiteY4" fmla="*/ 2446 h 5627202"/>
              <a:gd name="connsiteX0" fmla="*/ 0 w 11693237"/>
              <a:gd name="connsiteY0" fmla="*/ 2446 h 5627202"/>
              <a:gd name="connsiteX1" fmla="*/ 11693237 w 11693237"/>
              <a:gd name="connsiteY1" fmla="*/ 3313682 h 5627202"/>
              <a:gd name="connsiteX2" fmla="*/ 9310255 w 11693237"/>
              <a:gd name="connsiteY2" fmla="*/ 5613348 h 5627202"/>
              <a:gd name="connsiteX3" fmla="*/ 27710 w 11693237"/>
              <a:gd name="connsiteY3" fmla="*/ 5627202 h 5627202"/>
              <a:gd name="connsiteX4" fmla="*/ 0 w 11693237"/>
              <a:gd name="connsiteY4" fmla="*/ 2446 h 5627202"/>
              <a:gd name="connsiteX0" fmla="*/ 0 w 11776364"/>
              <a:gd name="connsiteY0" fmla="*/ 1233 h 5640033"/>
              <a:gd name="connsiteX1" fmla="*/ 11776364 w 11776364"/>
              <a:gd name="connsiteY1" fmla="*/ 5640033 h 5640033"/>
              <a:gd name="connsiteX2" fmla="*/ 9310255 w 11776364"/>
              <a:gd name="connsiteY2" fmla="*/ 5612135 h 5640033"/>
              <a:gd name="connsiteX3" fmla="*/ 27710 w 11776364"/>
              <a:gd name="connsiteY3" fmla="*/ 5625989 h 5640033"/>
              <a:gd name="connsiteX4" fmla="*/ 0 w 11776364"/>
              <a:gd name="connsiteY4" fmla="*/ 1233 h 5640033"/>
              <a:gd name="connsiteX0" fmla="*/ 0 w 11776364"/>
              <a:gd name="connsiteY0" fmla="*/ 1656 h 5640456"/>
              <a:gd name="connsiteX1" fmla="*/ 11776364 w 11776364"/>
              <a:gd name="connsiteY1" fmla="*/ 5640456 h 5640456"/>
              <a:gd name="connsiteX2" fmla="*/ 9310255 w 11776364"/>
              <a:gd name="connsiteY2" fmla="*/ 5612558 h 5640456"/>
              <a:gd name="connsiteX3" fmla="*/ 27710 w 11776364"/>
              <a:gd name="connsiteY3" fmla="*/ 5626412 h 5640456"/>
              <a:gd name="connsiteX4" fmla="*/ 0 w 11776364"/>
              <a:gd name="connsiteY4" fmla="*/ 1656 h 5640456"/>
              <a:gd name="connsiteX0" fmla="*/ 0 w 12136583"/>
              <a:gd name="connsiteY0" fmla="*/ 1656 h 5640456"/>
              <a:gd name="connsiteX1" fmla="*/ 12136583 w 12136583"/>
              <a:gd name="connsiteY1" fmla="*/ 5640456 h 5640456"/>
              <a:gd name="connsiteX2" fmla="*/ 9310255 w 12136583"/>
              <a:gd name="connsiteY2" fmla="*/ 5612558 h 5640456"/>
              <a:gd name="connsiteX3" fmla="*/ 27710 w 12136583"/>
              <a:gd name="connsiteY3" fmla="*/ 5626412 h 5640456"/>
              <a:gd name="connsiteX4" fmla="*/ 0 w 12136583"/>
              <a:gd name="connsiteY4" fmla="*/ 1656 h 5640456"/>
              <a:gd name="connsiteX0" fmla="*/ 0 w 12205856"/>
              <a:gd name="connsiteY0" fmla="*/ 1651 h 5654306"/>
              <a:gd name="connsiteX1" fmla="*/ 12205856 w 12205856"/>
              <a:gd name="connsiteY1" fmla="*/ 5654306 h 5654306"/>
              <a:gd name="connsiteX2" fmla="*/ 9310255 w 12205856"/>
              <a:gd name="connsiteY2" fmla="*/ 5612553 h 5654306"/>
              <a:gd name="connsiteX3" fmla="*/ 27710 w 12205856"/>
              <a:gd name="connsiteY3" fmla="*/ 5626407 h 5654306"/>
              <a:gd name="connsiteX4" fmla="*/ 0 w 12205856"/>
              <a:gd name="connsiteY4" fmla="*/ 1651 h 5654306"/>
              <a:gd name="connsiteX0" fmla="*/ 0 w 12205856"/>
              <a:gd name="connsiteY0" fmla="*/ 1651 h 5654306"/>
              <a:gd name="connsiteX1" fmla="*/ 12205856 w 12205856"/>
              <a:gd name="connsiteY1" fmla="*/ 5654306 h 5654306"/>
              <a:gd name="connsiteX2" fmla="*/ 7661564 w 12205856"/>
              <a:gd name="connsiteY2" fmla="*/ 5529425 h 5654306"/>
              <a:gd name="connsiteX3" fmla="*/ 27710 w 12205856"/>
              <a:gd name="connsiteY3" fmla="*/ 5626407 h 5654306"/>
              <a:gd name="connsiteX4" fmla="*/ 0 w 12205856"/>
              <a:gd name="connsiteY4" fmla="*/ 1651 h 5654306"/>
              <a:gd name="connsiteX0" fmla="*/ 0 w 12205856"/>
              <a:gd name="connsiteY0" fmla="*/ 1651 h 5667970"/>
              <a:gd name="connsiteX1" fmla="*/ 12205856 w 12205856"/>
              <a:gd name="connsiteY1" fmla="*/ 5654306 h 5667970"/>
              <a:gd name="connsiteX2" fmla="*/ 7329054 w 12205856"/>
              <a:gd name="connsiteY2" fmla="*/ 5667970 h 5667970"/>
              <a:gd name="connsiteX3" fmla="*/ 27710 w 12205856"/>
              <a:gd name="connsiteY3" fmla="*/ 5626407 h 5667970"/>
              <a:gd name="connsiteX4" fmla="*/ 0 w 12205856"/>
              <a:gd name="connsiteY4" fmla="*/ 1651 h 5667970"/>
              <a:gd name="connsiteX0" fmla="*/ 0 w 12205856"/>
              <a:gd name="connsiteY0" fmla="*/ 1651 h 5667970"/>
              <a:gd name="connsiteX1" fmla="*/ 12205856 w 12205856"/>
              <a:gd name="connsiteY1" fmla="*/ 5654306 h 5667970"/>
              <a:gd name="connsiteX2" fmla="*/ 7329054 w 12205856"/>
              <a:gd name="connsiteY2" fmla="*/ 5667970 h 5667970"/>
              <a:gd name="connsiteX3" fmla="*/ 1 w 12205856"/>
              <a:gd name="connsiteY3" fmla="*/ 832735 h 5667970"/>
              <a:gd name="connsiteX4" fmla="*/ 0 w 12205856"/>
              <a:gd name="connsiteY4" fmla="*/ 1651 h 5667970"/>
              <a:gd name="connsiteX0" fmla="*/ 0 w 12205856"/>
              <a:gd name="connsiteY0" fmla="*/ 1651 h 5667970"/>
              <a:gd name="connsiteX1" fmla="*/ 12205856 w 12205856"/>
              <a:gd name="connsiteY1" fmla="*/ 5654306 h 5667970"/>
              <a:gd name="connsiteX2" fmla="*/ 7329054 w 12205856"/>
              <a:gd name="connsiteY2" fmla="*/ 5667970 h 5667970"/>
              <a:gd name="connsiteX3" fmla="*/ 1 w 12205856"/>
              <a:gd name="connsiteY3" fmla="*/ 832735 h 5667970"/>
              <a:gd name="connsiteX4" fmla="*/ 0 w 12205856"/>
              <a:gd name="connsiteY4" fmla="*/ 1651 h 5667970"/>
              <a:gd name="connsiteX0" fmla="*/ 0 w 12205856"/>
              <a:gd name="connsiteY0" fmla="*/ 1651 h 5667970"/>
              <a:gd name="connsiteX1" fmla="*/ 12205856 w 12205856"/>
              <a:gd name="connsiteY1" fmla="*/ 5654306 h 5667970"/>
              <a:gd name="connsiteX2" fmla="*/ 7329054 w 12205856"/>
              <a:gd name="connsiteY2" fmla="*/ 5667970 h 5667970"/>
              <a:gd name="connsiteX3" fmla="*/ 1 w 12205856"/>
              <a:gd name="connsiteY3" fmla="*/ 832735 h 5667970"/>
              <a:gd name="connsiteX4" fmla="*/ 0 w 12205856"/>
              <a:gd name="connsiteY4" fmla="*/ 1651 h 5667970"/>
              <a:gd name="connsiteX0" fmla="*/ 0 w 12205856"/>
              <a:gd name="connsiteY0" fmla="*/ 1651 h 5667970"/>
              <a:gd name="connsiteX1" fmla="*/ 12205856 w 12205856"/>
              <a:gd name="connsiteY1" fmla="*/ 5654306 h 5667970"/>
              <a:gd name="connsiteX2" fmla="*/ 7329054 w 12205856"/>
              <a:gd name="connsiteY2" fmla="*/ 5667970 h 5667970"/>
              <a:gd name="connsiteX3" fmla="*/ 1 w 12205856"/>
              <a:gd name="connsiteY3" fmla="*/ 832735 h 5667970"/>
              <a:gd name="connsiteX4" fmla="*/ 0 w 12205856"/>
              <a:gd name="connsiteY4" fmla="*/ 1651 h 5667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5856" h="5667970">
                <a:moveTo>
                  <a:pt x="0" y="1651"/>
                </a:moveTo>
                <a:cubicBezTo>
                  <a:pt x="5781964" y="-86095"/>
                  <a:pt x="10732656" y="3345215"/>
                  <a:pt x="12205856" y="5654306"/>
                </a:cubicBezTo>
                <a:lnTo>
                  <a:pt x="7329054" y="5667970"/>
                </a:lnTo>
                <a:cubicBezTo>
                  <a:pt x="6742546" y="3682153"/>
                  <a:pt x="3108038" y="795789"/>
                  <a:pt x="1" y="832735"/>
                </a:cubicBezTo>
                <a:cubicBezTo>
                  <a:pt x="1" y="555707"/>
                  <a:pt x="0" y="278679"/>
                  <a:pt x="0" y="1651"/>
                </a:cubicBezTo>
                <a:close/>
              </a:path>
            </a:pathLst>
          </a:cu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6"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8344" y="1186462"/>
            <a:ext cx="1854231" cy="1158894"/>
          </a:xfrm>
          <a:prstGeom prst="rect">
            <a:avLst/>
          </a:prstGeom>
          <a:effectLst>
            <a:reflection stA="33000" endPos="34000" dist="12700" dir="5400000" sy="-100000" algn="bl" rotWithShape="0"/>
          </a:effectLst>
        </p:spPr>
      </p:pic>
      <p:pic>
        <p:nvPicPr>
          <p:cNvPr id="7"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12360" y="1467505"/>
            <a:ext cx="2012862" cy="1258038"/>
          </a:xfrm>
          <a:prstGeom prst="rect">
            <a:avLst/>
          </a:prstGeom>
          <a:effectLst>
            <a:outerShdw blurRad="50800" dist="25400" dir="11940000">
              <a:srgbClr val="000000">
                <a:alpha val="43000"/>
              </a:srgbClr>
            </a:outerShdw>
            <a:reflection stA="35000" endPos="26000" dist="12700" dir="5400000" sy="-100000" algn="bl" rotWithShape="0"/>
          </a:effectLst>
        </p:spPr>
      </p:pic>
      <p:pic>
        <p:nvPicPr>
          <p:cNvPr id="8"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38118" y="1755061"/>
            <a:ext cx="2396102" cy="1497563"/>
          </a:xfrm>
          <a:prstGeom prst="rect">
            <a:avLst/>
          </a:prstGeom>
          <a:effectLst>
            <a:outerShdw blurRad="50800" dist="25400" dir="11940000">
              <a:srgbClr val="000000">
                <a:alpha val="43000"/>
              </a:srgbClr>
            </a:outerShdw>
            <a:reflection stA="35000" endPos="26000" dist="12700" dir="5400000" sy="-100000" algn="bl" rotWithShape="0"/>
          </a:effectLst>
        </p:spPr>
      </p:pic>
      <p:pic>
        <p:nvPicPr>
          <p:cNvPr id="9" name="Picture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88333" y="2017046"/>
            <a:ext cx="2729472" cy="1705920"/>
          </a:xfrm>
          <a:prstGeom prst="rect">
            <a:avLst/>
          </a:prstGeom>
          <a:effectLst>
            <a:outerShdw blurRad="50800" dist="25400" dir="12000000">
              <a:srgbClr val="000000">
                <a:alpha val="43000"/>
              </a:srgbClr>
            </a:outerShdw>
            <a:reflection stA="35000" endPos="26000" dist="12700" dir="5400000" sy="-100000" algn="bl" rotWithShape="0"/>
          </a:effectLst>
        </p:spPr>
      </p:pic>
      <p:pic>
        <p:nvPicPr>
          <p:cNvPr id="10" name="Picture 2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18525" y="2335811"/>
            <a:ext cx="3482906" cy="2176816"/>
          </a:xfrm>
          <a:prstGeom prst="rect">
            <a:avLst/>
          </a:prstGeom>
          <a:effectLst>
            <a:reflection stA="33000" endPos="34000" dist="12700" dir="5400000" sy="-100000" algn="bl" rotWithShape="0"/>
          </a:effectLst>
        </p:spPr>
      </p:pic>
      <p:pic>
        <p:nvPicPr>
          <p:cNvPr id="11" name="Picture 2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29419" y="2917685"/>
            <a:ext cx="4294805" cy="2417338"/>
          </a:xfrm>
          <a:prstGeom prst="rect">
            <a:avLst/>
          </a:prstGeom>
          <a:solidFill>
            <a:srgbClr val="71A038"/>
          </a:solidFill>
          <a:effectLst>
            <a:outerShdw blurRad="50800" dist="25400" dir="11940000">
              <a:srgbClr val="000000">
                <a:alpha val="43000"/>
              </a:srgbClr>
            </a:outerShdw>
            <a:reflection stA="35000" endPos="26000" dist="12700" dir="5400000" sy="-100000" algn="bl" rotWithShape="0"/>
          </a:effectLst>
        </p:spPr>
      </p:pic>
      <p:sp>
        <p:nvSpPr>
          <p:cNvPr id="13" name="文本框 8"/>
          <p:cNvSpPr txBox="1"/>
          <p:nvPr/>
        </p:nvSpPr>
        <p:spPr>
          <a:xfrm>
            <a:off x="950797" y="4130494"/>
            <a:ext cx="3947270" cy="1200329"/>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点击添加标题文字</a:t>
            </a:r>
            <a:endParaRPr lang="en-US" altLang="zh-CN" sz="2000" b="1" dirty="0">
              <a:solidFill>
                <a:schemeClr val="tx1">
                  <a:lumMod val="75000"/>
                  <a:lumOff val="25000"/>
                </a:schemeClr>
              </a:solidFill>
              <a:latin typeface="微软雅黑" panose="020B0503020204020204" pitchFamily="82" charset="2"/>
              <a:ea typeface="微软雅黑" panose="020B0503020204020204" pitchFamily="82" charset="2"/>
            </a:endParaRPr>
          </a:p>
          <a:p>
            <a:pPr>
              <a:lnSpc>
                <a:spcPct val="150000"/>
              </a:lnSpc>
            </a:pPr>
            <a:r>
              <a:rPr lang="zh-CN" altLang="en-US" sz="1400" dirty="0">
                <a:solidFill>
                  <a:schemeClr val="tx1">
                    <a:lumMod val="75000"/>
                    <a:lumOff val="25000"/>
                  </a:schemeClr>
                </a:solidFill>
                <a:latin typeface="微软雅黑" panose="020B0503020204020204" pitchFamily="82" charset="2"/>
                <a:ea typeface="微软雅黑" panose="020B0503020204020204" pitchFamily="82" charset="2"/>
              </a:rPr>
              <a:t>点击添加文字点击添加文字点击添加文字点击添加文字点击添加文字点击添加文字</a:t>
            </a:r>
            <a:endParaRPr lang="en-US" altLang="zh-CN" sz="1400"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23" name="矩形 22"/>
          <p:cNvSpPr/>
          <p:nvPr/>
        </p:nvSpPr>
        <p:spPr>
          <a:xfrm>
            <a:off x="247973" y="341556"/>
            <a:ext cx="108488" cy="325464"/>
          </a:xfrm>
          <a:prstGeom prst="rect">
            <a:avLst/>
          </a:pr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47"/>
          <p:cNvSpPr>
            <a:spLocks noChangeArrowheads="1"/>
          </p:cNvSpPr>
          <p:nvPr/>
        </p:nvSpPr>
        <p:spPr bwMode="auto">
          <a:xfrm>
            <a:off x="373639" y="247971"/>
            <a:ext cx="226107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点击添加文字内容</a:t>
            </a:r>
            <a:endParaRPr lang="en-US" altLang="zh-CN"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endParaRPr>
          </a:p>
        </p:txBody>
      </p:sp>
    </p:spTree>
    <p:extLst>
      <p:ext uri="{BB962C8B-B14F-4D97-AF65-F5344CB8AC3E}">
        <p14:creationId xmlns:p14="http://schemas.microsoft.com/office/powerpoint/2010/main" val="339843604"/>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Scale>
                                      <p:cBhvr>
                                        <p:cTn id="1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6"/>
                                        </p:tgtEl>
                                        <p:attrNameLst>
                                          <p:attrName>ppt_x</p:attrName>
                                          <p:attrName>ppt_y</p:attrName>
                                        </p:attrNameLst>
                                      </p:cBhvr>
                                    </p:animMotion>
                                    <p:animEffect transition="in" filter="fade">
                                      <p:cBhvr>
                                        <p:cTn id="13" dur="1000"/>
                                        <p:tgtEl>
                                          <p:spTgt spid="6"/>
                                        </p:tgtEl>
                                      </p:cBhvr>
                                    </p:animEffect>
                                  </p:childTnLst>
                                </p:cTn>
                              </p:par>
                            </p:childTnLst>
                          </p:cTn>
                        </p:par>
                        <p:par>
                          <p:cTn id="14" fill="hold">
                            <p:stCondLst>
                              <p:cond delay="1500"/>
                            </p:stCondLst>
                            <p:childTnLst>
                              <p:par>
                                <p:cTn id="15" presetID="5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Scale>
                                      <p:cBhvr>
                                        <p:cTn id="1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
                                        </p:tgtEl>
                                        <p:attrNameLst>
                                          <p:attrName>ppt_x</p:attrName>
                                          <p:attrName>ppt_y</p:attrName>
                                        </p:attrNameLst>
                                      </p:cBhvr>
                                    </p:animMotion>
                                    <p:animEffect transition="in" filter="fade">
                                      <p:cBhvr>
                                        <p:cTn id="19" dur="1000"/>
                                        <p:tgtEl>
                                          <p:spTgt spid="7"/>
                                        </p:tgtEl>
                                      </p:cBhvr>
                                    </p:animEffect>
                                  </p:childTnLst>
                                </p:cTn>
                              </p:par>
                            </p:childTnLst>
                          </p:cTn>
                        </p:par>
                        <p:par>
                          <p:cTn id="20" fill="hold">
                            <p:stCondLst>
                              <p:cond delay="2500"/>
                            </p:stCondLst>
                            <p:childTnLst>
                              <p:par>
                                <p:cTn id="21" presetID="52"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Scale>
                                      <p:cBhvr>
                                        <p:cTn id="2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8"/>
                                        </p:tgtEl>
                                        <p:attrNameLst>
                                          <p:attrName>ppt_x</p:attrName>
                                          <p:attrName>ppt_y</p:attrName>
                                        </p:attrNameLst>
                                      </p:cBhvr>
                                    </p:animMotion>
                                    <p:animEffect transition="in" filter="fade">
                                      <p:cBhvr>
                                        <p:cTn id="25" dur="1000"/>
                                        <p:tgtEl>
                                          <p:spTgt spid="8"/>
                                        </p:tgtEl>
                                      </p:cBhvr>
                                    </p:animEffect>
                                  </p:childTnLst>
                                </p:cTn>
                              </p:par>
                            </p:childTnLst>
                          </p:cTn>
                        </p:par>
                        <p:par>
                          <p:cTn id="26" fill="hold">
                            <p:stCondLst>
                              <p:cond delay="3500"/>
                            </p:stCondLst>
                            <p:childTnLst>
                              <p:par>
                                <p:cTn id="27" presetID="52"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Scale>
                                      <p:cBhvr>
                                        <p:cTn id="29"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9"/>
                                        </p:tgtEl>
                                        <p:attrNameLst>
                                          <p:attrName>ppt_x</p:attrName>
                                          <p:attrName>ppt_y</p:attrName>
                                        </p:attrNameLst>
                                      </p:cBhvr>
                                    </p:animMotion>
                                    <p:animEffect transition="in" filter="fade">
                                      <p:cBhvr>
                                        <p:cTn id="31" dur="1000"/>
                                        <p:tgtEl>
                                          <p:spTgt spid="9"/>
                                        </p:tgtEl>
                                      </p:cBhvr>
                                    </p:animEffect>
                                  </p:childTnLst>
                                </p:cTn>
                              </p:par>
                            </p:childTnLst>
                          </p:cTn>
                        </p:par>
                        <p:par>
                          <p:cTn id="32" fill="hold">
                            <p:stCondLst>
                              <p:cond delay="4500"/>
                            </p:stCondLst>
                            <p:childTnLst>
                              <p:par>
                                <p:cTn id="33" presetID="52"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Scale>
                                      <p:cBhvr>
                                        <p:cTn id="35"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0"/>
                                        </p:tgtEl>
                                        <p:attrNameLst>
                                          <p:attrName>ppt_x</p:attrName>
                                          <p:attrName>ppt_y</p:attrName>
                                        </p:attrNameLst>
                                      </p:cBhvr>
                                    </p:animMotion>
                                    <p:animEffect transition="in" filter="fade">
                                      <p:cBhvr>
                                        <p:cTn id="37" dur="1000"/>
                                        <p:tgtEl>
                                          <p:spTgt spid="10"/>
                                        </p:tgtEl>
                                      </p:cBhvr>
                                    </p:animEffect>
                                  </p:childTnLst>
                                </p:cTn>
                              </p:par>
                            </p:childTnLst>
                          </p:cTn>
                        </p:par>
                        <p:par>
                          <p:cTn id="38" fill="hold">
                            <p:stCondLst>
                              <p:cond delay="5500"/>
                            </p:stCondLst>
                            <p:childTnLst>
                              <p:par>
                                <p:cTn id="39" presetID="52" presetClass="entr" presetSubtype="0"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Scale>
                                      <p:cBhvr>
                                        <p:cTn id="41"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11"/>
                                        </p:tgtEl>
                                        <p:attrNameLst>
                                          <p:attrName>ppt_x</p:attrName>
                                          <p:attrName>ppt_y</p:attrName>
                                        </p:attrNameLst>
                                      </p:cBhvr>
                                    </p:animMotion>
                                    <p:animEffect transition="in" filter="fade">
                                      <p:cBhvr>
                                        <p:cTn id="43" dur="1000"/>
                                        <p:tgtEl>
                                          <p:spTgt spid="11"/>
                                        </p:tgtEl>
                                      </p:cBhvr>
                                    </p:animEffect>
                                  </p:childTnLst>
                                </p:cTn>
                              </p:par>
                            </p:childTnLst>
                          </p:cTn>
                        </p:par>
                        <p:par>
                          <p:cTn id="44" fill="hold">
                            <p:stCondLst>
                              <p:cond delay="6500"/>
                            </p:stCondLst>
                            <p:childTnLst>
                              <p:par>
                                <p:cTn id="45" presetID="22" presetClass="entr" presetSubtype="8"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265786" y="2578467"/>
            <a:ext cx="2087382" cy="4519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3600" dirty="0">
                <a:solidFill>
                  <a:schemeClr val="accent1">
                    <a:lumMod val="50000"/>
                  </a:schemeClr>
                </a:solidFill>
                <a:latin typeface="微软雅黑" panose="020B0503020204020204" pitchFamily="82" charset="2"/>
                <a:ea typeface="微软雅黑" panose="020B0503020204020204" pitchFamily="82" charset="2"/>
              </a:rPr>
              <a:t>第二部分</a:t>
            </a:r>
          </a:p>
        </p:txBody>
      </p:sp>
      <p:sp>
        <p:nvSpPr>
          <p:cNvPr id="11" name="矩形 10"/>
          <p:cNvSpPr/>
          <p:nvPr/>
        </p:nvSpPr>
        <p:spPr>
          <a:xfrm>
            <a:off x="6265786" y="3246307"/>
            <a:ext cx="3038852" cy="4519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accent1">
                    <a:lumMod val="50000"/>
                  </a:schemeClr>
                </a:solidFill>
                <a:latin typeface="微软雅黑" panose="020B0503020204020204" pitchFamily="82" charset="2"/>
                <a:ea typeface="微软雅黑" panose="020B0503020204020204" pitchFamily="82" charset="2"/>
              </a:rPr>
              <a:t>点击添加标题文字</a:t>
            </a: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58747" y="2343473"/>
            <a:ext cx="1888308" cy="1805669"/>
          </a:xfrm>
          <a:prstGeom prst="rect">
            <a:avLst/>
          </a:prstGeom>
        </p:spPr>
      </p:pic>
      <p:cxnSp>
        <p:nvCxnSpPr>
          <p:cNvPr id="4" name="直接连接符 3"/>
          <p:cNvCxnSpPr/>
          <p:nvPr/>
        </p:nvCxnSpPr>
        <p:spPr>
          <a:xfrm>
            <a:off x="5770605" y="2063578"/>
            <a:ext cx="0" cy="2347784"/>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317629"/>
            <a:ext cx="12192000" cy="1545364"/>
          </a:xfrm>
          <a:prstGeom prst="rect">
            <a:avLst/>
          </a:prstGeom>
        </p:spPr>
      </p:pic>
    </p:spTree>
    <p:extLst>
      <p:ext uri="{BB962C8B-B14F-4D97-AF65-F5344CB8AC3E}">
        <p14:creationId xmlns:p14="http://schemas.microsoft.com/office/powerpoint/2010/main" val="4108400777"/>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26" presetClass="emph" presetSubtype="0" fill="hold" nodeType="afterEffect">
                                  <p:stCondLst>
                                    <p:cond delay="0"/>
                                  </p:stCondLst>
                                  <p:childTnLst>
                                    <p:animEffect transition="out" filter="fade">
                                      <p:cBhvr>
                                        <p:cTn id="18" dur="500" tmFilter="0, 0; .2, .5; .8, .5; 1, 0"/>
                                        <p:tgtEl>
                                          <p:spTgt spid="5"/>
                                        </p:tgtEl>
                                      </p:cBhvr>
                                    </p:animEffect>
                                    <p:animScale>
                                      <p:cBhvr>
                                        <p:cTn id="19" dur="250" autoRev="1" fill="hold"/>
                                        <p:tgtEl>
                                          <p:spTgt spid="5"/>
                                        </p:tgtEl>
                                      </p:cBhvr>
                                      <p:by x="105000" y="105000"/>
                                    </p:animScale>
                                  </p:childTnLst>
                                </p:cTn>
                              </p:par>
                            </p:childTnLst>
                          </p:cTn>
                        </p:par>
                        <p:par>
                          <p:cTn id="20" fill="hold">
                            <p:stCondLst>
                              <p:cond delay="2000"/>
                            </p:stCondLst>
                            <p:childTnLst>
                              <p:par>
                                <p:cTn id="21" presetID="16" presetClass="entr" presetSubtype="42"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outHorizontal)">
                                      <p:cBhvr>
                                        <p:cTn id="23" dur="500"/>
                                        <p:tgtEl>
                                          <p:spTgt spid="4"/>
                                        </p:tgtEl>
                                      </p:cBhvr>
                                    </p:animEffect>
                                  </p:childTnLst>
                                </p:cTn>
                              </p:par>
                            </p:childTnLst>
                          </p:cTn>
                        </p:par>
                        <p:par>
                          <p:cTn id="24" fill="hold">
                            <p:stCondLst>
                              <p:cond delay="2500"/>
                            </p:stCondLst>
                            <p:childTnLst>
                              <p:par>
                                <p:cTn id="25" presetID="2" presetClass="entr" presetSubtype="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2"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1+#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7" name="组合 146"/>
          <p:cNvGrpSpPr/>
          <p:nvPr/>
        </p:nvGrpSpPr>
        <p:grpSpPr>
          <a:xfrm>
            <a:off x="2411494" y="3301335"/>
            <a:ext cx="7749074" cy="2079918"/>
            <a:chOff x="1224484" y="2808838"/>
            <a:chExt cx="6457562" cy="1733265"/>
          </a:xfrm>
        </p:grpSpPr>
        <p:sp>
          <p:nvSpPr>
            <p:cNvPr id="105" name="椭圆 104"/>
            <p:cNvSpPr/>
            <p:nvPr/>
          </p:nvSpPr>
          <p:spPr>
            <a:xfrm>
              <a:off x="1224484" y="2808838"/>
              <a:ext cx="6457562" cy="1733265"/>
            </a:xfrm>
            <a:prstGeom prst="ellipse">
              <a:avLst/>
            </a:prstGeom>
            <a:solidFill>
              <a:srgbClr val="F83739"/>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solidFill>
                  <a:srgbClr val="2DB3C9"/>
                </a:solidFill>
              </a:endParaRPr>
            </a:p>
          </p:txBody>
        </p:sp>
        <p:sp useBgFill="1">
          <p:nvSpPr>
            <p:cNvPr id="106" name="椭圆 105"/>
            <p:cNvSpPr/>
            <p:nvPr/>
          </p:nvSpPr>
          <p:spPr>
            <a:xfrm>
              <a:off x="2018898" y="3007416"/>
              <a:ext cx="4868735" cy="1169919"/>
            </a:xfrm>
            <a:prstGeom prst="ellipse">
              <a:avLst/>
            </a:prstGeom>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p>
          </p:txBody>
        </p:sp>
      </p:grpSp>
      <p:grpSp>
        <p:nvGrpSpPr>
          <p:cNvPr id="108" name="组合 107"/>
          <p:cNvGrpSpPr/>
          <p:nvPr/>
        </p:nvGrpSpPr>
        <p:grpSpPr>
          <a:xfrm>
            <a:off x="3227672" y="1563089"/>
            <a:ext cx="652439" cy="2224988"/>
            <a:chOff x="7460238" y="2695952"/>
            <a:chExt cx="690641" cy="2355268"/>
          </a:xfrm>
        </p:grpSpPr>
        <p:sp>
          <p:nvSpPr>
            <p:cNvPr id="142" name="Freeform 23" descr="© INSCALE GmbH, 26.05.2010&#10;http://www.presentationload.com/"/>
            <p:cNvSpPr>
              <a:spLocks noChangeAspect="1"/>
            </p:cNvSpPr>
            <p:nvPr/>
          </p:nvSpPr>
          <p:spPr bwMode="gray">
            <a:xfrm>
              <a:off x="7460238" y="2695952"/>
              <a:ext cx="690641" cy="2355268"/>
            </a:xfrm>
            <a:custGeom>
              <a:avLst/>
              <a:gdLst/>
              <a:ahLst/>
              <a:cxnLst>
                <a:cxn ang="0">
                  <a:pos x="168" y="301"/>
                </a:cxn>
                <a:cxn ang="0">
                  <a:pos x="114" y="600"/>
                </a:cxn>
                <a:cxn ang="0">
                  <a:pos x="156" y="650"/>
                </a:cxn>
                <a:cxn ang="0">
                  <a:pos x="146" y="728"/>
                </a:cxn>
                <a:cxn ang="0">
                  <a:pos x="152" y="771"/>
                </a:cxn>
                <a:cxn ang="0">
                  <a:pos x="87" y="1167"/>
                </a:cxn>
                <a:cxn ang="0">
                  <a:pos x="112" y="1331"/>
                </a:cxn>
                <a:cxn ang="0">
                  <a:pos x="64" y="1598"/>
                </a:cxn>
                <a:cxn ang="0">
                  <a:pos x="65" y="1631"/>
                </a:cxn>
                <a:cxn ang="0">
                  <a:pos x="143" y="1600"/>
                </a:cxn>
                <a:cxn ang="0">
                  <a:pos x="191" y="1588"/>
                </a:cxn>
                <a:cxn ang="0">
                  <a:pos x="199" y="1617"/>
                </a:cxn>
                <a:cxn ang="0">
                  <a:pos x="206" y="1495"/>
                </a:cxn>
                <a:cxn ang="0">
                  <a:pos x="186" y="1183"/>
                </a:cxn>
                <a:cxn ang="0">
                  <a:pos x="345" y="1493"/>
                </a:cxn>
                <a:cxn ang="0">
                  <a:pos x="257" y="1619"/>
                </a:cxn>
                <a:cxn ang="0">
                  <a:pos x="266" y="1631"/>
                </a:cxn>
                <a:cxn ang="0">
                  <a:pos x="321" y="1635"/>
                </a:cxn>
                <a:cxn ang="0">
                  <a:pos x="385" y="1599"/>
                </a:cxn>
                <a:cxn ang="0">
                  <a:pos x="393" y="1602"/>
                </a:cxn>
                <a:cxn ang="0">
                  <a:pos x="404" y="1576"/>
                </a:cxn>
                <a:cxn ang="0">
                  <a:pos x="418" y="1487"/>
                </a:cxn>
                <a:cxn ang="0">
                  <a:pos x="427" y="1202"/>
                </a:cxn>
                <a:cxn ang="0">
                  <a:pos x="445" y="803"/>
                </a:cxn>
                <a:cxn ang="0">
                  <a:pos x="444" y="755"/>
                </a:cxn>
                <a:cxn ang="0">
                  <a:pos x="425" y="467"/>
                </a:cxn>
                <a:cxn ang="0">
                  <a:pos x="450" y="291"/>
                </a:cxn>
                <a:cxn ang="0">
                  <a:pos x="383" y="196"/>
                </a:cxn>
                <a:cxn ang="0">
                  <a:pos x="399" y="140"/>
                </a:cxn>
                <a:cxn ang="0">
                  <a:pos x="399" y="124"/>
                </a:cxn>
                <a:cxn ang="0">
                  <a:pos x="396" y="93"/>
                </a:cxn>
                <a:cxn ang="0">
                  <a:pos x="339" y="14"/>
                </a:cxn>
                <a:cxn ang="0">
                  <a:pos x="237" y="124"/>
                </a:cxn>
                <a:cxn ang="0">
                  <a:pos x="237" y="138"/>
                </a:cxn>
                <a:cxn ang="0">
                  <a:pos x="242" y="156"/>
                </a:cxn>
                <a:cxn ang="0">
                  <a:pos x="251" y="162"/>
                </a:cxn>
                <a:cxn ang="0">
                  <a:pos x="274" y="211"/>
                </a:cxn>
                <a:cxn ang="0">
                  <a:pos x="208" y="273"/>
                </a:cxn>
              </a:cxnLst>
              <a:rect l="0" t="0" r="r" b="b"/>
              <a:pathLst>
                <a:path w="482" h="1635">
                  <a:moveTo>
                    <a:pt x="208" y="273"/>
                  </a:moveTo>
                  <a:cubicBezTo>
                    <a:pt x="208" y="273"/>
                    <a:pt x="163" y="286"/>
                    <a:pt x="168" y="301"/>
                  </a:cubicBezTo>
                  <a:cubicBezTo>
                    <a:pt x="168" y="301"/>
                    <a:pt x="92" y="509"/>
                    <a:pt x="80" y="537"/>
                  </a:cubicBezTo>
                  <a:cubicBezTo>
                    <a:pt x="80" y="537"/>
                    <a:pt x="77" y="598"/>
                    <a:pt x="114" y="600"/>
                  </a:cubicBezTo>
                  <a:cubicBezTo>
                    <a:pt x="167" y="608"/>
                    <a:pt x="167" y="608"/>
                    <a:pt x="167" y="608"/>
                  </a:cubicBezTo>
                  <a:cubicBezTo>
                    <a:pt x="156" y="650"/>
                    <a:pt x="156" y="650"/>
                    <a:pt x="156" y="650"/>
                  </a:cubicBezTo>
                  <a:cubicBezTo>
                    <a:pt x="166" y="649"/>
                    <a:pt x="166" y="649"/>
                    <a:pt x="166" y="649"/>
                  </a:cubicBezTo>
                  <a:cubicBezTo>
                    <a:pt x="166" y="649"/>
                    <a:pt x="182" y="679"/>
                    <a:pt x="146" y="728"/>
                  </a:cubicBezTo>
                  <a:cubicBezTo>
                    <a:pt x="152" y="736"/>
                    <a:pt x="152" y="736"/>
                    <a:pt x="152" y="736"/>
                  </a:cubicBezTo>
                  <a:cubicBezTo>
                    <a:pt x="152" y="736"/>
                    <a:pt x="134" y="768"/>
                    <a:pt x="152" y="771"/>
                  </a:cubicBezTo>
                  <a:cubicBezTo>
                    <a:pt x="152" y="771"/>
                    <a:pt x="68" y="1135"/>
                    <a:pt x="69" y="1161"/>
                  </a:cubicBezTo>
                  <a:cubicBezTo>
                    <a:pt x="87" y="1167"/>
                    <a:pt x="87" y="1167"/>
                    <a:pt x="87" y="1167"/>
                  </a:cubicBezTo>
                  <a:cubicBezTo>
                    <a:pt x="87" y="1167"/>
                    <a:pt x="91" y="1182"/>
                    <a:pt x="96" y="1188"/>
                  </a:cubicBezTo>
                  <a:cubicBezTo>
                    <a:pt x="96" y="1188"/>
                    <a:pt x="93" y="1248"/>
                    <a:pt x="112" y="1331"/>
                  </a:cubicBezTo>
                  <a:cubicBezTo>
                    <a:pt x="112" y="1331"/>
                    <a:pt x="132" y="1470"/>
                    <a:pt x="121" y="1505"/>
                  </a:cubicBezTo>
                  <a:cubicBezTo>
                    <a:pt x="121" y="1505"/>
                    <a:pt x="86" y="1595"/>
                    <a:pt x="64" y="1598"/>
                  </a:cubicBezTo>
                  <a:cubicBezTo>
                    <a:pt x="60" y="1598"/>
                    <a:pt x="0" y="1608"/>
                    <a:pt x="28" y="1629"/>
                  </a:cubicBezTo>
                  <a:cubicBezTo>
                    <a:pt x="65" y="1631"/>
                    <a:pt x="65" y="1631"/>
                    <a:pt x="65" y="1631"/>
                  </a:cubicBezTo>
                  <a:cubicBezTo>
                    <a:pt x="88" y="1632"/>
                    <a:pt x="88" y="1632"/>
                    <a:pt x="88" y="1632"/>
                  </a:cubicBezTo>
                  <a:cubicBezTo>
                    <a:pt x="88" y="1632"/>
                    <a:pt x="123" y="1630"/>
                    <a:pt x="143" y="1600"/>
                  </a:cubicBezTo>
                  <a:cubicBezTo>
                    <a:pt x="143" y="1600"/>
                    <a:pt x="177" y="1565"/>
                    <a:pt x="184" y="1569"/>
                  </a:cubicBezTo>
                  <a:cubicBezTo>
                    <a:pt x="184" y="1569"/>
                    <a:pt x="192" y="1566"/>
                    <a:pt x="191" y="1588"/>
                  </a:cubicBezTo>
                  <a:cubicBezTo>
                    <a:pt x="191" y="1615"/>
                    <a:pt x="191" y="1615"/>
                    <a:pt x="191" y="1615"/>
                  </a:cubicBezTo>
                  <a:cubicBezTo>
                    <a:pt x="199" y="1617"/>
                    <a:pt x="199" y="1617"/>
                    <a:pt x="199" y="1617"/>
                  </a:cubicBezTo>
                  <a:cubicBezTo>
                    <a:pt x="199" y="1617"/>
                    <a:pt x="216" y="1555"/>
                    <a:pt x="227" y="1548"/>
                  </a:cubicBezTo>
                  <a:cubicBezTo>
                    <a:pt x="227" y="1548"/>
                    <a:pt x="238" y="1515"/>
                    <a:pt x="206" y="1495"/>
                  </a:cubicBezTo>
                  <a:cubicBezTo>
                    <a:pt x="206" y="1495"/>
                    <a:pt x="184" y="1428"/>
                    <a:pt x="202" y="1347"/>
                  </a:cubicBezTo>
                  <a:cubicBezTo>
                    <a:pt x="202" y="1347"/>
                    <a:pt x="224" y="1225"/>
                    <a:pt x="186" y="1183"/>
                  </a:cubicBezTo>
                  <a:cubicBezTo>
                    <a:pt x="323" y="1198"/>
                    <a:pt x="323" y="1198"/>
                    <a:pt x="323" y="1198"/>
                  </a:cubicBezTo>
                  <a:cubicBezTo>
                    <a:pt x="323" y="1198"/>
                    <a:pt x="364" y="1377"/>
                    <a:pt x="345" y="1493"/>
                  </a:cubicBezTo>
                  <a:cubicBezTo>
                    <a:pt x="345" y="1493"/>
                    <a:pt x="314" y="1594"/>
                    <a:pt x="269" y="1606"/>
                  </a:cubicBezTo>
                  <a:cubicBezTo>
                    <a:pt x="257" y="1619"/>
                    <a:pt x="257" y="1619"/>
                    <a:pt x="257" y="1619"/>
                  </a:cubicBezTo>
                  <a:cubicBezTo>
                    <a:pt x="257" y="1628"/>
                    <a:pt x="257" y="1628"/>
                    <a:pt x="257" y="1628"/>
                  </a:cubicBezTo>
                  <a:cubicBezTo>
                    <a:pt x="266" y="1631"/>
                    <a:pt x="266" y="1631"/>
                    <a:pt x="266" y="1631"/>
                  </a:cubicBezTo>
                  <a:cubicBezTo>
                    <a:pt x="266" y="1631"/>
                    <a:pt x="275" y="1635"/>
                    <a:pt x="283" y="1635"/>
                  </a:cubicBezTo>
                  <a:cubicBezTo>
                    <a:pt x="291" y="1635"/>
                    <a:pt x="318" y="1635"/>
                    <a:pt x="321" y="1635"/>
                  </a:cubicBezTo>
                  <a:cubicBezTo>
                    <a:pt x="324" y="1635"/>
                    <a:pt x="352" y="1629"/>
                    <a:pt x="352" y="1629"/>
                  </a:cubicBezTo>
                  <a:cubicBezTo>
                    <a:pt x="352" y="1629"/>
                    <a:pt x="375" y="1610"/>
                    <a:pt x="385" y="1599"/>
                  </a:cubicBezTo>
                  <a:cubicBezTo>
                    <a:pt x="395" y="1584"/>
                    <a:pt x="395" y="1584"/>
                    <a:pt x="395" y="1584"/>
                  </a:cubicBezTo>
                  <a:cubicBezTo>
                    <a:pt x="393" y="1602"/>
                    <a:pt x="393" y="1602"/>
                    <a:pt x="393" y="1602"/>
                  </a:cubicBezTo>
                  <a:cubicBezTo>
                    <a:pt x="404" y="1602"/>
                    <a:pt x="404" y="1602"/>
                    <a:pt x="404" y="1602"/>
                  </a:cubicBezTo>
                  <a:cubicBezTo>
                    <a:pt x="404" y="1576"/>
                    <a:pt x="404" y="1576"/>
                    <a:pt x="404" y="1576"/>
                  </a:cubicBezTo>
                  <a:cubicBezTo>
                    <a:pt x="404" y="1576"/>
                    <a:pt x="432" y="1540"/>
                    <a:pt x="432" y="1535"/>
                  </a:cubicBezTo>
                  <a:cubicBezTo>
                    <a:pt x="432" y="1530"/>
                    <a:pt x="440" y="1504"/>
                    <a:pt x="418" y="1487"/>
                  </a:cubicBezTo>
                  <a:cubicBezTo>
                    <a:pt x="418" y="1487"/>
                    <a:pt x="400" y="1450"/>
                    <a:pt x="430" y="1359"/>
                  </a:cubicBezTo>
                  <a:cubicBezTo>
                    <a:pt x="430" y="1359"/>
                    <a:pt x="452" y="1242"/>
                    <a:pt x="427" y="1202"/>
                  </a:cubicBezTo>
                  <a:cubicBezTo>
                    <a:pt x="436" y="1196"/>
                    <a:pt x="436" y="1196"/>
                    <a:pt x="436" y="1196"/>
                  </a:cubicBezTo>
                  <a:cubicBezTo>
                    <a:pt x="436" y="1196"/>
                    <a:pt x="450" y="820"/>
                    <a:pt x="445" y="803"/>
                  </a:cubicBezTo>
                  <a:cubicBezTo>
                    <a:pt x="445" y="803"/>
                    <a:pt x="439" y="768"/>
                    <a:pt x="434" y="761"/>
                  </a:cubicBezTo>
                  <a:cubicBezTo>
                    <a:pt x="444" y="755"/>
                    <a:pt x="444" y="755"/>
                    <a:pt x="444" y="755"/>
                  </a:cubicBezTo>
                  <a:cubicBezTo>
                    <a:pt x="444" y="755"/>
                    <a:pt x="429" y="649"/>
                    <a:pt x="413" y="595"/>
                  </a:cubicBezTo>
                  <a:cubicBezTo>
                    <a:pt x="413" y="595"/>
                    <a:pt x="400" y="513"/>
                    <a:pt x="425" y="467"/>
                  </a:cubicBezTo>
                  <a:cubicBezTo>
                    <a:pt x="425" y="467"/>
                    <a:pt x="482" y="377"/>
                    <a:pt x="470" y="309"/>
                  </a:cubicBezTo>
                  <a:cubicBezTo>
                    <a:pt x="470" y="309"/>
                    <a:pt x="469" y="302"/>
                    <a:pt x="450" y="291"/>
                  </a:cubicBezTo>
                  <a:cubicBezTo>
                    <a:pt x="450" y="291"/>
                    <a:pt x="389" y="259"/>
                    <a:pt x="386" y="224"/>
                  </a:cubicBezTo>
                  <a:cubicBezTo>
                    <a:pt x="386" y="224"/>
                    <a:pt x="381" y="213"/>
                    <a:pt x="383" y="196"/>
                  </a:cubicBezTo>
                  <a:cubicBezTo>
                    <a:pt x="385" y="179"/>
                    <a:pt x="391" y="164"/>
                    <a:pt x="393" y="150"/>
                  </a:cubicBezTo>
                  <a:cubicBezTo>
                    <a:pt x="399" y="140"/>
                    <a:pt x="399" y="140"/>
                    <a:pt x="399" y="140"/>
                  </a:cubicBezTo>
                  <a:cubicBezTo>
                    <a:pt x="399" y="132"/>
                    <a:pt x="399" y="132"/>
                    <a:pt x="399" y="132"/>
                  </a:cubicBezTo>
                  <a:cubicBezTo>
                    <a:pt x="399" y="124"/>
                    <a:pt x="399" y="124"/>
                    <a:pt x="399" y="124"/>
                  </a:cubicBezTo>
                  <a:cubicBezTo>
                    <a:pt x="399" y="124"/>
                    <a:pt x="400" y="116"/>
                    <a:pt x="399" y="109"/>
                  </a:cubicBezTo>
                  <a:cubicBezTo>
                    <a:pt x="398" y="102"/>
                    <a:pt x="396" y="93"/>
                    <a:pt x="396" y="93"/>
                  </a:cubicBezTo>
                  <a:cubicBezTo>
                    <a:pt x="396" y="93"/>
                    <a:pt x="397" y="85"/>
                    <a:pt x="394" y="80"/>
                  </a:cubicBezTo>
                  <a:cubicBezTo>
                    <a:pt x="391" y="75"/>
                    <a:pt x="392" y="39"/>
                    <a:pt x="339" y="14"/>
                  </a:cubicBezTo>
                  <a:cubicBezTo>
                    <a:pt x="339" y="14"/>
                    <a:pt x="288" y="0"/>
                    <a:pt x="254" y="52"/>
                  </a:cubicBezTo>
                  <a:cubicBezTo>
                    <a:pt x="254" y="52"/>
                    <a:pt x="232" y="77"/>
                    <a:pt x="237" y="124"/>
                  </a:cubicBezTo>
                  <a:cubicBezTo>
                    <a:pt x="237" y="124"/>
                    <a:pt x="234" y="123"/>
                    <a:pt x="234" y="128"/>
                  </a:cubicBezTo>
                  <a:cubicBezTo>
                    <a:pt x="234" y="133"/>
                    <a:pt x="237" y="138"/>
                    <a:pt x="237" y="138"/>
                  </a:cubicBezTo>
                  <a:cubicBezTo>
                    <a:pt x="237" y="138"/>
                    <a:pt x="237" y="139"/>
                    <a:pt x="237" y="143"/>
                  </a:cubicBezTo>
                  <a:cubicBezTo>
                    <a:pt x="237" y="147"/>
                    <a:pt x="241" y="151"/>
                    <a:pt x="242" y="156"/>
                  </a:cubicBezTo>
                  <a:cubicBezTo>
                    <a:pt x="244" y="165"/>
                    <a:pt x="248" y="162"/>
                    <a:pt x="248" y="162"/>
                  </a:cubicBezTo>
                  <a:cubicBezTo>
                    <a:pt x="251" y="162"/>
                    <a:pt x="251" y="162"/>
                    <a:pt x="251" y="162"/>
                  </a:cubicBezTo>
                  <a:cubicBezTo>
                    <a:pt x="251" y="162"/>
                    <a:pt x="262" y="176"/>
                    <a:pt x="266" y="194"/>
                  </a:cubicBezTo>
                  <a:cubicBezTo>
                    <a:pt x="274" y="211"/>
                    <a:pt x="274" y="211"/>
                    <a:pt x="274" y="211"/>
                  </a:cubicBezTo>
                  <a:cubicBezTo>
                    <a:pt x="274" y="228"/>
                    <a:pt x="274" y="228"/>
                    <a:pt x="274" y="228"/>
                  </a:cubicBezTo>
                  <a:lnTo>
                    <a:pt x="208" y="273"/>
                  </a:lnTo>
                  <a:close/>
                </a:path>
              </a:pathLst>
            </a:custGeom>
            <a:solidFill>
              <a:schemeClr val="tx1">
                <a:lumMod val="75000"/>
                <a:lumOff val="25000"/>
              </a:schemeClr>
            </a:solidFill>
            <a:ln w="3175">
              <a:noFill/>
              <a:round/>
              <a:headEnd/>
              <a:tailEnd/>
            </a:ln>
          </p:spPr>
          <p:txBody>
            <a:bodyPr/>
            <a:lstStyle/>
            <a:p>
              <a:endParaRPr lang="en-GB" sz="2160"/>
            </a:p>
          </p:txBody>
        </p:sp>
        <p:sp>
          <p:nvSpPr>
            <p:cNvPr id="143" name="_color1" descr="© INSCALE GmbH, 26.05.2010&#10;http://www.presentationload.com/"/>
            <p:cNvSpPr>
              <a:spLocks noChangeAspect="1"/>
            </p:cNvSpPr>
            <p:nvPr/>
          </p:nvSpPr>
          <p:spPr bwMode="gray">
            <a:xfrm>
              <a:off x="7738702" y="2987755"/>
              <a:ext cx="277238" cy="372723"/>
            </a:xfrm>
            <a:custGeom>
              <a:avLst/>
              <a:gdLst/>
              <a:ahLst/>
              <a:cxnLst>
                <a:cxn ang="0">
                  <a:pos x="183" y="0"/>
                </a:cxn>
                <a:cxn ang="0">
                  <a:pos x="193" y="40"/>
                </a:cxn>
                <a:cxn ang="0">
                  <a:pos x="161" y="112"/>
                </a:cxn>
                <a:cxn ang="0">
                  <a:pos x="129" y="87"/>
                </a:cxn>
                <a:cxn ang="0">
                  <a:pos x="42" y="258"/>
                </a:cxn>
                <a:cxn ang="0">
                  <a:pos x="37" y="258"/>
                </a:cxn>
                <a:cxn ang="0">
                  <a:pos x="47" y="140"/>
                </a:cxn>
                <a:cxn ang="0">
                  <a:pos x="0" y="89"/>
                </a:cxn>
                <a:cxn ang="0">
                  <a:pos x="17" y="73"/>
                </a:cxn>
                <a:cxn ang="0">
                  <a:pos x="82" y="28"/>
                </a:cxn>
                <a:cxn ang="0">
                  <a:pos x="89" y="49"/>
                </a:cxn>
                <a:cxn ang="0">
                  <a:pos x="60" y="125"/>
                </a:cxn>
                <a:cxn ang="0">
                  <a:pos x="71" y="141"/>
                </a:cxn>
                <a:cxn ang="0">
                  <a:pos x="141" y="46"/>
                </a:cxn>
                <a:cxn ang="0">
                  <a:pos x="147" y="43"/>
                </a:cxn>
                <a:cxn ang="0">
                  <a:pos x="158" y="41"/>
                </a:cxn>
                <a:cxn ang="0">
                  <a:pos x="164" y="34"/>
                </a:cxn>
                <a:cxn ang="0">
                  <a:pos x="183" y="0"/>
                </a:cxn>
              </a:cxnLst>
              <a:rect l="0" t="0" r="r" b="b"/>
              <a:pathLst>
                <a:path w="193" h="258">
                  <a:moveTo>
                    <a:pt x="183" y="0"/>
                  </a:moveTo>
                  <a:cubicBezTo>
                    <a:pt x="193" y="40"/>
                    <a:pt x="193" y="40"/>
                    <a:pt x="193" y="40"/>
                  </a:cubicBezTo>
                  <a:cubicBezTo>
                    <a:pt x="161" y="112"/>
                    <a:pt x="161" y="112"/>
                    <a:pt x="161" y="112"/>
                  </a:cubicBezTo>
                  <a:cubicBezTo>
                    <a:pt x="129" y="87"/>
                    <a:pt x="129" y="87"/>
                    <a:pt x="129" y="87"/>
                  </a:cubicBezTo>
                  <a:cubicBezTo>
                    <a:pt x="129" y="87"/>
                    <a:pt x="31" y="195"/>
                    <a:pt x="42" y="258"/>
                  </a:cubicBezTo>
                  <a:cubicBezTo>
                    <a:pt x="37" y="258"/>
                    <a:pt x="37" y="258"/>
                    <a:pt x="37" y="258"/>
                  </a:cubicBezTo>
                  <a:cubicBezTo>
                    <a:pt x="37" y="258"/>
                    <a:pt x="19" y="193"/>
                    <a:pt x="47" y="140"/>
                  </a:cubicBezTo>
                  <a:cubicBezTo>
                    <a:pt x="47" y="140"/>
                    <a:pt x="15" y="86"/>
                    <a:pt x="0" y="89"/>
                  </a:cubicBezTo>
                  <a:cubicBezTo>
                    <a:pt x="17" y="73"/>
                    <a:pt x="17" y="73"/>
                    <a:pt x="17" y="73"/>
                  </a:cubicBezTo>
                  <a:cubicBezTo>
                    <a:pt x="82" y="28"/>
                    <a:pt x="82" y="28"/>
                    <a:pt x="82" y="28"/>
                  </a:cubicBezTo>
                  <a:cubicBezTo>
                    <a:pt x="89" y="49"/>
                    <a:pt x="89" y="49"/>
                    <a:pt x="89" y="49"/>
                  </a:cubicBezTo>
                  <a:cubicBezTo>
                    <a:pt x="89" y="49"/>
                    <a:pt x="41" y="120"/>
                    <a:pt x="60" y="125"/>
                  </a:cubicBezTo>
                  <a:cubicBezTo>
                    <a:pt x="71" y="141"/>
                    <a:pt x="71" y="141"/>
                    <a:pt x="71" y="141"/>
                  </a:cubicBezTo>
                  <a:cubicBezTo>
                    <a:pt x="71" y="141"/>
                    <a:pt x="54" y="115"/>
                    <a:pt x="141" y="46"/>
                  </a:cubicBezTo>
                  <a:cubicBezTo>
                    <a:pt x="147" y="43"/>
                    <a:pt x="147" y="43"/>
                    <a:pt x="147" y="43"/>
                  </a:cubicBezTo>
                  <a:cubicBezTo>
                    <a:pt x="158" y="41"/>
                    <a:pt x="158" y="41"/>
                    <a:pt x="158" y="41"/>
                  </a:cubicBezTo>
                  <a:cubicBezTo>
                    <a:pt x="164" y="34"/>
                    <a:pt x="164" y="34"/>
                    <a:pt x="164" y="34"/>
                  </a:cubicBezTo>
                  <a:cubicBezTo>
                    <a:pt x="164" y="34"/>
                    <a:pt x="174" y="18"/>
                    <a:pt x="183" y="0"/>
                  </a:cubicBezTo>
                  <a:close/>
                </a:path>
              </a:pathLst>
            </a:custGeom>
            <a:solidFill>
              <a:schemeClr val="accent1">
                <a:lumMod val="20000"/>
                <a:lumOff val="80000"/>
              </a:schemeClr>
            </a:solidFill>
            <a:ln w="9525">
              <a:solidFill>
                <a:schemeClr val="accent1">
                  <a:lumMod val="20000"/>
                  <a:lumOff val="80000"/>
                </a:schemeClr>
              </a:solidFill>
              <a:round/>
              <a:headEnd/>
              <a:tailEnd/>
            </a:ln>
          </p:spPr>
          <p:txBody>
            <a:bodyPr/>
            <a:lstStyle/>
            <a:p>
              <a:endParaRPr lang="en-GB" sz="2160"/>
            </a:p>
          </p:txBody>
        </p:sp>
      </p:grpSp>
      <p:grpSp>
        <p:nvGrpSpPr>
          <p:cNvPr id="111" name="Gruppieren 62"/>
          <p:cNvGrpSpPr/>
          <p:nvPr/>
        </p:nvGrpSpPr>
        <p:grpSpPr bwMode="gray">
          <a:xfrm>
            <a:off x="5684486" y="1502202"/>
            <a:ext cx="1230199" cy="2846604"/>
            <a:chOff x="4143693" y="2118360"/>
            <a:chExt cx="1009105" cy="2461894"/>
          </a:xfrm>
        </p:grpSpPr>
        <p:sp>
          <p:nvSpPr>
            <p:cNvPr id="136" name="Freeform 6"/>
            <p:cNvSpPr>
              <a:spLocks noEditPoints="1"/>
            </p:cNvSpPr>
            <p:nvPr/>
          </p:nvSpPr>
          <p:spPr bwMode="gray">
            <a:xfrm>
              <a:off x="4143693" y="2118360"/>
              <a:ext cx="1009105" cy="2461894"/>
            </a:xfrm>
            <a:custGeom>
              <a:avLst/>
              <a:gdLst/>
              <a:ahLst/>
              <a:cxnLst>
                <a:cxn ang="0">
                  <a:pos x="389" y="267"/>
                </a:cxn>
                <a:cxn ang="0">
                  <a:pos x="347" y="187"/>
                </a:cxn>
                <a:cxn ang="0">
                  <a:pos x="280" y="167"/>
                </a:cxn>
                <a:cxn ang="0">
                  <a:pos x="251" y="156"/>
                </a:cxn>
                <a:cxn ang="0">
                  <a:pos x="252" y="141"/>
                </a:cxn>
                <a:cxn ang="0">
                  <a:pos x="276" y="80"/>
                </a:cxn>
                <a:cxn ang="0">
                  <a:pos x="223" y="0"/>
                </a:cxn>
                <a:cxn ang="0">
                  <a:pos x="170" y="36"/>
                </a:cxn>
                <a:cxn ang="0">
                  <a:pos x="169" y="98"/>
                </a:cxn>
                <a:cxn ang="0">
                  <a:pos x="178" y="142"/>
                </a:cxn>
                <a:cxn ang="0">
                  <a:pos x="170" y="156"/>
                </a:cxn>
                <a:cxn ang="0">
                  <a:pos x="154" y="166"/>
                </a:cxn>
                <a:cxn ang="0">
                  <a:pos x="80" y="184"/>
                </a:cxn>
                <a:cxn ang="0">
                  <a:pos x="29" y="282"/>
                </a:cxn>
                <a:cxn ang="0">
                  <a:pos x="6" y="322"/>
                </a:cxn>
                <a:cxn ang="0">
                  <a:pos x="18" y="388"/>
                </a:cxn>
                <a:cxn ang="0">
                  <a:pos x="38" y="422"/>
                </a:cxn>
                <a:cxn ang="0">
                  <a:pos x="76" y="559"/>
                </a:cxn>
                <a:cxn ang="0">
                  <a:pos x="116" y="575"/>
                </a:cxn>
                <a:cxn ang="0">
                  <a:pos x="107" y="705"/>
                </a:cxn>
                <a:cxn ang="0">
                  <a:pos x="109" y="755"/>
                </a:cxn>
                <a:cxn ang="0">
                  <a:pos x="106" y="770"/>
                </a:cxn>
                <a:cxn ang="0">
                  <a:pos x="104" y="804"/>
                </a:cxn>
                <a:cxn ang="0">
                  <a:pos x="112" y="927"/>
                </a:cxn>
                <a:cxn ang="0">
                  <a:pos x="111" y="994"/>
                </a:cxn>
                <a:cxn ang="0">
                  <a:pos x="97" y="1030"/>
                </a:cxn>
                <a:cxn ang="0">
                  <a:pos x="157" y="1013"/>
                </a:cxn>
                <a:cxn ang="0">
                  <a:pos x="173" y="986"/>
                </a:cxn>
                <a:cxn ang="0">
                  <a:pos x="194" y="883"/>
                </a:cxn>
                <a:cxn ang="0">
                  <a:pos x="196" y="789"/>
                </a:cxn>
                <a:cxn ang="0">
                  <a:pos x="213" y="650"/>
                </a:cxn>
                <a:cxn ang="0">
                  <a:pos x="217" y="818"/>
                </a:cxn>
                <a:cxn ang="0">
                  <a:pos x="204" y="942"/>
                </a:cxn>
                <a:cxn ang="0">
                  <a:pos x="238" y="1002"/>
                </a:cxn>
                <a:cxn ang="0">
                  <a:pos x="298" y="1015"/>
                </a:cxn>
                <a:cxn ang="0">
                  <a:pos x="281" y="944"/>
                </a:cxn>
                <a:cxn ang="0">
                  <a:pos x="307" y="747"/>
                </a:cxn>
                <a:cxn ang="0">
                  <a:pos x="319" y="574"/>
                </a:cxn>
                <a:cxn ang="0">
                  <a:pos x="326" y="522"/>
                </a:cxn>
                <a:cxn ang="0">
                  <a:pos x="327" y="559"/>
                </a:cxn>
                <a:cxn ang="0">
                  <a:pos x="376" y="431"/>
                </a:cxn>
                <a:cxn ang="0">
                  <a:pos x="413" y="360"/>
                </a:cxn>
                <a:cxn ang="0">
                  <a:pos x="424" y="313"/>
                </a:cxn>
                <a:cxn ang="0">
                  <a:pos x="68" y="330"/>
                </a:cxn>
                <a:cxn ang="0">
                  <a:pos x="80" y="391"/>
                </a:cxn>
                <a:cxn ang="0">
                  <a:pos x="345" y="311"/>
                </a:cxn>
              </a:cxnLst>
              <a:rect l="0" t="0" r="r" b="b"/>
              <a:pathLst>
                <a:path w="425" h="1036">
                  <a:moveTo>
                    <a:pt x="424" y="313"/>
                  </a:moveTo>
                  <a:cubicBezTo>
                    <a:pt x="418" y="306"/>
                    <a:pt x="414" y="296"/>
                    <a:pt x="408" y="288"/>
                  </a:cubicBezTo>
                  <a:cubicBezTo>
                    <a:pt x="404" y="281"/>
                    <a:pt x="395" y="275"/>
                    <a:pt x="389" y="267"/>
                  </a:cubicBezTo>
                  <a:cubicBezTo>
                    <a:pt x="384" y="261"/>
                    <a:pt x="382" y="256"/>
                    <a:pt x="372" y="255"/>
                  </a:cubicBezTo>
                  <a:cubicBezTo>
                    <a:pt x="371" y="239"/>
                    <a:pt x="365" y="229"/>
                    <a:pt x="356" y="223"/>
                  </a:cubicBezTo>
                  <a:cubicBezTo>
                    <a:pt x="359" y="210"/>
                    <a:pt x="351" y="200"/>
                    <a:pt x="347" y="187"/>
                  </a:cubicBezTo>
                  <a:cubicBezTo>
                    <a:pt x="343" y="178"/>
                    <a:pt x="341" y="179"/>
                    <a:pt x="328" y="177"/>
                  </a:cubicBezTo>
                  <a:cubicBezTo>
                    <a:pt x="322" y="176"/>
                    <a:pt x="316" y="175"/>
                    <a:pt x="311" y="174"/>
                  </a:cubicBezTo>
                  <a:cubicBezTo>
                    <a:pt x="300" y="172"/>
                    <a:pt x="288" y="168"/>
                    <a:pt x="280" y="167"/>
                  </a:cubicBezTo>
                  <a:cubicBezTo>
                    <a:pt x="275" y="166"/>
                    <a:pt x="269" y="167"/>
                    <a:pt x="265" y="166"/>
                  </a:cubicBezTo>
                  <a:cubicBezTo>
                    <a:pt x="259" y="164"/>
                    <a:pt x="256" y="161"/>
                    <a:pt x="252" y="158"/>
                  </a:cubicBezTo>
                  <a:cubicBezTo>
                    <a:pt x="251" y="157"/>
                    <a:pt x="251" y="157"/>
                    <a:pt x="251" y="156"/>
                  </a:cubicBezTo>
                  <a:cubicBezTo>
                    <a:pt x="251" y="156"/>
                    <a:pt x="251" y="155"/>
                    <a:pt x="250" y="153"/>
                  </a:cubicBezTo>
                  <a:cubicBezTo>
                    <a:pt x="249" y="151"/>
                    <a:pt x="248" y="150"/>
                    <a:pt x="248" y="149"/>
                  </a:cubicBezTo>
                  <a:cubicBezTo>
                    <a:pt x="249" y="146"/>
                    <a:pt x="250" y="144"/>
                    <a:pt x="252" y="141"/>
                  </a:cubicBezTo>
                  <a:cubicBezTo>
                    <a:pt x="256" y="133"/>
                    <a:pt x="258" y="120"/>
                    <a:pt x="261" y="113"/>
                  </a:cubicBezTo>
                  <a:cubicBezTo>
                    <a:pt x="263" y="108"/>
                    <a:pt x="269" y="105"/>
                    <a:pt x="270" y="100"/>
                  </a:cubicBezTo>
                  <a:cubicBezTo>
                    <a:pt x="273" y="94"/>
                    <a:pt x="272" y="87"/>
                    <a:pt x="276" y="80"/>
                  </a:cubicBezTo>
                  <a:cubicBezTo>
                    <a:pt x="276" y="76"/>
                    <a:pt x="274" y="75"/>
                    <a:pt x="271" y="75"/>
                  </a:cubicBezTo>
                  <a:cubicBezTo>
                    <a:pt x="284" y="54"/>
                    <a:pt x="270" y="22"/>
                    <a:pt x="255" y="11"/>
                  </a:cubicBezTo>
                  <a:cubicBezTo>
                    <a:pt x="243" y="9"/>
                    <a:pt x="235" y="3"/>
                    <a:pt x="223" y="0"/>
                  </a:cubicBezTo>
                  <a:cubicBezTo>
                    <a:pt x="222" y="1"/>
                    <a:pt x="220" y="1"/>
                    <a:pt x="219" y="1"/>
                  </a:cubicBezTo>
                  <a:cubicBezTo>
                    <a:pt x="197" y="3"/>
                    <a:pt x="188" y="15"/>
                    <a:pt x="176" y="25"/>
                  </a:cubicBezTo>
                  <a:cubicBezTo>
                    <a:pt x="176" y="30"/>
                    <a:pt x="172" y="30"/>
                    <a:pt x="170" y="36"/>
                  </a:cubicBezTo>
                  <a:cubicBezTo>
                    <a:pt x="168" y="46"/>
                    <a:pt x="173" y="66"/>
                    <a:pt x="165" y="71"/>
                  </a:cubicBezTo>
                  <a:cubicBezTo>
                    <a:pt x="165" y="74"/>
                    <a:pt x="165" y="76"/>
                    <a:pt x="166" y="79"/>
                  </a:cubicBezTo>
                  <a:cubicBezTo>
                    <a:pt x="169" y="83"/>
                    <a:pt x="167" y="92"/>
                    <a:pt x="169" y="98"/>
                  </a:cubicBezTo>
                  <a:cubicBezTo>
                    <a:pt x="171" y="102"/>
                    <a:pt x="173" y="103"/>
                    <a:pt x="177" y="105"/>
                  </a:cubicBezTo>
                  <a:cubicBezTo>
                    <a:pt x="177" y="120"/>
                    <a:pt x="182" y="137"/>
                    <a:pt x="177" y="147"/>
                  </a:cubicBezTo>
                  <a:cubicBezTo>
                    <a:pt x="177" y="146"/>
                    <a:pt x="178" y="144"/>
                    <a:pt x="178" y="142"/>
                  </a:cubicBezTo>
                  <a:cubicBezTo>
                    <a:pt x="176" y="144"/>
                    <a:pt x="175" y="147"/>
                    <a:pt x="173" y="152"/>
                  </a:cubicBezTo>
                  <a:cubicBezTo>
                    <a:pt x="173" y="152"/>
                    <a:pt x="172" y="154"/>
                    <a:pt x="172" y="155"/>
                  </a:cubicBezTo>
                  <a:cubicBezTo>
                    <a:pt x="170" y="156"/>
                    <a:pt x="170" y="156"/>
                    <a:pt x="170" y="156"/>
                  </a:cubicBezTo>
                  <a:cubicBezTo>
                    <a:pt x="169" y="156"/>
                    <a:pt x="169" y="156"/>
                    <a:pt x="169" y="156"/>
                  </a:cubicBezTo>
                  <a:cubicBezTo>
                    <a:pt x="168" y="157"/>
                    <a:pt x="168" y="157"/>
                    <a:pt x="168" y="158"/>
                  </a:cubicBezTo>
                  <a:cubicBezTo>
                    <a:pt x="154" y="166"/>
                    <a:pt x="154" y="166"/>
                    <a:pt x="154" y="166"/>
                  </a:cubicBezTo>
                  <a:cubicBezTo>
                    <a:pt x="149" y="168"/>
                    <a:pt x="143" y="169"/>
                    <a:pt x="137" y="171"/>
                  </a:cubicBezTo>
                  <a:cubicBezTo>
                    <a:pt x="125" y="174"/>
                    <a:pt x="112" y="176"/>
                    <a:pt x="99" y="179"/>
                  </a:cubicBezTo>
                  <a:cubicBezTo>
                    <a:pt x="92" y="181"/>
                    <a:pt x="84" y="182"/>
                    <a:pt x="80" y="184"/>
                  </a:cubicBezTo>
                  <a:cubicBezTo>
                    <a:pt x="68" y="190"/>
                    <a:pt x="68" y="210"/>
                    <a:pt x="64" y="223"/>
                  </a:cubicBezTo>
                  <a:cubicBezTo>
                    <a:pt x="59" y="236"/>
                    <a:pt x="46" y="244"/>
                    <a:pt x="48" y="260"/>
                  </a:cubicBezTo>
                  <a:cubicBezTo>
                    <a:pt x="42" y="267"/>
                    <a:pt x="34" y="273"/>
                    <a:pt x="29" y="282"/>
                  </a:cubicBezTo>
                  <a:cubicBezTo>
                    <a:pt x="27" y="286"/>
                    <a:pt x="26" y="290"/>
                    <a:pt x="23" y="295"/>
                  </a:cubicBezTo>
                  <a:cubicBezTo>
                    <a:pt x="21" y="299"/>
                    <a:pt x="18" y="301"/>
                    <a:pt x="16" y="305"/>
                  </a:cubicBezTo>
                  <a:cubicBezTo>
                    <a:pt x="13" y="311"/>
                    <a:pt x="9" y="317"/>
                    <a:pt x="6" y="322"/>
                  </a:cubicBezTo>
                  <a:cubicBezTo>
                    <a:pt x="0" y="330"/>
                    <a:pt x="4" y="347"/>
                    <a:pt x="8" y="358"/>
                  </a:cubicBezTo>
                  <a:cubicBezTo>
                    <a:pt x="8" y="359"/>
                    <a:pt x="10" y="363"/>
                    <a:pt x="11" y="365"/>
                  </a:cubicBezTo>
                  <a:cubicBezTo>
                    <a:pt x="13" y="374"/>
                    <a:pt x="15" y="380"/>
                    <a:pt x="18" y="388"/>
                  </a:cubicBezTo>
                  <a:cubicBezTo>
                    <a:pt x="21" y="393"/>
                    <a:pt x="23" y="398"/>
                    <a:pt x="25" y="402"/>
                  </a:cubicBezTo>
                  <a:cubicBezTo>
                    <a:pt x="27" y="405"/>
                    <a:pt x="30" y="408"/>
                    <a:pt x="32" y="411"/>
                  </a:cubicBezTo>
                  <a:cubicBezTo>
                    <a:pt x="35" y="415"/>
                    <a:pt x="36" y="419"/>
                    <a:pt x="38" y="422"/>
                  </a:cubicBezTo>
                  <a:cubicBezTo>
                    <a:pt x="43" y="429"/>
                    <a:pt x="50" y="434"/>
                    <a:pt x="52" y="442"/>
                  </a:cubicBezTo>
                  <a:cubicBezTo>
                    <a:pt x="62" y="449"/>
                    <a:pt x="71" y="456"/>
                    <a:pt x="77" y="467"/>
                  </a:cubicBezTo>
                  <a:cubicBezTo>
                    <a:pt x="76" y="496"/>
                    <a:pt x="76" y="528"/>
                    <a:pt x="76" y="559"/>
                  </a:cubicBezTo>
                  <a:cubicBezTo>
                    <a:pt x="83" y="563"/>
                    <a:pt x="100" y="572"/>
                    <a:pt x="107" y="566"/>
                  </a:cubicBezTo>
                  <a:cubicBezTo>
                    <a:pt x="109" y="564"/>
                    <a:pt x="110" y="562"/>
                    <a:pt x="110" y="560"/>
                  </a:cubicBezTo>
                  <a:cubicBezTo>
                    <a:pt x="112" y="565"/>
                    <a:pt x="115" y="570"/>
                    <a:pt x="116" y="575"/>
                  </a:cubicBezTo>
                  <a:cubicBezTo>
                    <a:pt x="117" y="580"/>
                    <a:pt x="114" y="586"/>
                    <a:pt x="113" y="592"/>
                  </a:cubicBezTo>
                  <a:cubicBezTo>
                    <a:pt x="110" y="612"/>
                    <a:pt x="110" y="632"/>
                    <a:pt x="110" y="657"/>
                  </a:cubicBezTo>
                  <a:cubicBezTo>
                    <a:pt x="109" y="674"/>
                    <a:pt x="106" y="691"/>
                    <a:pt x="107" y="705"/>
                  </a:cubicBezTo>
                  <a:cubicBezTo>
                    <a:pt x="107" y="709"/>
                    <a:pt x="110" y="713"/>
                    <a:pt x="110" y="717"/>
                  </a:cubicBezTo>
                  <a:cubicBezTo>
                    <a:pt x="112" y="726"/>
                    <a:pt x="113" y="738"/>
                    <a:pt x="112" y="746"/>
                  </a:cubicBezTo>
                  <a:cubicBezTo>
                    <a:pt x="111" y="749"/>
                    <a:pt x="110" y="752"/>
                    <a:pt x="109" y="755"/>
                  </a:cubicBezTo>
                  <a:cubicBezTo>
                    <a:pt x="108" y="758"/>
                    <a:pt x="108" y="761"/>
                    <a:pt x="107" y="764"/>
                  </a:cubicBezTo>
                  <a:cubicBezTo>
                    <a:pt x="107" y="764"/>
                    <a:pt x="106" y="764"/>
                    <a:pt x="106" y="764"/>
                  </a:cubicBezTo>
                  <a:cubicBezTo>
                    <a:pt x="105" y="765"/>
                    <a:pt x="106" y="768"/>
                    <a:pt x="106" y="770"/>
                  </a:cubicBezTo>
                  <a:cubicBezTo>
                    <a:pt x="106" y="772"/>
                    <a:pt x="105" y="774"/>
                    <a:pt x="104" y="775"/>
                  </a:cubicBezTo>
                  <a:cubicBezTo>
                    <a:pt x="104" y="782"/>
                    <a:pt x="106" y="789"/>
                    <a:pt x="106" y="795"/>
                  </a:cubicBezTo>
                  <a:cubicBezTo>
                    <a:pt x="105" y="798"/>
                    <a:pt x="104" y="801"/>
                    <a:pt x="104" y="804"/>
                  </a:cubicBezTo>
                  <a:cubicBezTo>
                    <a:pt x="104" y="819"/>
                    <a:pt x="105" y="834"/>
                    <a:pt x="106" y="848"/>
                  </a:cubicBezTo>
                  <a:cubicBezTo>
                    <a:pt x="106" y="862"/>
                    <a:pt x="105" y="877"/>
                    <a:pt x="106" y="890"/>
                  </a:cubicBezTo>
                  <a:cubicBezTo>
                    <a:pt x="107" y="903"/>
                    <a:pt x="112" y="915"/>
                    <a:pt x="112" y="927"/>
                  </a:cubicBezTo>
                  <a:cubicBezTo>
                    <a:pt x="111" y="936"/>
                    <a:pt x="104" y="945"/>
                    <a:pt x="103" y="952"/>
                  </a:cubicBezTo>
                  <a:cubicBezTo>
                    <a:pt x="102" y="966"/>
                    <a:pt x="110" y="976"/>
                    <a:pt x="111" y="988"/>
                  </a:cubicBezTo>
                  <a:cubicBezTo>
                    <a:pt x="111" y="989"/>
                    <a:pt x="111" y="991"/>
                    <a:pt x="111" y="994"/>
                  </a:cubicBezTo>
                  <a:cubicBezTo>
                    <a:pt x="110" y="996"/>
                    <a:pt x="105" y="1000"/>
                    <a:pt x="109" y="1001"/>
                  </a:cubicBezTo>
                  <a:cubicBezTo>
                    <a:pt x="103" y="1004"/>
                    <a:pt x="101" y="1014"/>
                    <a:pt x="96" y="1021"/>
                  </a:cubicBezTo>
                  <a:cubicBezTo>
                    <a:pt x="96" y="1024"/>
                    <a:pt x="97" y="1027"/>
                    <a:pt x="97" y="1030"/>
                  </a:cubicBezTo>
                  <a:cubicBezTo>
                    <a:pt x="98" y="1032"/>
                    <a:pt x="99" y="1035"/>
                    <a:pt x="102" y="1036"/>
                  </a:cubicBezTo>
                  <a:cubicBezTo>
                    <a:pt x="117" y="1035"/>
                    <a:pt x="132" y="1034"/>
                    <a:pt x="148" y="1033"/>
                  </a:cubicBezTo>
                  <a:cubicBezTo>
                    <a:pt x="158" y="1030"/>
                    <a:pt x="159" y="1022"/>
                    <a:pt x="157" y="1013"/>
                  </a:cubicBezTo>
                  <a:cubicBezTo>
                    <a:pt x="159" y="1010"/>
                    <a:pt x="163" y="1010"/>
                    <a:pt x="166" y="1009"/>
                  </a:cubicBezTo>
                  <a:cubicBezTo>
                    <a:pt x="170" y="1007"/>
                    <a:pt x="173" y="1006"/>
                    <a:pt x="174" y="1003"/>
                  </a:cubicBezTo>
                  <a:cubicBezTo>
                    <a:pt x="174" y="998"/>
                    <a:pt x="174" y="992"/>
                    <a:pt x="173" y="986"/>
                  </a:cubicBezTo>
                  <a:cubicBezTo>
                    <a:pt x="179" y="977"/>
                    <a:pt x="184" y="966"/>
                    <a:pt x="189" y="956"/>
                  </a:cubicBezTo>
                  <a:cubicBezTo>
                    <a:pt x="193" y="948"/>
                    <a:pt x="191" y="931"/>
                    <a:pt x="191" y="917"/>
                  </a:cubicBezTo>
                  <a:cubicBezTo>
                    <a:pt x="191" y="906"/>
                    <a:pt x="193" y="894"/>
                    <a:pt x="194" y="883"/>
                  </a:cubicBezTo>
                  <a:cubicBezTo>
                    <a:pt x="194" y="864"/>
                    <a:pt x="189" y="845"/>
                    <a:pt x="190" y="826"/>
                  </a:cubicBezTo>
                  <a:cubicBezTo>
                    <a:pt x="190" y="821"/>
                    <a:pt x="192" y="815"/>
                    <a:pt x="193" y="809"/>
                  </a:cubicBezTo>
                  <a:cubicBezTo>
                    <a:pt x="194" y="803"/>
                    <a:pt x="195" y="796"/>
                    <a:pt x="196" y="789"/>
                  </a:cubicBezTo>
                  <a:cubicBezTo>
                    <a:pt x="198" y="778"/>
                    <a:pt x="202" y="765"/>
                    <a:pt x="203" y="754"/>
                  </a:cubicBezTo>
                  <a:cubicBezTo>
                    <a:pt x="204" y="734"/>
                    <a:pt x="199" y="714"/>
                    <a:pt x="201" y="697"/>
                  </a:cubicBezTo>
                  <a:cubicBezTo>
                    <a:pt x="202" y="681"/>
                    <a:pt x="211" y="666"/>
                    <a:pt x="213" y="650"/>
                  </a:cubicBezTo>
                  <a:cubicBezTo>
                    <a:pt x="214" y="630"/>
                    <a:pt x="207" y="610"/>
                    <a:pt x="216" y="592"/>
                  </a:cubicBezTo>
                  <a:cubicBezTo>
                    <a:pt x="218" y="637"/>
                    <a:pt x="213" y="688"/>
                    <a:pt x="216" y="741"/>
                  </a:cubicBezTo>
                  <a:cubicBezTo>
                    <a:pt x="217" y="766"/>
                    <a:pt x="218" y="792"/>
                    <a:pt x="217" y="818"/>
                  </a:cubicBezTo>
                  <a:cubicBezTo>
                    <a:pt x="217" y="831"/>
                    <a:pt x="218" y="844"/>
                    <a:pt x="219" y="857"/>
                  </a:cubicBezTo>
                  <a:cubicBezTo>
                    <a:pt x="219" y="871"/>
                    <a:pt x="222" y="886"/>
                    <a:pt x="221" y="898"/>
                  </a:cubicBezTo>
                  <a:cubicBezTo>
                    <a:pt x="219" y="912"/>
                    <a:pt x="205" y="928"/>
                    <a:pt x="204" y="942"/>
                  </a:cubicBezTo>
                  <a:cubicBezTo>
                    <a:pt x="204" y="956"/>
                    <a:pt x="212" y="966"/>
                    <a:pt x="219" y="974"/>
                  </a:cubicBezTo>
                  <a:cubicBezTo>
                    <a:pt x="219" y="982"/>
                    <a:pt x="220" y="990"/>
                    <a:pt x="219" y="996"/>
                  </a:cubicBezTo>
                  <a:cubicBezTo>
                    <a:pt x="224" y="999"/>
                    <a:pt x="231" y="1000"/>
                    <a:pt x="238" y="1002"/>
                  </a:cubicBezTo>
                  <a:cubicBezTo>
                    <a:pt x="238" y="1008"/>
                    <a:pt x="238" y="1015"/>
                    <a:pt x="240" y="1020"/>
                  </a:cubicBezTo>
                  <a:cubicBezTo>
                    <a:pt x="252" y="1024"/>
                    <a:pt x="265" y="1022"/>
                    <a:pt x="279" y="1020"/>
                  </a:cubicBezTo>
                  <a:cubicBezTo>
                    <a:pt x="286" y="1019"/>
                    <a:pt x="294" y="1019"/>
                    <a:pt x="298" y="1015"/>
                  </a:cubicBezTo>
                  <a:cubicBezTo>
                    <a:pt x="297" y="993"/>
                    <a:pt x="282" y="989"/>
                    <a:pt x="276" y="973"/>
                  </a:cubicBezTo>
                  <a:cubicBezTo>
                    <a:pt x="277" y="973"/>
                    <a:pt x="277" y="973"/>
                    <a:pt x="277" y="973"/>
                  </a:cubicBezTo>
                  <a:cubicBezTo>
                    <a:pt x="278" y="964"/>
                    <a:pt x="282" y="953"/>
                    <a:pt x="281" y="944"/>
                  </a:cubicBezTo>
                  <a:cubicBezTo>
                    <a:pt x="280" y="935"/>
                    <a:pt x="274" y="932"/>
                    <a:pt x="269" y="926"/>
                  </a:cubicBezTo>
                  <a:cubicBezTo>
                    <a:pt x="284" y="908"/>
                    <a:pt x="286" y="881"/>
                    <a:pt x="291" y="854"/>
                  </a:cubicBezTo>
                  <a:cubicBezTo>
                    <a:pt x="297" y="820"/>
                    <a:pt x="303" y="784"/>
                    <a:pt x="307" y="747"/>
                  </a:cubicBezTo>
                  <a:cubicBezTo>
                    <a:pt x="308" y="728"/>
                    <a:pt x="308" y="708"/>
                    <a:pt x="310" y="689"/>
                  </a:cubicBezTo>
                  <a:cubicBezTo>
                    <a:pt x="312" y="671"/>
                    <a:pt x="317" y="653"/>
                    <a:pt x="319" y="636"/>
                  </a:cubicBezTo>
                  <a:cubicBezTo>
                    <a:pt x="321" y="615"/>
                    <a:pt x="317" y="595"/>
                    <a:pt x="319" y="574"/>
                  </a:cubicBezTo>
                  <a:cubicBezTo>
                    <a:pt x="319" y="570"/>
                    <a:pt x="321" y="566"/>
                    <a:pt x="321" y="562"/>
                  </a:cubicBezTo>
                  <a:cubicBezTo>
                    <a:pt x="321" y="557"/>
                    <a:pt x="320" y="552"/>
                    <a:pt x="321" y="547"/>
                  </a:cubicBezTo>
                  <a:cubicBezTo>
                    <a:pt x="322" y="539"/>
                    <a:pt x="324" y="530"/>
                    <a:pt x="326" y="522"/>
                  </a:cubicBezTo>
                  <a:cubicBezTo>
                    <a:pt x="326" y="522"/>
                    <a:pt x="326" y="522"/>
                    <a:pt x="326" y="522"/>
                  </a:cubicBezTo>
                  <a:cubicBezTo>
                    <a:pt x="326" y="529"/>
                    <a:pt x="322" y="535"/>
                    <a:pt x="323" y="541"/>
                  </a:cubicBezTo>
                  <a:cubicBezTo>
                    <a:pt x="323" y="547"/>
                    <a:pt x="325" y="554"/>
                    <a:pt x="327" y="559"/>
                  </a:cubicBezTo>
                  <a:cubicBezTo>
                    <a:pt x="329" y="565"/>
                    <a:pt x="332" y="570"/>
                    <a:pt x="336" y="573"/>
                  </a:cubicBezTo>
                  <a:cubicBezTo>
                    <a:pt x="357" y="569"/>
                    <a:pt x="378" y="564"/>
                    <a:pt x="395" y="556"/>
                  </a:cubicBezTo>
                  <a:cubicBezTo>
                    <a:pt x="389" y="514"/>
                    <a:pt x="383" y="469"/>
                    <a:pt x="376" y="431"/>
                  </a:cubicBezTo>
                  <a:cubicBezTo>
                    <a:pt x="382" y="422"/>
                    <a:pt x="387" y="414"/>
                    <a:pt x="393" y="405"/>
                  </a:cubicBezTo>
                  <a:cubicBezTo>
                    <a:pt x="398" y="397"/>
                    <a:pt x="408" y="391"/>
                    <a:pt x="411" y="382"/>
                  </a:cubicBezTo>
                  <a:cubicBezTo>
                    <a:pt x="413" y="375"/>
                    <a:pt x="411" y="367"/>
                    <a:pt x="413" y="360"/>
                  </a:cubicBezTo>
                  <a:cubicBezTo>
                    <a:pt x="415" y="354"/>
                    <a:pt x="420" y="349"/>
                    <a:pt x="421" y="343"/>
                  </a:cubicBezTo>
                  <a:cubicBezTo>
                    <a:pt x="423" y="336"/>
                    <a:pt x="422" y="326"/>
                    <a:pt x="425" y="319"/>
                  </a:cubicBezTo>
                  <a:cubicBezTo>
                    <a:pt x="425" y="317"/>
                    <a:pt x="424" y="315"/>
                    <a:pt x="424" y="313"/>
                  </a:cubicBezTo>
                  <a:close/>
                  <a:moveTo>
                    <a:pt x="71" y="360"/>
                  </a:moveTo>
                  <a:cubicBezTo>
                    <a:pt x="70" y="355"/>
                    <a:pt x="66" y="350"/>
                    <a:pt x="65" y="345"/>
                  </a:cubicBezTo>
                  <a:cubicBezTo>
                    <a:pt x="65" y="340"/>
                    <a:pt x="69" y="335"/>
                    <a:pt x="68" y="330"/>
                  </a:cubicBezTo>
                  <a:cubicBezTo>
                    <a:pt x="75" y="326"/>
                    <a:pt x="81" y="320"/>
                    <a:pt x="83" y="311"/>
                  </a:cubicBezTo>
                  <a:cubicBezTo>
                    <a:pt x="84" y="312"/>
                    <a:pt x="85" y="312"/>
                    <a:pt x="85" y="313"/>
                  </a:cubicBezTo>
                  <a:cubicBezTo>
                    <a:pt x="86" y="341"/>
                    <a:pt x="86" y="368"/>
                    <a:pt x="80" y="391"/>
                  </a:cubicBezTo>
                  <a:cubicBezTo>
                    <a:pt x="75" y="383"/>
                    <a:pt x="74" y="371"/>
                    <a:pt x="71" y="360"/>
                  </a:cubicBezTo>
                  <a:close/>
                  <a:moveTo>
                    <a:pt x="356" y="356"/>
                  </a:moveTo>
                  <a:cubicBezTo>
                    <a:pt x="353" y="341"/>
                    <a:pt x="349" y="326"/>
                    <a:pt x="345" y="311"/>
                  </a:cubicBezTo>
                  <a:cubicBezTo>
                    <a:pt x="353" y="317"/>
                    <a:pt x="357" y="327"/>
                    <a:pt x="367" y="330"/>
                  </a:cubicBezTo>
                  <a:cubicBezTo>
                    <a:pt x="364" y="339"/>
                    <a:pt x="364" y="352"/>
                    <a:pt x="356" y="356"/>
                  </a:cubicBezTo>
                  <a:close/>
                </a:path>
              </a:pathLst>
            </a:custGeom>
            <a:solidFill>
              <a:schemeClr val="tx1">
                <a:lumMod val="75000"/>
                <a:lumOff val="25000"/>
              </a:schemeClr>
            </a:solidFill>
            <a:ln w="3175">
              <a:noFill/>
              <a:round/>
              <a:headEnd/>
              <a:tailEnd/>
            </a:ln>
          </p:spPr>
          <p:txBody>
            <a:bodyPr vert="horz" wrap="square" lIns="109728" tIns="54864" rIns="109728" bIns="54864" numCol="1" anchor="t" anchorCtr="0" compatLnSpc="1">
              <a:prstTxWarp prst="textNoShape">
                <a:avLst/>
              </a:prstTxWarp>
            </a:bodyPr>
            <a:lstStyle/>
            <a:p>
              <a:endParaRPr lang="en-GB" sz="2160"/>
            </a:p>
          </p:txBody>
        </p:sp>
        <p:grpSp>
          <p:nvGrpSpPr>
            <p:cNvPr id="137" name="Gruppieren 71"/>
            <p:cNvGrpSpPr/>
            <p:nvPr/>
          </p:nvGrpSpPr>
          <p:grpSpPr bwMode="gray">
            <a:xfrm>
              <a:off x="4419355" y="2464772"/>
              <a:ext cx="470017" cy="722929"/>
              <a:chOff x="3241430" y="2429847"/>
              <a:chExt cx="470017" cy="722929"/>
            </a:xfrm>
          </p:grpSpPr>
          <p:sp>
            <p:nvSpPr>
              <p:cNvPr id="138" name="_color1"/>
              <p:cNvSpPr>
                <a:spLocks/>
              </p:cNvSpPr>
              <p:nvPr/>
            </p:nvSpPr>
            <p:spPr bwMode="gray">
              <a:xfrm>
                <a:off x="3241430" y="2438392"/>
                <a:ext cx="470017" cy="714384"/>
              </a:xfrm>
              <a:custGeom>
                <a:avLst/>
                <a:gdLst/>
                <a:ahLst/>
                <a:cxnLst>
                  <a:cxn ang="0">
                    <a:pos x="177" y="236"/>
                  </a:cxn>
                  <a:cxn ang="0">
                    <a:pos x="161" y="206"/>
                  </a:cxn>
                  <a:cxn ang="0">
                    <a:pos x="153" y="160"/>
                  </a:cxn>
                  <a:cxn ang="0">
                    <a:pos x="134" y="36"/>
                  </a:cxn>
                  <a:cxn ang="0">
                    <a:pos x="135" y="33"/>
                  </a:cxn>
                  <a:cxn ang="0">
                    <a:pos x="135" y="23"/>
                  </a:cxn>
                  <a:cxn ang="0">
                    <a:pos x="135" y="23"/>
                  </a:cxn>
                  <a:cxn ang="0">
                    <a:pos x="134" y="16"/>
                  </a:cxn>
                  <a:cxn ang="0">
                    <a:pos x="134" y="15"/>
                  </a:cxn>
                  <a:cxn ang="0">
                    <a:pos x="133" y="12"/>
                  </a:cxn>
                  <a:cxn ang="0">
                    <a:pos x="133" y="12"/>
                  </a:cxn>
                  <a:cxn ang="0">
                    <a:pos x="131" y="9"/>
                  </a:cxn>
                  <a:cxn ang="0">
                    <a:pos x="130" y="7"/>
                  </a:cxn>
                  <a:cxn ang="0">
                    <a:pos x="128" y="6"/>
                  </a:cxn>
                  <a:cxn ang="0">
                    <a:pos x="127" y="7"/>
                  </a:cxn>
                  <a:cxn ang="0">
                    <a:pos x="122" y="17"/>
                  </a:cxn>
                  <a:cxn ang="0">
                    <a:pos x="114" y="23"/>
                  </a:cxn>
                  <a:cxn ang="0">
                    <a:pos x="114" y="23"/>
                  </a:cxn>
                  <a:cxn ang="0">
                    <a:pos x="105" y="29"/>
                  </a:cxn>
                  <a:cxn ang="0">
                    <a:pos x="94" y="37"/>
                  </a:cxn>
                  <a:cxn ang="0">
                    <a:pos x="93" y="38"/>
                  </a:cxn>
                  <a:cxn ang="0">
                    <a:pos x="93" y="39"/>
                  </a:cxn>
                  <a:cxn ang="0">
                    <a:pos x="90" y="39"/>
                  </a:cxn>
                  <a:cxn ang="0">
                    <a:pos x="83" y="32"/>
                  </a:cxn>
                  <a:cxn ang="0">
                    <a:pos x="75" y="25"/>
                  </a:cxn>
                  <a:cxn ang="0">
                    <a:pos x="67" y="18"/>
                  </a:cxn>
                  <a:cxn ang="0">
                    <a:pos x="60" y="10"/>
                  </a:cxn>
                  <a:cxn ang="0">
                    <a:pos x="60" y="7"/>
                  </a:cxn>
                  <a:cxn ang="0">
                    <a:pos x="61" y="2"/>
                  </a:cxn>
                  <a:cxn ang="0">
                    <a:pos x="60" y="0"/>
                  </a:cxn>
                  <a:cxn ang="0">
                    <a:pos x="57" y="1"/>
                  </a:cxn>
                  <a:cxn ang="0">
                    <a:pos x="55" y="5"/>
                  </a:cxn>
                  <a:cxn ang="0">
                    <a:pos x="55" y="5"/>
                  </a:cxn>
                  <a:cxn ang="0">
                    <a:pos x="53" y="11"/>
                  </a:cxn>
                  <a:cxn ang="0">
                    <a:pos x="51" y="14"/>
                  </a:cxn>
                  <a:cxn ang="0">
                    <a:pos x="50" y="18"/>
                  </a:cxn>
                  <a:cxn ang="0">
                    <a:pos x="47" y="27"/>
                  </a:cxn>
                  <a:cxn ang="0">
                    <a:pos x="47" y="28"/>
                  </a:cxn>
                  <a:cxn ang="0">
                    <a:pos x="47" y="29"/>
                  </a:cxn>
                  <a:cxn ang="0">
                    <a:pos x="47" y="29"/>
                  </a:cxn>
                  <a:cxn ang="0">
                    <a:pos x="48" y="35"/>
                  </a:cxn>
                  <a:cxn ang="0">
                    <a:pos x="27" y="124"/>
                  </a:cxn>
                  <a:cxn ang="0">
                    <a:pos x="27" y="154"/>
                  </a:cxn>
                  <a:cxn ang="0">
                    <a:pos x="28" y="186"/>
                  </a:cxn>
                  <a:cxn ang="0">
                    <a:pos x="21" y="209"/>
                  </a:cxn>
                  <a:cxn ang="0">
                    <a:pos x="0" y="279"/>
                  </a:cxn>
                  <a:cxn ang="0">
                    <a:pos x="4" y="281"/>
                  </a:cxn>
                  <a:cxn ang="0">
                    <a:pos x="24" y="283"/>
                  </a:cxn>
                  <a:cxn ang="0">
                    <a:pos x="37" y="287"/>
                  </a:cxn>
                  <a:cxn ang="0">
                    <a:pos x="50" y="291"/>
                  </a:cxn>
                  <a:cxn ang="0">
                    <a:pos x="50" y="291"/>
                  </a:cxn>
                  <a:cxn ang="0">
                    <a:pos x="141" y="286"/>
                  </a:cxn>
                  <a:cxn ang="0">
                    <a:pos x="140" y="284"/>
                  </a:cxn>
                  <a:cxn ang="0">
                    <a:pos x="149" y="277"/>
                  </a:cxn>
                  <a:cxn ang="0">
                    <a:pos x="182" y="270"/>
                  </a:cxn>
                  <a:cxn ang="0">
                    <a:pos x="191" y="266"/>
                  </a:cxn>
                  <a:cxn ang="0">
                    <a:pos x="177" y="236"/>
                  </a:cxn>
                </a:cxnLst>
                <a:rect l="0" t="0" r="r" b="b"/>
                <a:pathLst>
                  <a:path w="191" h="291">
                    <a:moveTo>
                      <a:pt x="177" y="236"/>
                    </a:moveTo>
                    <a:cubicBezTo>
                      <a:pt x="173" y="226"/>
                      <a:pt x="164" y="216"/>
                      <a:pt x="161" y="206"/>
                    </a:cubicBezTo>
                    <a:cubicBezTo>
                      <a:pt x="157" y="192"/>
                      <a:pt x="156" y="176"/>
                      <a:pt x="153" y="160"/>
                    </a:cubicBezTo>
                    <a:cubicBezTo>
                      <a:pt x="146" y="118"/>
                      <a:pt x="139" y="77"/>
                      <a:pt x="134" y="36"/>
                    </a:cubicBezTo>
                    <a:cubicBezTo>
                      <a:pt x="135" y="33"/>
                      <a:pt x="135" y="33"/>
                      <a:pt x="135" y="33"/>
                    </a:cubicBezTo>
                    <a:cubicBezTo>
                      <a:pt x="135" y="23"/>
                      <a:pt x="135" y="23"/>
                      <a:pt x="135" y="23"/>
                    </a:cubicBezTo>
                    <a:cubicBezTo>
                      <a:pt x="136" y="23"/>
                      <a:pt x="135" y="23"/>
                      <a:pt x="135" y="23"/>
                    </a:cubicBezTo>
                    <a:cubicBezTo>
                      <a:pt x="134" y="16"/>
                      <a:pt x="134" y="16"/>
                      <a:pt x="134" y="16"/>
                    </a:cubicBezTo>
                    <a:cubicBezTo>
                      <a:pt x="134" y="15"/>
                      <a:pt x="134" y="15"/>
                      <a:pt x="134" y="15"/>
                    </a:cubicBezTo>
                    <a:cubicBezTo>
                      <a:pt x="133" y="12"/>
                      <a:pt x="133" y="12"/>
                      <a:pt x="133" y="12"/>
                    </a:cubicBezTo>
                    <a:cubicBezTo>
                      <a:pt x="133" y="12"/>
                      <a:pt x="133" y="12"/>
                      <a:pt x="133" y="12"/>
                    </a:cubicBezTo>
                    <a:cubicBezTo>
                      <a:pt x="131" y="9"/>
                      <a:pt x="131" y="9"/>
                      <a:pt x="131" y="9"/>
                    </a:cubicBezTo>
                    <a:cubicBezTo>
                      <a:pt x="130" y="7"/>
                      <a:pt x="130" y="7"/>
                      <a:pt x="130" y="7"/>
                    </a:cubicBezTo>
                    <a:cubicBezTo>
                      <a:pt x="130" y="7"/>
                      <a:pt x="129" y="6"/>
                      <a:pt x="128" y="6"/>
                    </a:cubicBezTo>
                    <a:cubicBezTo>
                      <a:pt x="128" y="6"/>
                      <a:pt x="127" y="7"/>
                      <a:pt x="127" y="7"/>
                    </a:cubicBezTo>
                    <a:cubicBezTo>
                      <a:pt x="122" y="17"/>
                      <a:pt x="122" y="17"/>
                      <a:pt x="122" y="17"/>
                    </a:cubicBezTo>
                    <a:cubicBezTo>
                      <a:pt x="114" y="23"/>
                      <a:pt x="114" y="23"/>
                      <a:pt x="114" y="23"/>
                    </a:cubicBezTo>
                    <a:cubicBezTo>
                      <a:pt x="114" y="23"/>
                      <a:pt x="114" y="23"/>
                      <a:pt x="114" y="23"/>
                    </a:cubicBezTo>
                    <a:cubicBezTo>
                      <a:pt x="105" y="29"/>
                      <a:pt x="105" y="29"/>
                      <a:pt x="105" y="29"/>
                    </a:cubicBezTo>
                    <a:cubicBezTo>
                      <a:pt x="94" y="37"/>
                      <a:pt x="94" y="37"/>
                      <a:pt x="94" y="37"/>
                    </a:cubicBezTo>
                    <a:cubicBezTo>
                      <a:pt x="93" y="37"/>
                      <a:pt x="93" y="37"/>
                      <a:pt x="93" y="38"/>
                    </a:cubicBezTo>
                    <a:cubicBezTo>
                      <a:pt x="93" y="38"/>
                      <a:pt x="93" y="39"/>
                      <a:pt x="93" y="39"/>
                    </a:cubicBezTo>
                    <a:cubicBezTo>
                      <a:pt x="92" y="39"/>
                      <a:pt x="91" y="39"/>
                      <a:pt x="90" y="39"/>
                    </a:cubicBezTo>
                    <a:cubicBezTo>
                      <a:pt x="83" y="32"/>
                      <a:pt x="83" y="32"/>
                      <a:pt x="83" y="32"/>
                    </a:cubicBezTo>
                    <a:cubicBezTo>
                      <a:pt x="75" y="25"/>
                      <a:pt x="75" y="25"/>
                      <a:pt x="75" y="25"/>
                    </a:cubicBezTo>
                    <a:cubicBezTo>
                      <a:pt x="67" y="18"/>
                      <a:pt x="67" y="18"/>
                      <a:pt x="67" y="18"/>
                    </a:cubicBezTo>
                    <a:cubicBezTo>
                      <a:pt x="60" y="10"/>
                      <a:pt x="60" y="10"/>
                      <a:pt x="60" y="10"/>
                    </a:cubicBezTo>
                    <a:cubicBezTo>
                      <a:pt x="60" y="7"/>
                      <a:pt x="60" y="7"/>
                      <a:pt x="60" y="7"/>
                    </a:cubicBezTo>
                    <a:cubicBezTo>
                      <a:pt x="61" y="2"/>
                      <a:pt x="61" y="2"/>
                      <a:pt x="61" y="2"/>
                    </a:cubicBezTo>
                    <a:cubicBezTo>
                      <a:pt x="61" y="2"/>
                      <a:pt x="61" y="1"/>
                      <a:pt x="60" y="0"/>
                    </a:cubicBezTo>
                    <a:cubicBezTo>
                      <a:pt x="59" y="0"/>
                      <a:pt x="58" y="0"/>
                      <a:pt x="57" y="1"/>
                    </a:cubicBezTo>
                    <a:cubicBezTo>
                      <a:pt x="55" y="5"/>
                      <a:pt x="55" y="5"/>
                      <a:pt x="55" y="5"/>
                    </a:cubicBezTo>
                    <a:cubicBezTo>
                      <a:pt x="55" y="5"/>
                      <a:pt x="55" y="5"/>
                      <a:pt x="55" y="5"/>
                    </a:cubicBezTo>
                    <a:cubicBezTo>
                      <a:pt x="53" y="11"/>
                      <a:pt x="53" y="11"/>
                      <a:pt x="53" y="11"/>
                    </a:cubicBezTo>
                    <a:cubicBezTo>
                      <a:pt x="51" y="14"/>
                      <a:pt x="51" y="14"/>
                      <a:pt x="51" y="14"/>
                    </a:cubicBezTo>
                    <a:cubicBezTo>
                      <a:pt x="50" y="18"/>
                      <a:pt x="50" y="18"/>
                      <a:pt x="50" y="18"/>
                    </a:cubicBezTo>
                    <a:cubicBezTo>
                      <a:pt x="47" y="27"/>
                      <a:pt x="47" y="27"/>
                      <a:pt x="47" y="27"/>
                    </a:cubicBezTo>
                    <a:cubicBezTo>
                      <a:pt x="47" y="27"/>
                      <a:pt x="47" y="28"/>
                      <a:pt x="47" y="28"/>
                    </a:cubicBezTo>
                    <a:cubicBezTo>
                      <a:pt x="47" y="29"/>
                      <a:pt x="47" y="29"/>
                      <a:pt x="47" y="29"/>
                    </a:cubicBezTo>
                    <a:cubicBezTo>
                      <a:pt x="47" y="29"/>
                      <a:pt x="47" y="29"/>
                      <a:pt x="47" y="29"/>
                    </a:cubicBezTo>
                    <a:cubicBezTo>
                      <a:pt x="48" y="35"/>
                      <a:pt x="48" y="35"/>
                      <a:pt x="48" y="35"/>
                    </a:cubicBezTo>
                    <a:cubicBezTo>
                      <a:pt x="43" y="65"/>
                      <a:pt x="30" y="92"/>
                      <a:pt x="27" y="124"/>
                    </a:cubicBezTo>
                    <a:cubicBezTo>
                      <a:pt x="26" y="133"/>
                      <a:pt x="26" y="144"/>
                      <a:pt x="27" y="154"/>
                    </a:cubicBezTo>
                    <a:cubicBezTo>
                      <a:pt x="27" y="164"/>
                      <a:pt x="29" y="175"/>
                      <a:pt x="28" y="186"/>
                    </a:cubicBezTo>
                    <a:cubicBezTo>
                      <a:pt x="27" y="193"/>
                      <a:pt x="23" y="201"/>
                      <a:pt x="21" y="209"/>
                    </a:cubicBezTo>
                    <a:cubicBezTo>
                      <a:pt x="14" y="233"/>
                      <a:pt x="8" y="258"/>
                      <a:pt x="0" y="279"/>
                    </a:cubicBezTo>
                    <a:cubicBezTo>
                      <a:pt x="1" y="280"/>
                      <a:pt x="2" y="281"/>
                      <a:pt x="4" y="281"/>
                    </a:cubicBezTo>
                    <a:cubicBezTo>
                      <a:pt x="9" y="285"/>
                      <a:pt x="17" y="282"/>
                      <a:pt x="24" y="283"/>
                    </a:cubicBezTo>
                    <a:cubicBezTo>
                      <a:pt x="28" y="284"/>
                      <a:pt x="33" y="286"/>
                      <a:pt x="37" y="287"/>
                    </a:cubicBezTo>
                    <a:cubicBezTo>
                      <a:pt x="42" y="288"/>
                      <a:pt x="47" y="287"/>
                      <a:pt x="50" y="291"/>
                    </a:cubicBezTo>
                    <a:cubicBezTo>
                      <a:pt x="50" y="291"/>
                      <a:pt x="50" y="291"/>
                      <a:pt x="50" y="291"/>
                    </a:cubicBezTo>
                    <a:cubicBezTo>
                      <a:pt x="80" y="290"/>
                      <a:pt x="112" y="287"/>
                      <a:pt x="141" y="286"/>
                    </a:cubicBezTo>
                    <a:cubicBezTo>
                      <a:pt x="140" y="286"/>
                      <a:pt x="140" y="285"/>
                      <a:pt x="140" y="284"/>
                    </a:cubicBezTo>
                    <a:cubicBezTo>
                      <a:pt x="139" y="280"/>
                      <a:pt x="145" y="278"/>
                      <a:pt x="149" y="277"/>
                    </a:cubicBezTo>
                    <a:cubicBezTo>
                      <a:pt x="160" y="274"/>
                      <a:pt x="174" y="271"/>
                      <a:pt x="182" y="270"/>
                    </a:cubicBezTo>
                    <a:cubicBezTo>
                      <a:pt x="184" y="269"/>
                      <a:pt x="187" y="267"/>
                      <a:pt x="191" y="266"/>
                    </a:cubicBezTo>
                    <a:cubicBezTo>
                      <a:pt x="186" y="256"/>
                      <a:pt x="182" y="246"/>
                      <a:pt x="177" y="236"/>
                    </a:cubicBezTo>
                    <a:close/>
                  </a:path>
                </a:pathLst>
              </a:custGeom>
              <a:solidFill>
                <a:schemeClr val="bg1"/>
              </a:solidFill>
              <a:ln w="9525">
                <a:noFill/>
                <a:round/>
                <a:headEnd/>
                <a:tailEnd/>
              </a:ln>
            </p:spPr>
            <p:txBody>
              <a:bodyPr vert="horz" wrap="square" lIns="109728" tIns="54864" rIns="109728" bIns="54864" numCol="1" anchor="t" anchorCtr="0" compatLnSpc="1">
                <a:prstTxWarp prst="textNoShape">
                  <a:avLst/>
                </a:prstTxWarp>
              </a:bodyPr>
              <a:lstStyle/>
              <a:p>
                <a:endParaRPr lang="en-GB" sz="2160"/>
              </a:p>
            </p:txBody>
          </p:sp>
          <p:sp>
            <p:nvSpPr>
              <p:cNvPr id="139" name="_color1" descr="© INSCALE GmbH, 26.05.2010&#10;http://www.presentationload.com/"/>
              <p:cNvSpPr>
                <a:spLocks/>
              </p:cNvSpPr>
              <p:nvPr/>
            </p:nvSpPr>
            <p:spPr bwMode="gray">
              <a:xfrm rot="21410658">
                <a:off x="3411453" y="2525856"/>
                <a:ext cx="131391" cy="626107"/>
              </a:xfrm>
              <a:custGeom>
                <a:avLst/>
                <a:gdLst/>
                <a:ahLst/>
                <a:cxnLst>
                  <a:cxn ang="0">
                    <a:pos x="177" y="495"/>
                  </a:cxn>
                  <a:cxn ang="0">
                    <a:pos x="171" y="228"/>
                  </a:cxn>
                  <a:cxn ang="0">
                    <a:pos x="126" y="87"/>
                  </a:cxn>
                  <a:cxn ang="0">
                    <a:pos x="168" y="36"/>
                  </a:cxn>
                  <a:cxn ang="0">
                    <a:pos x="132" y="3"/>
                  </a:cxn>
                  <a:cxn ang="0">
                    <a:pos x="81" y="0"/>
                  </a:cxn>
                  <a:cxn ang="0">
                    <a:pos x="78" y="0"/>
                  </a:cxn>
                  <a:cxn ang="0">
                    <a:pos x="45" y="36"/>
                  </a:cxn>
                  <a:cxn ang="0">
                    <a:pos x="87" y="84"/>
                  </a:cxn>
                  <a:cxn ang="0">
                    <a:pos x="45" y="204"/>
                  </a:cxn>
                  <a:cxn ang="0">
                    <a:pos x="30" y="303"/>
                  </a:cxn>
                  <a:cxn ang="0">
                    <a:pos x="0" y="630"/>
                  </a:cxn>
                  <a:cxn ang="0">
                    <a:pos x="0" y="783"/>
                  </a:cxn>
                  <a:cxn ang="0">
                    <a:pos x="81" y="873"/>
                  </a:cxn>
                  <a:cxn ang="0">
                    <a:pos x="84" y="873"/>
                  </a:cxn>
                  <a:cxn ang="0">
                    <a:pos x="177" y="786"/>
                  </a:cxn>
                  <a:cxn ang="0">
                    <a:pos x="180" y="786"/>
                  </a:cxn>
                  <a:cxn ang="0">
                    <a:pos x="180" y="762"/>
                  </a:cxn>
                  <a:cxn ang="0">
                    <a:pos x="177" y="495"/>
                  </a:cxn>
                </a:cxnLst>
                <a:rect l="0" t="0" r="r" b="b"/>
                <a:pathLst>
                  <a:path w="181" h="873">
                    <a:moveTo>
                      <a:pt x="177" y="495"/>
                    </a:moveTo>
                    <a:cubicBezTo>
                      <a:pt x="177" y="402"/>
                      <a:pt x="181" y="305"/>
                      <a:pt x="171" y="228"/>
                    </a:cubicBezTo>
                    <a:cubicBezTo>
                      <a:pt x="165" y="181"/>
                      <a:pt x="119" y="126"/>
                      <a:pt x="126" y="87"/>
                    </a:cubicBezTo>
                    <a:cubicBezTo>
                      <a:pt x="130" y="63"/>
                      <a:pt x="164" y="55"/>
                      <a:pt x="168" y="36"/>
                    </a:cubicBezTo>
                    <a:cubicBezTo>
                      <a:pt x="155" y="35"/>
                      <a:pt x="147" y="11"/>
                      <a:pt x="132" y="3"/>
                    </a:cubicBezTo>
                    <a:cubicBezTo>
                      <a:pt x="116" y="1"/>
                      <a:pt x="92" y="7"/>
                      <a:pt x="81" y="0"/>
                    </a:cubicBezTo>
                    <a:cubicBezTo>
                      <a:pt x="78" y="0"/>
                      <a:pt x="78" y="0"/>
                      <a:pt x="78" y="0"/>
                    </a:cubicBezTo>
                    <a:cubicBezTo>
                      <a:pt x="71" y="16"/>
                      <a:pt x="57" y="25"/>
                      <a:pt x="45" y="36"/>
                    </a:cubicBezTo>
                    <a:cubicBezTo>
                      <a:pt x="60" y="51"/>
                      <a:pt x="74" y="67"/>
                      <a:pt x="87" y="84"/>
                    </a:cubicBezTo>
                    <a:cubicBezTo>
                      <a:pt x="87" y="127"/>
                      <a:pt x="56" y="162"/>
                      <a:pt x="45" y="204"/>
                    </a:cubicBezTo>
                    <a:cubicBezTo>
                      <a:pt x="38" y="232"/>
                      <a:pt x="35" y="268"/>
                      <a:pt x="30" y="303"/>
                    </a:cubicBezTo>
                    <a:cubicBezTo>
                      <a:pt x="15" y="400"/>
                      <a:pt x="8" y="531"/>
                      <a:pt x="0" y="630"/>
                    </a:cubicBezTo>
                    <a:cubicBezTo>
                      <a:pt x="0" y="783"/>
                      <a:pt x="0" y="783"/>
                      <a:pt x="0" y="783"/>
                    </a:cubicBezTo>
                    <a:cubicBezTo>
                      <a:pt x="29" y="811"/>
                      <a:pt x="55" y="842"/>
                      <a:pt x="81" y="873"/>
                    </a:cubicBezTo>
                    <a:cubicBezTo>
                      <a:pt x="84" y="873"/>
                      <a:pt x="84" y="873"/>
                      <a:pt x="84" y="873"/>
                    </a:cubicBezTo>
                    <a:cubicBezTo>
                      <a:pt x="113" y="842"/>
                      <a:pt x="148" y="817"/>
                      <a:pt x="177" y="786"/>
                    </a:cubicBezTo>
                    <a:cubicBezTo>
                      <a:pt x="180" y="786"/>
                      <a:pt x="180" y="786"/>
                      <a:pt x="180" y="786"/>
                    </a:cubicBezTo>
                    <a:cubicBezTo>
                      <a:pt x="180" y="762"/>
                      <a:pt x="180" y="762"/>
                      <a:pt x="180" y="762"/>
                    </a:cubicBezTo>
                    <a:cubicBezTo>
                      <a:pt x="175" y="683"/>
                      <a:pt x="177" y="589"/>
                      <a:pt x="177" y="495"/>
                    </a:cubicBezTo>
                    <a:close/>
                  </a:path>
                </a:pathLst>
              </a:custGeom>
              <a:solidFill>
                <a:srgbClr val="FF6600"/>
              </a:solidFill>
              <a:ln w="9525" cap="flat" cmpd="sng">
                <a:noFill/>
                <a:prstDash val="solid"/>
                <a:round/>
                <a:headEnd type="none" w="med" len="med"/>
                <a:tailEnd type="none" w="med" len="med"/>
              </a:ln>
              <a:effectLst/>
            </p:spPr>
            <p:txBody>
              <a:bodyPr/>
              <a:lstStyle/>
              <a:p>
                <a:endParaRPr lang="en-GB" sz="2160" dirty="0"/>
              </a:p>
            </p:txBody>
          </p:sp>
          <p:sp>
            <p:nvSpPr>
              <p:cNvPr id="140" name="Freeform 48" descr="© INSCALE GmbH, 26.05.2010&#10;http://www.presentationload.com/"/>
              <p:cNvSpPr>
                <a:spLocks/>
              </p:cNvSpPr>
              <p:nvPr/>
            </p:nvSpPr>
            <p:spPr bwMode="gray">
              <a:xfrm rot="21410658">
                <a:off x="3476216" y="2446605"/>
                <a:ext cx="98258" cy="149672"/>
              </a:xfrm>
              <a:custGeom>
                <a:avLst/>
                <a:gdLst/>
                <a:ahLst/>
                <a:cxnLst>
                  <a:cxn ang="0">
                    <a:pos x="128" y="27"/>
                  </a:cxn>
                  <a:cxn ang="0">
                    <a:pos x="125" y="15"/>
                  </a:cxn>
                  <a:cxn ang="0">
                    <a:pos x="117" y="0"/>
                  </a:cxn>
                  <a:cxn ang="0">
                    <a:pos x="0" y="93"/>
                  </a:cxn>
                  <a:cxn ang="0">
                    <a:pos x="33" y="123"/>
                  </a:cxn>
                  <a:cxn ang="0">
                    <a:pos x="75" y="207"/>
                  </a:cxn>
                  <a:cxn ang="0">
                    <a:pos x="78" y="207"/>
                  </a:cxn>
                  <a:cxn ang="0">
                    <a:pos x="85" y="182"/>
                  </a:cxn>
                  <a:cxn ang="0">
                    <a:pos x="93" y="168"/>
                  </a:cxn>
                  <a:cxn ang="0">
                    <a:pos x="105" y="141"/>
                  </a:cxn>
                  <a:cxn ang="0">
                    <a:pos x="128" y="27"/>
                  </a:cxn>
                </a:cxnLst>
                <a:rect l="0" t="0" r="r" b="b"/>
                <a:pathLst>
                  <a:path w="138" h="207">
                    <a:moveTo>
                      <a:pt x="128" y="27"/>
                    </a:moveTo>
                    <a:cubicBezTo>
                      <a:pt x="128" y="27"/>
                      <a:pt x="127" y="22"/>
                      <a:pt x="125" y="15"/>
                    </a:cubicBezTo>
                    <a:cubicBezTo>
                      <a:pt x="122" y="8"/>
                      <a:pt x="119" y="1"/>
                      <a:pt x="117" y="0"/>
                    </a:cubicBezTo>
                    <a:cubicBezTo>
                      <a:pt x="96" y="52"/>
                      <a:pt x="54" y="56"/>
                      <a:pt x="0" y="93"/>
                    </a:cubicBezTo>
                    <a:cubicBezTo>
                      <a:pt x="15" y="113"/>
                      <a:pt x="21" y="106"/>
                      <a:pt x="33" y="123"/>
                    </a:cubicBezTo>
                    <a:cubicBezTo>
                      <a:pt x="52" y="146"/>
                      <a:pt x="60" y="180"/>
                      <a:pt x="75" y="207"/>
                    </a:cubicBezTo>
                    <a:cubicBezTo>
                      <a:pt x="78" y="207"/>
                      <a:pt x="78" y="207"/>
                      <a:pt x="78" y="207"/>
                    </a:cubicBezTo>
                    <a:cubicBezTo>
                      <a:pt x="79" y="201"/>
                      <a:pt x="85" y="184"/>
                      <a:pt x="85" y="182"/>
                    </a:cubicBezTo>
                    <a:cubicBezTo>
                      <a:pt x="85" y="182"/>
                      <a:pt x="88" y="174"/>
                      <a:pt x="93" y="168"/>
                    </a:cubicBezTo>
                    <a:cubicBezTo>
                      <a:pt x="95" y="165"/>
                      <a:pt x="100" y="151"/>
                      <a:pt x="105" y="141"/>
                    </a:cubicBezTo>
                    <a:cubicBezTo>
                      <a:pt x="122" y="109"/>
                      <a:pt x="138" y="50"/>
                      <a:pt x="128" y="27"/>
                    </a:cubicBezTo>
                    <a:close/>
                  </a:path>
                </a:pathLst>
              </a:custGeom>
              <a:solidFill>
                <a:schemeClr val="bg1"/>
              </a:solidFill>
              <a:ln w="9525">
                <a:solidFill>
                  <a:srgbClr val="FFFFFF"/>
                </a:solidFill>
                <a:round/>
                <a:headEnd/>
                <a:tailEnd/>
              </a:ln>
            </p:spPr>
            <p:txBody>
              <a:bodyPr/>
              <a:lstStyle/>
              <a:p>
                <a:endParaRPr lang="en-GB" sz="2160"/>
              </a:p>
            </p:txBody>
          </p:sp>
          <p:sp>
            <p:nvSpPr>
              <p:cNvPr id="141" name="Freeform 49" descr="© INSCALE GmbH, 26.05.2010&#10;http://www.presentationload.com/"/>
              <p:cNvSpPr>
                <a:spLocks/>
              </p:cNvSpPr>
              <p:nvPr/>
            </p:nvSpPr>
            <p:spPr bwMode="gray">
              <a:xfrm rot="21410658">
                <a:off x="3367024" y="2429847"/>
                <a:ext cx="94830" cy="165667"/>
              </a:xfrm>
              <a:custGeom>
                <a:avLst/>
                <a:gdLst/>
                <a:ahLst/>
                <a:cxnLst>
                  <a:cxn ang="0">
                    <a:pos x="0" y="84"/>
                  </a:cxn>
                  <a:cxn ang="0">
                    <a:pos x="0" y="81"/>
                  </a:cxn>
                  <a:cxn ang="0">
                    <a:pos x="22" y="29"/>
                  </a:cxn>
                  <a:cxn ang="0">
                    <a:pos x="39" y="0"/>
                  </a:cxn>
                  <a:cxn ang="0">
                    <a:pos x="36" y="30"/>
                  </a:cxn>
                  <a:cxn ang="0">
                    <a:pos x="132" y="132"/>
                  </a:cxn>
                  <a:cxn ang="0">
                    <a:pos x="33" y="228"/>
                  </a:cxn>
                  <a:cxn ang="0">
                    <a:pos x="0" y="84"/>
                  </a:cxn>
                </a:cxnLst>
                <a:rect l="0" t="0" r="r" b="b"/>
                <a:pathLst>
                  <a:path w="132" h="228">
                    <a:moveTo>
                      <a:pt x="0" y="84"/>
                    </a:moveTo>
                    <a:cubicBezTo>
                      <a:pt x="0" y="83"/>
                      <a:pt x="0" y="82"/>
                      <a:pt x="0" y="81"/>
                    </a:cubicBezTo>
                    <a:cubicBezTo>
                      <a:pt x="7" y="66"/>
                      <a:pt x="14" y="39"/>
                      <a:pt x="22" y="29"/>
                    </a:cubicBezTo>
                    <a:cubicBezTo>
                      <a:pt x="28" y="15"/>
                      <a:pt x="31" y="6"/>
                      <a:pt x="39" y="0"/>
                    </a:cubicBezTo>
                    <a:cubicBezTo>
                      <a:pt x="38" y="10"/>
                      <a:pt x="34" y="17"/>
                      <a:pt x="36" y="30"/>
                    </a:cubicBezTo>
                    <a:cubicBezTo>
                      <a:pt x="60" y="72"/>
                      <a:pt x="104" y="94"/>
                      <a:pt x="132" y="132"/>
                    </a:cubicBezTo>
                    <a:cubicBezTo>
                      <a:pt x="87" y="152"/>
                      <a:pt x="72" y="202"/>
                      <a:pt x="33" y="228"/>
                    </a:cubicBezTo>
                    <a:cubicBezTo>
                      <a:pt x="30" y="172"/>
                      <a:pt x="8" y="135"/>
                      <a:pt x="0" y="84"/>
                    </a:cubicBezTo>
                    <a:close/>
                  </a:path>
                </a:pathLst>
              </a:custGeom>
              <a:solidFill>
                <a:schemeClr val="bg1"/>
              </a:solidFill>
              <a:ln w="9525">
                <a:solidFill>
                  <a:srgbClr val="FFFFFF"/>
                </a:solidFill>
                <a:round/>
                <a:headEnd/>
                <a:tailEnd/>
              </a:ln>
            </p:spPr>
            <p:txBody>
              <a:bodyPr/>
              <a:lstStyle/>
              <a:p>
                <a:endParaRPr lang="en-GB" sz="2160"/>
              </a:p>
            </p:txBody>
          </p:sp>
        </p:grpSp>
      </p:grpSp>
      <p:grpSp>
        <p:nvGrpSpPr>
          <p:cNvPr id="113" name="组合 112"/>
          <p:cNvGrpSpPr/>
          <p:nvPr/>
        </p:nvGrpSpPr>
        <p:grpSpPr>
          <a:xfrm>
            <a:off x="4328508" y="2344821"/>
            <a:ext cx="966906" cy="2780249"/>
            <a:chOff x="3851342" y="2730080"/>
            <a:chExt cx="805755" cy="2316874"/>
          </a:xfrm>
        </p:grpSpPr>
        <p:sp>
          <p:nvSpPr>
            <p:cNvPr id="130" name="Freeform 6"/>
            <p:cNvSpPr>
              <a:spLocks noEditPoints="1"/>
            </p:cNvSpPr>
            <p:nvPr/>
          </p:nvSpPr>
          <p:spPr bwMode="auto">
            <a:xfrm>
              <a:off x="3851342" y="2730080"/>
              <a:ext cx="805755" cy="2316874"/>
            </a:xfrm>
            <a:custGeom>
              <a:avLst/>
              <a:gdLst>
                <a:gd name="T0" fmla="*/ 101 w 129"/>
                <a:gd name="T1" fmla="*/ 284 h 371"/>
                <a:gd name="T2" fmla="*/ 93 w 129"/>
                <a:gd name="T3" fmla="*/ 340 h 371"/>
                <a:gd name="T4" fmla="*/ 92 w 129"/>
                <a:gd name="T5" fmla="*/ 367 h 371"/>
                <a:gd name="T6" fmla="*/ 72 w 129"/>
                <a:gd name="T7" fmla="*/ 357 h 371"/>
                <a:gd name="T8" fmla="*/ 70 w 129"/>
                <a:gd name="T9" fmla="*/ 345 h 371"/>
                <a:gd name="T10" fmla="*/ 73 w 129"/>
                <a:gd name="T11" fmla="*/ 296 h 371"/>
                <a:gd name="T12" fmla="*/ 71 w 129"/>
                <a:gd name="T13" fmla="*/ 230 h 371"/>
                <a:gd name="T14" fmla="*/ 64 w 129"/>
                <a:gd name="T15" fmla="*/ 205 h 371"/>
                <a:gd name="T16" fmla="*/ 54 w 129"/>
                <a:gd name="T17" fmla="*/ 242 h 371"/>
                <a:gd name="T18" fmla="*/ 45 w 129"/>
                <a:gd name="T19" fmla="*/ 292 h 371"/>
                <a:gd name="T20" fmla="*/ 35 w 129"/>
                <a:gd name="T21" fmla="*/ 327 h 371"/>
                <a:gd name="T22" fmla="*/ 35 w 129"/>
                <a:gd name="T23" fmla="*/ 342 h 371"/>
                <a:gd name="T24" fmla="*/ 29 w 129"/>
                <a:gd name="T25" fmla="*/ 361 h 371"/>
                <a:gd name="T26" fmla="*/ 10 w 129"/>
                <a:gd name="T27" fmla="*/ 367 h 371"/>
                <a:gd name="T28" fmla="*/ 10 w 129"/>
                <a:gd name="T29" fmla="*/ 356 h 371"/>
                <a:gd name="T30" fmla="*/ 9 w 129"/>
                <a:gd name="T31" fmla="*/ 340 h 371"/>
                <a:gd name="T32" fmla="*/ 12 w 129"/>
                <a:gd name="T33" fmla="*/ 285 h 371"/>
                <a:gd name="T34" fmla="*/ 19 w 129"/>
                <a:gd name="T35" fmla="*/ 208 h 371"/>
                <a:gd name="T36" fmla="*/ 10 w 129"/>
                <a:gd name="T37" fmla="*/ 203 h 371"/>
                <a:gd name="T38" fmla="*/ 16 w 129"/>
                <a:gd name="T39" fmla="*/ 181 h 371"/>
                <a:gd name="T40" fmla="*/ 7 w 129"/>
                <a:gd name="T41" fmla="*/ 176 h 371"/>
                <a:gd name="T42" fmla="*/ 3 w 129"/>
                <a:gd name="T43" fmla="*/ 154 h 371"/>
                <a:gd name="T44" fmla="*/ 2 w 129"/>
                <a:gd name="T45" fmla="*/ 140 h 371"/>
                <a:gd name="T46" fmla="*/ 1 w 129"/>
                <a:gd name="T47" fmla="*/ 134 h 371"/>
                <a:gd name="T48" fmla="*/ 3 w 129"/>
                <a:gd name="T49" fmla="*/ 126 h 371"/>
                <a:gd name="T50" fmla="*/ 12 w 129"/>
                <a:gd name="T51" fmla="*/ 82 h 371"/>
                <a:gd name="T52" fmla="*/ 38 w 129"/>
                <a:gd name="T53" fmla="*/ 60 h 371"/>
                <a:gd name="T54" fmla="*/ 51 w 129"/>
                <a:gd name="T55" fmla="*/ 50 h 371"/>
                <a:gd name="T56" fmla="*/ 46 w 129"/>
                <a:gd name="T57" fmla="*/ 36 h 371"/>
                <a:gd name="T58" fmla="*/ 47 w 129"/>
                <a:gd name="T59" fmla="*/ 28 h 371"/>
                <a:gd name="T60" fmla="*/ 62 w 129"/>
                <a:gd name="T61" fmla="*/ 1 h 371"/>
                <a:gd name="T62" fmla="*/ 81 w 129"/>
                <a:gd name="T63" fmla="*/ 23 h 371"/>
                <a:gd name="T64" fmla="*/ 85 w 129"/>
                <a:gd name="T65" fmla="*/ 29 h 371"/>
                <a:gd name="T66" fmla="*/ 77 w 129"/>
                <a:gd name="T67" fmla="*/ 43 h 371"/>
                <a:gd name="T68" fmla="*/ 95 w 129"/>
                <a:gd name="T69" fmla="*/ 63 h 371"/>
                <a:gd name="T70" fmla="*/ 122 w 129"/>
                <a:gd name="T71" fmla="*/ 110 h 371"/>
                <a:gd name="T72" fmla="*/ 128 w 129"/>
                <a:gd name="T73" fmla="*/ 142 h 371"/>
                <a:gd name="T74" fmla="*/ 117 w 129"/>
                <a:gd name="T75" fmla="*/ 176 h 371"/>
                <a:gd name="T76" fmla="*/ 111 w 129"/>
                <a:gd name="T77" fmla="*/ 187 h 371"/>
                <a:gd name="T78" fmla="*/ 104 w 129"/>
                <a:gd name="T79" fmla="*/ 209 h 371"/>
                <a:gd name="T80" fmla="*/ 103 w 129"/>
                <a:gd name="T81" fmla="*/ 131 h 371"/>
                <a:gd name="T82" fmla="*/ 104 w 129"/>
                <a:gd name="T83" fmla="*/ 153 h 371"/>
                <a:gd name="T84" fmla="*/ 105 w 129"/>
                <a:gd name="T85" fmla="*/ 135 h 371"/>
                <a:gd name="T86" fmla="*/ 23 w 129"/>
                <a:gd name="T87" fmla="*/ 133 h 371"/>
                <a:gd name="T88" fmla="*/ 23 w 129"/>
                <a:gd name="T89" fmla="*/ 147 h 371"/>
                <a:gd name="T90" fmla="*/ 24 w 129"/>
                <a:gd name="T91" fmla="*/ 145 h 371"/>
                <a:gd name="T92" fmla="*/ 23 w 129"/>
                <a:gd name="T93" fmla="*/ 133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9" h="371">
                  <a:moveTo>
                    <a:pt x="102" y="250"/>
                  </a:moveTo>
                  <a:cubicBezTo>
                    <a:pt x="102" y="250"/>
                    <a:pt x="102" y="274"/>
                    <a:pt x="101" y="284"/>
                  </a:cubicBezTo>
                  <a:cubicBezTo>
                    <a:pt x="100" y="295"/>
                    <a:pt x="97" y="310"/>
                    <a:pt x="97" y="315"/>
                  </a:cubicBezTo>
                  <a:cubicBezTo>
                    <a:pt x="96" y="319"/>
                    <a:pt x="94" y="334"/>
                    <a:pt x="93" y="340"/>
                  </a:cubicBezTo>
                  <a:cubicBezTo>
                    <a:pt x="92" y="347"/>
                    <a:pt x="90" y="349"/>
                    <a:pt x="91" y="352"/>
                  </a:cubicBezTo>
                  <a:cubicBezTo>
                    <a:pt x="92" y="354"/>
                    <a:pt x="99" y="362"/>
                    <a:pt x="92" y="367"/>
                  </a:cubicBezTo>
                  <a:cubicBezTo>
                    <a:pt x="92" y="367"/>
                    <a:pt x="84" y="371"/>
                    <a:pt x="73" y="361"/>
                  </a:cubicBezTo>
                  <a:cubicBezTo>
                    <a:pt x="73" y="361"/>
                    <a:pt x="71" y="361"/>
                    <a:pt x="72" y="357"/>
                  </a:cubicBezTo>
                  <a:cubicBezTo>
                    <a:pt x="70" y="356"/>
                    <a:pt x="71" y="354"/>
                    <a:pt x="72" y="352"/>
                  </a:cubicBezTo>
                  <a:cubicBezTo>
                    <a:pt x="72" y="349"/>
                    <a:pt x="70" y="347"/>
                    <a:pt x="70" y="345"/>
                  </a:cubicBezTo>
                  <a:cubicBezTo>
                    <a:pt x="70" y="343"/>
                    <a:pt x="68" y="327"/>
                    <a:pt x="70" y="321"/>
                  </a:cubicBezTo>
                  <a:cubicBezTo>
                    <a:pt x="72" y="315"/>
                    <a:pt x="74" y="302"/>
                    <a:pt x="73" y="296"/>
                  </a:cubicBezTo>
                  <a:cubicBezTo>
                    <a:pt x="73" y="291"/>
                    <a:pt x="74" y="273"/>
                    <a:pt x="73" y="265"/>
                  </a:cubicBezTo>
                  <a:cubicBezTo>
                    <a:pt x="73" y="256"/>
                    <a:pt x="73" y="235"/>
                    <a:pt x="71" y="230"/>
                  </a:cubicBezTo>
                  <a:cubicBezTo>
                    <a:pt x="69" y="226"/>
                    <a:pt x="65" y="214"/>
                    <a:pt x="65" y="212"/>
                  </a:cubicBezTo>
                  <a:cubicBezTo>
                    <a:pt x="65" y="209"/>
                    <a:pt x="64" y="205"/>
                    <a:pt x="64" y="205"/>
                  </a:cubicBezTo>
                  <a:cubicBezTo>
                    <a:pt x="64" y="205"/>
                    <a:pt x="63" y="212"/>
                    <a:pt x="62" y="214"/>
                  </a:cubicBezTo>
                  <a:cubicBezTo>
                    <a:pt x="61" y="216"/>
                    <a:pt x="56" y="236"/>
                    <a:pt x="54" y="242"/>
                  </a:cubicBezTo>
                  <a:cubicBezTo>
                    <a:pt x="52" y="248"/>
                    <a:pt x="52" y="258"/>
                    <a:pt x="50" y="269"/>
                  </a:cubicBezTo>
                  <a:cubicBezTo>
                    <a:pt x="48" y="279"/>
                    <a:pt x="45" y="288"/>
                    <a:pt x="45" y="292"/>
                  </a:cubicBezTo>
                  <a:cubicBezTo>
                    <a:pt x="44" y="297"/>
                    <a:pt x="40" y="309"/>
                    <a:pt x="39" y="314"/>
                  </a:cubicBezTo>
                  <a:cubicBezTo>
                    <a:pt x="37" y="319"/>
                    <a:pt x="36" y="324"/>
                    <a:pt x="35" y="327"/>
                  </a:cubicBezTo>
                  <a:cubicBezTo>
                    <a:pt x="34" y="330"/>
                    <a:pt x="33" y="331"/>
                    <a:pt x="34" y="333"/>
                  </a:cubicBezTo>
                  <a:cubicBezTo>
                    <a:pt x="35" y="335"/>
                    <a:pt x="37" y="339"/>
                    <a:pt x="35" y="342"/>
                  </a:cubicBezTo>
                  <a:cubicBezTo>
                    <a:pt x="33" y="346"/>
                    <a:pt x="30" y="349"/>
                    <a:pt x="30" y="352"/>
                  </a:cubicBezTo>
                  <a:cubicBezTo>
                    <a:pt x="30" y="354"/>
                    <a:pt x="32" y="360"/>
                    <a:pt x="29" y="361"/>
                  </a:cubicBezTo>
                  <a:cubicBezTo>
                    <a:pt x="27" y="362"/>
                    <a:pt x="22" y="363"/>
                    <a:pt x="21" y="365"/>
                  </a:cubicBezTo>
                  <a:cubicBezTo>
                    <a:pt x="20" y="366"/>
                    <a:pt x="13" y="368"/>
                    <a:pt x="10" y="367"/>
                  </a:cubicBezTo>
                  <a:cubicBezTo>
                    <a:pt x="7" y="368"/>
                    <a:pt x="3" y="364"/>
                    <a:pt x="4" y="362"/>
                  </a:cubicBezTo>
                  <a:cubicBezTo>
                    <a:pt x="4" y="362"/>
                    <a:pt x="8" y="358"/>
                    <a:pt x="10" y="356"/>
                  </a:cubicBezTo>
                  <a:cubicBezTo>
                    <a:pt x="12" y="355"/>
                    <a:pt x="12" y="353"/>
                    <a:pt x="12" y="351"/>
                  </a:cubicBezTo>
                  <a:cubicBezTo>
                    <a:pt x="12" y="349"/>
                    <a:pt x="11" y="344"/>
                    <a:pt x="9" y="340"/>
                  </a:cubicBezTo>
                  <a:cubicBezTo>
                    <a:pt x="8" y="336"/>
                    <a:pt x="7" y="333"/>
                    <a:pt x="8" y="329"/>
                  </a:cubicBezTo>
                  <a:cubicBezTo>
                    <a:pt x="9" y="326"/>
                    <a:pt x="12" y="291"/>
                    <a:pt x="12" y="285"/>
                  </a:cubicBezTo>
                  <a:cubicBezTo>
                    <a:pt x="13" y="279"/>
                    <a:pt x="16" y="255"/>
                    <a:pt x="16" y="246"/>
                  </a:cubicBezTo>
                  <a:cubicBezTo>
                    <a:pt x="17" y="238"/>
                    <a:pt x="20" y="209"/>
                    <a:pt x="19" y="208"/>
                  </a:cubicBezTo>
                  <a:cubicBezTo>
                    <a:pt x="18" y="208"/>
                    <a:pt x="18" y="208"/>
                    <a:pt x="18" y="208"/>
                  </a:cubicBezTo>
                  <a:cubicBezTo>
                    <a:pt x="18" y="208"/>
                    <a:pt x="14" y="209"/>
                    <a:pt x="10" y="203"/>
                  </a:cubicBezTo>
                  <a:cubicBezTo>
                    <a:pt x="5" y="197"/>
                    <a:pt x="2" y="198"/>
                    <a:pt x="5" y="195"/>
                  </a:cubicBezTo>
                  <a:cubicBezTo>
                    <a:pt x="8" y="193"/>
                    <a:pt x="16" y="181"/>
                    <a:pt x="16" y="181"/>
                  </a:cubicBezTo>
                  <a:cubicBezTo>
                    <a:pt x="14" y="177"/>
                    <a:pt x="14" y="177"/>
                    <a:pt x="14" y="177"/>
                  </a:cubicBezTo>
                  <a:cubicBezTo>
                    <a:pt x="14" y="177"/>
                    <a:pt x="8" y="180"/>
                    <a:pt x="7" y="176"/>
                  </a:cubicBezTo>
                  <a:cubicBezTo>
                    <a:pt x="7" y="173"/>
                    <a:pt x="8" y="168"/>
                    <a:pt x="7" y="165"/>
                  </a:cubicBezTo>
                  <a:cubicBezTo>
                    <a:pt x="6" y="163"/>
                    <a:pt x="5" y="155"/>
                    <a:pt x="3" y="154"/>
                  </a:cubicBezTo>
                  <a:cubicBezTo>
                    <a:pt x="2" y="152"/>
                    <a:pt x="0" y="147"/>
                    <a:pt x="0" y="144"/>
                  </a:cubicBezTo>
                  <a:cubicBezTo>
                    <a:pt x="0" y="141"/>
                    <a:pt x="2" y="140"/>
                    <a:pt x="2" y="140"/>
                  </a:cubicBezTo>
                  <a:cubicBezTo>
                    <a:pt x="2" y="140"/>
                    <a:pt x="1" y="138"/>
                    <a:pt x="0" y="137"/>
                  </a:cubicBezTo>
                  <a:cubicBezTo>
                    <a:pt x="0" y="136"/>
                    <a:pt x="0" y="135"/>
                    <a:pt x="1" y="134"/>
                  </a:cubicBezTo>
                  <a:cubicBezTo>
                    <a:pt x="1" y="133"/>
                    <a:pt x="1" y="132"/>
                    <a:pt x="2" y="130"/>
                  </a:cubicBezTo>
                  <a:cubicBezTo>
                    <a:pt x="2" y="130"/>
                    <a:pt x="3" y="128"/>
                    <a:pt x="3" y="126"/>
                  </a:cubicBezTo>
                  <a:cubicBezTo>
                    <a:pt x="3" y="124"/>
                    <a:pt x="4" y="115"/>
                    <a:pt x="6" y="107"/>
                  </a:cubicBezTo>
                  <a:cubicBezTo>
                    <a:pt x="8" y="100"/>
                    <a:pt x="11" y="88"/>
                    <a:pt x="12" y="82"/>
                  </a:cubicBezTo>
                  <a:cubicBezTo>
                    <a:pt x="12" y="76"/>
                    <a:pt x="11" y="71"/>
                    <a:pt x="15" y="69"/>
                  </a:cubicBezTo>
                  <a:cubicBezTo>
                    <a:pt x="19" y="66"/>
                    <a:pt x="34" y="61"/>
                    <a:pt x="38" y="60"/>
                  </a:cubicBezTo>
                  <a:cubicBezTo>
                    <a:pt x="43" y="59"/>
                    <a:pt x="47" y="57"/>
                    <a:pt x="49" y="56"/>
                  </a:cubicBezTo>
                  <a:cubicBezTo>
                    <a:pt x="51" y="54"/>
                    <a:pt x="52" y="53"/>
                    <a:pt x="51" y="50"/>
                  </a:cubicBezTo>
                  <a:cubicBezTo>
                    <a:pt x="50" y="46"/>
                    <a:pt x="50" y="40"/>
                    <a:pt x="50" y="39"/>
                  </a:cubicBezTo>
                  <a:cubicBezTo>
                    <a:pt x="50" y="39"/>
                    <a:pt x="47" y="40"/>
                    <a:pt x="46" y="36"/>
                  </a:cubicBezTo>
                  <a:cubicBezTo>
                    <a:pt x="45" y="32"/>
                    <a:pt x="44" y="29"/>
                    <a:pt x="45" y="27"/>
                  </a:cubicBezTo>
                  <a:cubicBezTo>
                    <a:pt x="46" y="26"/>
                    <a:pt x="47" y="27"/>
                    <a:pt x="47" y="28"/>
                  </a:cubicBezTo>
                  <a:cubicBezTo>
                    <a:pt x="47" y="28"/>
                    <a:pt x="45" y="22"/>
                    <a:pt x="46" y="18"/>
                  </a:cubicBezTo>
                  <a:cubicBezTo>
                    <a:pt x="47" y="13"/>
                    <a:pt x="50" y="1"/>
                    <a:pt x="62" y="1"/>
                  </a:cubicBezTo>
                  <a:cubicBezTo>
                    <a:pt x="62" y="1"/>
                    <a:pt x="74" y="0"/>
                    <a:pt x="80" y="9"/>
                  </a:cubicBezTo>
                  <a:cubicBezTo>
                    <a:pt x="84" y="16"/>
                    <a:pt x="81" y="21"/>
                    <a:pt x="81" y="23"/>
                  </a:cubicBezTo>
                  <a:cubicBezTo>
                    <a:pt x="81" y="23"/>
                    <a:pt x="80" y="27"/>
                    <a:pt x="80" y="27"/>
                  </a:cubicBezTo>
                  <a:cubicBezTo>
                    <a:pt x="81" y="28"/>
                    <a:pt x="85" y="25"/>
                    <a:pt x="85" y="29"/>
                  </a:cubicBezTo>
                  <a:cubicBezTo>
                    <a:pt x="84" y="32"/>
                    <a:pt x="81" y="39"/>
                    <a:pt x="80" y="38"/>
                  </a:cubicBezTo>
                  <a:cubicBezTo>
                    <a:pt x="78" y="38"/>
                    <a:pt x="78" y="41"/>
                    <a:pt x="77" y="43"/>
                  </a:cubicBezTo>
                  <a:cubicBezTo>
                    <a:pt x="77" y="44"/>
                    <a:pt x="75" y="51"/>
                    <a:pt x="78" y="54"/>
                  </a:cubicBezTo>
                  <a:cubicBezTo>
                    <a:pt x="81" y="56"/>
                    <a:pt x="91" y="62"/>
                    <a:pt x="95" y="63"/>
                  </a:cubicBezTo>
                  <a:cubicBezTo>
                    <a:pt x="101" y="66"/>
                    <a:pt x="117" y="66"/>
                    <a:pt x="118" y="73"/>
                  </a:cubicBezTo>
                  <a:cubicBezTo>
                    <a:pt x="118" y="73"/>
                    <a:pt x="120" y="97"/>
                    <a:pt x="122" y="110"/>
                  </a:cubicBezTo>
                  <a:cubicBezTo>
                    <a:pt x="124" y="122"/>
                    <a:pt x="129" y="134"/>
                    <a:pt x="129" y="136"/>
                  </a:cubicBezTo>
                  <a:cubicBezTo>
                    <a:pt x="128" y="138"/>
                    <a:pt x="127" y="140"/>
                    <a:pt x="128" y="142"/>
                  </a:cubicBezTo>
                  <a:cubicBezTo>
                    <a:pt x="128" y="145"/>
                    <a:pt x="127" y="145"/>
                    <a:pt x="126" y="149"/>
                  </a:cubicBezTo>
                  <a:cubicBezTo>
                    <a:pt x="126" y="154"/>
                    <a:pt x="118" y="173"/>
                    <a:pt x="117" y="176"/>
                  </a:cubicBezTo>
                  <a:cubicBezTo>
                    <a:pt x="116" y="179"/>
                    <a:pt x="113" y="183"/>
                    <a:pt x="111" y="183"/>
                  </a:cubicBezTo>
                  <a:cubicBezTo>
                    <a:pt x="109" y="183"/>
                    <a:pt x="110" y="183"/>
                    <a:pt x="111" y="187"/>
                  </a:cubicBezTo>
                  <a:cubicBezTo>
                    <a:pt x="112" y="191"/>
                    <a:pt x="116" y="208"/>
                    <a:pt x="115" y="209"/>
                  </a:cubicBezTo>
                  <a:cubicBezTo>
                    <a:pt x="114" y="209"/>
                    <a:pt x="104" y="209"/>
                    <a:pt x="104" y="209"/>
                  </a:cubicBezTo>
                  <a:cubicBezTo>
                    <a:pt x="104" y="209"/>
                    <a:pt x="102" y="245"/>
                    <a:pt x="102" y="250"/>
                  </a:cubicBezTo>
                  <a:close/>
                  <a:moveTo>
                    <a:pt x="103" y="131"/>
                  </a:moveTo>
                  <a:cubicBezTo>
                    <a:pt x="103" y="131"/>
                    <a:pt x="103" y="150"/>
                    <a:pt x="102" y="153"/>
                  </a:cubicBezTo>
                  <a:cubicBezTo>
                    <a:pt x="102" y="155"/>
                    <a:pt x="103" y="157"/>
                    <a:pt x="104" y="153"/>
                  </a:cubicBezTo>
                  <a:cubicBezTo>
                    <a:pt x="106" y="149"/>
                    <a:pt x="106" y="143"/>
                    <a:pt x="106" y="141"/>
                  </a:cubicBezTo>
                  <a:cubicBezTo>
                    <a:pt x="106" y="138"/>
                    <a:pt x="106" y="137"/>
                    <a:pt x="105" y="135"/>
                  </a:cubicBezTo>
                  <a:cubicBezTo>
                    <a:pt x="104" y="132"/>
                    <a:pt x="103" y="131"/>
                    <a:pt x="103" y="131"/>
                  </a:cubicBezTo>
                  <a:close/>
                  <a:moveTo>
                    <a:pt x="23" y="133"/>
                  </a:moveTo>
                  <a:cubicBezTo>
                    <a:pt x="23" y="134"/>
                    <a:pt x="22" y="137"/>
                    <a:pt x="22" y="141"/>
                  </a:cubicBezTo>
                  <a:cubicBezTo>
                    <a:pt x="23" y="144"/>
                    <a:pt x="23" y="147"/>
                    <a:pt x="23" y="147"/>
                  </a:cubicBezTo>
                  <a:cubicBezTo>
                    <a:pt x="23" y="147"/>
                    <a:pt x="24" y="154"/>
                    <a:pt x="24" y="151"/>
                  </a:cubicBezTo>
                  <a:cubicBezTo>
                    <a:pt x="24" y="149"/>
                    <a:pt x="24" y="147"/>
                    <a:pt x="24" y="145"/>
                  </a:cubicBezTo>
                  <a:cubicBezTo>
                    <a:pt x="24" y="142"/>
                    <a:pt x="24" y="134"/>
                    <a:pt x="24" y="134"/>
                  </a:cubicBezTo>
                  <a:cubicBezTo>
                    <a:pt x="24" y="134"/>
                    <a:pt x="23" y="131"/>
                    <a:pt x="23" y="133"/>
                  </a:cubicBezTo>
                  <a:close/>
                </a:path>
              </a:pathLst>
            </a:custGeom>
            <a:solidFill>
              <a:schemeClr val="tx1">
                <a:lumMod val="75000"/>
                <a:lumOff val="25000"/>
              </a:schemeClr>
            </a:solidFill>
            <a:ln w="3175">
              <a:noFill/>
            </a:ln>
            <a:extLst/>
          </p:spPr>
          <p:txBody>
            <a:bodyPr vert="horz" wrap="square" lIns="109728" tIns="54864" rIns="109728" bIns="54864" numCol="1" anchor="t" anchorCtr="0" compatLnSpc="1">
              <a:prstTxWarp prst="textNoShape">
                <a:avLst/>
              </a:prstTxWarp>
            </a:bodyPr>
            <a:lstStyle/>
            <a:p>
              <a:endParaRPr lang="zh-CN" altLang="en-US" sz="2160"/>
            </a:p>
          </p:txBody>
        </p:sp>
        <p:sp>
          <p:nvSpPr>
            <p:cNvPr id="131" name="Freeform 11"/>
            <p:cNvSpPr>
              <a:spLocks/>
            </p:cNvSpPr>
            <p:nvPr/>
          </p:nvSpPr>
          <p:spPr bwMode="auto">
            <a:xfrm>
              <a:off x="4482737" y="3765673"/>
              <a:ext cx="97748" cy="87179"/>
            </a:xfrm>
            <a:custGeom>
              <a:avLst/>
              <a:gdLst>
                <a:gd name="T0" fmla="*/ 16 w 16"/>
                <a:gd name="T1" fmla="*/ 10 h 14"/>
                <a:gd name="T2" fmla="*/ 14 w 16"/>
                <a:gd name="T3" fmla="*/ 14 h 14"/>
                <a:gd name="T4" fmla="*/ 3 w 16"/>
                <a:gd name="T5" fmla="*/ 3 h 14"/>
                <a:gd name="T6" fmla="*/ 0 w 16"/>
                <a:gd name="T7" fmla="*/ 2 h 14"/>
                <a:gd name="T8" fmla="*/ 0 w 16"/>
                <a:gd name="T9" fmla="*/ 1 h 14"/>
                <a:gd name="T10" fmla="*/ 16 w 16"/>
                <a:gd name="T11" fmla="*/ 10 h 14"/>
              </a:gdLst>
              <a:ahLst/>
              <a:cxnLst>
                <a:cxn ang="0">
                  <a:pos x="T0" y="T1"/>
                </a:cxn>
                <a:cxn ang="0">
                  <a:pos x="T2" y="T3"/>
                </a:cxn>
                <a:cxn ang="0">
                  <a:pos x="T4" y="T5"/>
                </a:cxn>
                <a:cxn ang="0">
                  <a:pos x="T6" y="T7"/>
                </a:cxn>
                <a:cxn ang="0">
                  <a:pos x="T8" y="T9"/>
                </a:cxn>
                <a:cxn ang="0">
                  <a:pos x="T10" y="T11"/>
                </a:cxn>
              </a:cxnLst>
              <a:rect l="0" t="0" r="r" b="b"/>
              <a:pathLst>
                <a:path w="16" h="14">
                  <a:moveTo>
                    <a:pt x="16" y="10"/>
                  </a:moveTo>
                  <a:cubicBezTo>
                    <a:pt x="14" y="14"/>
                    <a:pt x="14" y="14"/>
                    <a:pt x="14" y="14"/>
                  </a:cubicBezTo>
                  <a:cubicBezTo>
                    <a:pt x="14" y="14"/>
                    <a:pt x="11" y="5"/>
                    <a:pt x="3" y="3"/>
                  </a:cubicBezTo>
                  <a:cubicBezTo>
                    <a:pt x="0" y="2"/>
                    <a:pt x="0" y="2"/>
                    <a:pt x="0" y="2"/>
                  </a:cubicBezTo>
                  <a:cubicBezTo>
                    <a:pt x="0" y="1"/>
                    <a:pt x="0" y="1"/>
                    <a:pt x="0" y="1"/>
                  </a:cubicBezTo>
                  <a:cubicBezTo>
                    <a:pt x="0" y="1"/>
                    <a:pt x="7" y="0"/>
                    <a:pt x="16"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9728" tIns="54864" rIns="109728" bIns="54864" numCol="1" anchor="t" anchorCtr="0" compatLnSpc="1">
              <a:prstTxWarp prst="textNoShape">
                <a:avLst/>
              </a:prstTxWarp>
            </a:bodyPr>
            <a:lstStyle/>
            <a:p>
              <a:endParaRPr lang="zh-CN" altLang="en-US" sz="2160"/>
            </a:p>
          </p:txBody>
        </p:sp>
        <p:sp>
          <p:nvSpPr>
            <p:cNvPr id="132" name="Freeform 12"/>
            <p:cNvSpPr>
              <a:spLocks/>
            </p:cNvSpPr>
            <p:nvPr/>
          </p:nvSpPr>
          <p:spPr bwMode="auto">
            <a:xfrm>
              <a:off x="3896254" y="3760389"/>
              <a:ext cx="92464" cy="81896"/>
            </a:xfrm>
            <a:custGeom>
              <a:avLst/>
              <a:gdLst>
                <a:gd name="T0" fmla="*/ 4 w 15"/>
                <a:gd name="T1" fmla="*/ 13 h 13"/>
                <a:gd name="T2" fmla="*/ 0 w 15"/>
                <a:gd name="T3" fmla="*/ 11 h 13"/>
                <a:gd name="T4" fmla="*/ 7 w 15"/>
                <a:gd name="T5" fmla="*/ 1 h 13"/>
                <a:gd name="T6" fmla="*/ 14 w 15"/>
                <a:gd name="T7" fmla="*/ 1 h 13"/>
                <a:gd name="T8" fmla="*/ 15 w 15"/>
                <a:gd name="T9" fmla="*/ 1 h 13"/>
                <a:gd name="T10" fmla="*/ 4 w 15"/>
                <a:gd name="T11" fmla="*/ 5 h 13"/>
                <a:gd name="T12" fmla="*/ 4 w 15"/>
                <a:gd name="T13" fmla="*/ 10 h 13"/>
                <a:gd name="T14" fmla="*/ 6 w 15"/>
                <a:gd name="T15" fmla="*/ 12 h 13"/>
                <a:gd name="T16" fmla="*/ 4 w 15"/>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3">
                  <a:moveTo>
                    <a:pt x="4" y="13"/>
                  </a:moveTo>
                  <a:cubicBezTo>
                    <a:pt x="4" y="13"/>
                    <a:pt x="0" y="13"/>
                    <a:pt x="0" y="11"/>
                  </a:cubicBezTo>
                  <a:cubicBezTo>
                    <a:pt x="0" y="9"/>
                    <a:pt x="1" y="1"/>
                    <a:pt x="7" y="1"/>
                  </a:cubicBezTo>
                  <a:cubicBezTo>
                    <a:pt x="14" y="1"/>
                    <a:pt x="13" y="0"/>
                    <a:pt x="14" y="1"/>
                  </a:cubicBezTo>
                  <a:cubicBezTo>
                    <a:pt x="15" y="1"/>
                    <a:pt x="15" y="1"/>
                    <a:pt x="15" y="1"/>
                  </a:cubicBezTo>
                  <a:cubicBezTo>
                    <a:pt x="15" y="1"/>
                    <a:pt x="5" y="2"/>
                    <a:pt x="4" y="5"/>
                  </a:cubicBezTo>
                  <a:cubicBezTo>
                    <a:pt x="4" y="8"/>
                    <a:pt x="4" y="10"/>
                    <a:pt x="4" y="10"/>
                  </a:cubicBezTo>
                  <a:cubicBezTo>
                    <a:pt x="5" y="11"/>
                    <a:pt x="6" y="12"/>
                    <a:pt x="6" y="12"/>
                  </a:cubicBezTo>
                  <a:lnTo>
                    <a:pt x="4"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9728" tIns="54864" rIns="109728" bIns="54864" numCol="1" anchor="t" anchorCtr="0" compatLnSpc="1">
              <a:prstTxWarp prst="textNoShape">
                <a:avLst/>
              </a:prstTxWarp>
            </a:bodyPr>
            <a:lstStyle/>
            <a:p>
              <a:endParaRPr lang="zh-CN" altLang="en-US" sz="2160"/>
            </a:p>
          </p:txBody>
        </p:sp>
        <p:sp>
          <p:nvSpPr>
            <p:cNvPr id="133" name="Freeform 164"/>
            <p:cNvSpPr>
              <a:spLocks/>
            </p:cNvSpPr>
            <p:nvPr/>
          </p:nvSpPr>
          <p:spPr bwMode="auto">
            <a:xfrm>
              <a:off x="4085296" y="3065842"/>
              <a:ext cx="334132" cy="814618"/>
            </a:xfrm>
            <a:custGeom>
              <a:avLst/>
              <a:gdLst>
                <a:gd name="T0" fmla="*/ 29 w 40"/>
                <a:gd name="T1" fmla="*/ 50 h 86"/>
                <a:gd name="T2" fmla="*/ 29 w 40"/>
                <a:gd name="T3" fmla="*/ 36 h 86"/>
                <a:gd name="T4" fmla="*/ 34 w 40"/>
                <a:gd name="T5" fmla="*/ 5 h 86"/>
                <a:gd name="T6" fmla="*/ 34 w 40"/>
                <a:gd name="T7" fmla="*/ 3 h 86"/>
                <a:gd name="T8" fmla="*/ 33 w 40"/>
                <a:gd name="T9" fmla="*/ 0 h 86"/>
                <a:gd name="T10" fmla="*/ 29 w 40"/>
                <a:gd name="T11" fmla="*/ 3 h 86"/>
                <a:gd name="T12" fmla="*/ 21 w 40"/>
                <a:gd name="T13" fmla="*/ 8 h 86"/>
                <a:gd name="T14" fmla="*/ 17 w 40"/>
                <a:gd name="T15" fmla="*/ 5 h 86"/>
                <a:gd name="T16" fmla="*/ 12 w 40"/>
                <a:gd name="T17" fmla="*/ 2 h 86"/>
                <a:gd name="T18" fmla="*/ 10 w 40"/>
                <a:gd name="T19" fmla="*/ 4 h 86"/>
                <a:gd name="T20" fmla="*/ 11 w 40"/>
                <a:gd name="T21" fmla="*/ 27 h 86"/>
                <a:gd name="T22" fmla="*/ 10 w 40"/>
                <a:gd name="T23" fmla="*/ 59 h 86"/>
                <a:gd name="T24" fmla="*/ 1 w 40"/>
                <a:gd name="T25" fmla="*/ 85 h 86"/>
                <a:gd name="T26" fmla="*/ 21 w 40"/>
                <a:gd name="T27" fmla="*/ 86 h 86"/>
                <a:gd name="T28" fmla="*/ 40 w 40"/>
                <a:gd name="T29" fmla="*/ 83 h 86"/>
                <a:gd name="T30" fmla="*/ 29 w 40"/>
                <a:gd name="T31" fmla="*/ 50 h 86"/>
                <a:gd name="connsiteX0" fmla="*/ 7813 w 9836"/>
                <a:gd name="connsiteY0" fmla="*/ 5860 h 10084"/>
                <a:gd name="connsiteX1" fmla="*/ 7022 w 9836"/>
                <a:gd name="connsiteY1" fmla="*/ 4186 h 10084"/>
                <a:gd name="connsiteX2" fmla="*/ 8272 w 9836"/>
                <a:gd name="connsiteY2" fmla="*/ 581 h 10084"/>
                <a:gd name="connsiteX3" fmla="*/ 8272 w 9836"/>
                <a:gd name="connsiteY3" fmla="*/ 349 h 10084"/>
                <a:gd name="connsiteX4" fmla="*/ 8022 w 9836"/>
                <a:gd name="connsiteY4" fmla="*/ 0 h 10084"/>
                <a:gd name="connsiteX5" fmla="*/ 7022 w 9836"/>
                <a:gd name="connsiteY5" fmla="*/ 349 h 10084"/>
                <a:gd name="connsiteX6" fmla="*/ 5022 w 9836"/>
                <a:gd name="connsiteY6" fmla="*/ 930 h 10084"/>
                <a:gd name="connsiteX7" fmla="*/ 4022 w 9836"/>
                <a:gd name="connsiteY7" fmla="*/ 581 h 10084"/>
                <a:gd name="connsiteX8" fmla="*/ 2772 w 9836"/>
                <a:gd name="connsiteY8" fmla="*/ 233 h 10084"/>
                <a:gd name="connsiteX9" fmla="*/ 2272 w 9836"/>
                <a:gd name="connsiteY9" fmla="*/ 465 h 10084"/>
                <a:gd name="connsiteX10" fmla="*/ 2522 w 9836"/>
                <a:gd name="connsiteY10" fmla="*/ 3140 h 10084"/>
                <a:gd name="connsiteX11" fmla="*/ 2272 w 9836"/>
                <a:gd name="connsiteY11" fmla="*/ 6860 h 10084"/>
                <a:gd name="connsiteX12" fmla="*/ 22 w 9836"/>
                <a:gd name="connsiteY12" fmla="*/ 9884 h 10084"/>
                <a:gd name="connsiteX13" fmla="*/ 5022 w 9836"/>
                <a:gd name="connsiteY13" fmla="*/ 10000 h 10084"/>
                <a:gd name="connsiteX14" fmla="*/ 9772 w 9836"/>
                <a:gd name="connsiteY14" fmla="*/ 9651 h 10084"/>
                <a:gd name="connsiteX15" fmla="*/ 7813 w 9836"/>
                <a:gd name="connsiteY15" fmla="*/ 5860 h 10084"/>
                <a:gd name="connsiteX0" fmla="*/ 7943 w 10001"/>
                <a:gd name="connsiteY0" fmla="*/ 5811 h 10000"/>
                <a:gd name="connsiteX1" fmla="*/ 7842 w 10001"/>
                <a:gd name="connsiteY1" fmla="*/ 4151 h 10000"/>
                <a:gd name="connsiteX2" fmla="*/ 8410 w 10001"/>
                <a:gd name="connsiteY2" fmla="*/ 576 h 10000"/>
                <a:gd name="connsiteX3" fmla="*/ 8410 w 10001"/>
                <a:gd name="connsiteY3" fmla="*/ 346 h 10000"/>
                <a:gd name="connsiteX4" fmla="*/ 8156 w 10001"/>
                <a:gd name="connsiteY4" fmla="*/ 0 h 10000"/>
                <a:gd name="connsiteX5" fmla="*/ 7139 w 10001"/>
                <a:gd name="connsiteY5" fmla="*/ 346 h 10000"/>
                <a:gd name="connsiteX6" fmla="*/ 5106 w 10001"/>
                <a:gd name="connsiteY6" fmla="*/ 922 h 10000"/>
                <a:gd name="connsiteX7" fmla="*/ 4089 w 10001"/>
                <a:gd name="connsiteY7" fmla="*/ 576 h 10000"/>
                <a:gd name="connsiteX8" fmla="*/ 2818 w 10001"/>
                <a:gd name="connsiteY8" fmla="*/ 231 h 10000"/>
                <a:gd name="connsiteX9" fmla="*/ 2310 w 10001"/>
                <a:gd name="connsiteY9" fmla="*/ 461 h 10000"/>
                <a:gd name="connsiteX10" fmla="*/ 2564 w 10001"/>
                <a:gd name="connsiteY10" fmla="*/ 3114 h 10000"/>
                <a:gd name="connsiteX11" fmla="*/ 2310 w 10001"/>
                <a:gd name="connsiteY11" fmla="*/ 6803 h 10000"/>
                <a:gd name="connsiteX12" fmla="*/ 22 w 10001"/>
                <a:gd name="connsiteY12" fmla="*/ 9802 h 10000"/>
                <a:gd name="connsiteX13" fmla="*/ 5106 w 10001"/>
                <a:gd name="connsiteY13" fmla="*/ 9917 h 10000"/>
                <a:gd name="connsiteX14" fmla="*/ 9935 w 10001"/>
                <a:gd name="connsiteY14" fmla="*/ 9571 h 10000"/>
                <a:gd name="connsiteX15" fmla="*/ 7943 w 10001"/>
                <a:gd name="connsiteY15" fmla="*/ 5811 h 10000"/>
                <a:gd name="connsiteX0" fmla="*/ 7943 w 10295"/>
                <a:gd name="connsiteY0" fmla="*/ 5811 h 10106"/>
                <a:gd name="connsiteX1" fmla="*/ 7842 w 10295"/>
                <a:gd name="connsiteY1" fmla="*/ 4151 h 10106"/>
                <a:gd name="connsiteX2" fmla="*/ 8410 w 10295"/>
                <a:gd name="connsiteY2" fmla="*/ 576 h 10106"/>
                <a:gd name="connsiteX3" fmla="*/ 8410 w 10295"/>
                <a:gd name="connsiteY3" fmla="*/ 346 h 10106"/>
                <a:gd name="connsiteX4" fmla="*/ 8156 w 10295"/>
                <a:gd name="connsiteY4" fmla="*/ 0 h 10106"/>
                <a:gd name="connsiteX5" fmla="*/ 7139 w 10295"/>
                <a:gd name="connsiteY5" fmla="*/ 346 h 10106"/>
                <a:gd name="connsiteX6" fmla="*/ 5106 w 10295"/>
                <a:gd name="connsiteY6" fmla="*/ 922 h 10106"/>
                <a:gd name="connsiteX7" fmla="*/ 4089 w 10295"/>
                <a:gd name="connsiteY7" fmla="*/ 576 h 10106"/>
                <a:gd name="connsiteX8" fmla="*/ 2818 w 10295"/>
                <a:gd name="connsiteY8" fmla="*/ 231 h 10106"/>
                <a:gd name="connsiteX9" fmla="*/ 2310 w 10295"/>
                <a:gd name="connsiteY9" fmla="*/ 461 h 10106"/>
                <a:gd name="connsiteX10" fmla="*/ 2564 w 10295"/>
                <a:gd name="connsiteY10" fmla="*/ 3114 h 10106"/>
                <a:gd name="connsiteX11" fmla="*/ 2310 w 10295"/>
                <a:gd name="connsiteY11" fmla="*/ 6803 h 10106"/>
                <a:gd name="connsiteX12" fmla="*/ 22 w 10295"/>
                <a:gd name="connsiteY12" fmla="*/ 9802 h 10106"/>
                <a:gd name="connsiteX13" fmla="*/ 5106 w 10295"/>
                <a:gd name="connsiteY13" fmla="*/ 9917 h 10106"/>
                <a:gd name="connsiteX14" fmla="*/ 10236 w 10295"/>
                <a:gd name="connsiteY14" fmla="*/ 9753 h 10106"/>
                <a:gd name="connsiteX15" fmla="*/ 7943 w 10295"/>
                <a:gd name="connsiteY15" fmla="*/ 5811 h 10106"/>
                <a:gd name="connsiteX0" fmla="*/ 7943 w 10493"/>
                <a:gd name="connsiteY0" fmla="*/ 5811 h 9955"/>
                <a:gd name="connsiteX1" fmla="*/ 7842 w 10493"/>
                <a:gd name="connsiteY1" fmla="*/ 4151 h 9955"/>
                <a:gd name="connsiteX2" fmla="*/ 8410 w 10493"/>
                <a:gd name="connsiteY2" fmla="*/ 576 h 9955"/>
                <a:gd name="connsiteX3" fmla="*/ 8410 w 10493"/>
                <a:gd name="connsiteY3" fmla="*/ 346 h 9955"/>
                <a:gd name="connsiteX4" fmla="*/ 8156 w 10493"/>
                <a:gd name="connsiteY4" fmla="*/ 0 h 9955"/>
                <a:gd name="connsiteX5" fmla="*/ 7139 w 10493"/>
                <a:gd name="connsiteY5" fmla="*/ 346 h 9955"/>
                <a:gd name="connsiteX6" fmla="*/ 5106 w 10493"/>
                <a:gd name="connsiteY6" fmla="*/ 922 h 9955"/>
                <a:gd name="connsiteX7" fmla="*/ 4089 w 10493"/>
                <a:gd name="connsiteY7" fmla="*/ 576 h 9955"/>
                <a:gd name="connsiteX8" fmla="*/ 2818 w 10493"/>
                <a:gd name="connsiteY8" fmla="*/ 231 h 9955"/>
                <a:gd name="connsiteX9" fmla="*/ 2310 w 10493"/>
                <a:gd name="connsiteY9" fmla="*/ 461 h 9955"/>
                <a:gd name="connsiteX10" fmla="*/ 2564 w 10493"/>
                <a:gd name="connsiteY10" fmla="*/ 3114 h 9955"/>
                <a:gd name="connsiteX11" fmla="*/ 2310 w 10493"/>
                <a:gd name="connsiteY11" fmla="*/ 6803 h 9955"/>
                <a:gd name="connsiteX12" fmla="*/ 22 w 10493"/>
                <a:gd name="connsiteY12" fmla="*/ 9802 h 9955"/>
                <a:gd name="connsiteX13" fmla="*/ 5106 w 10493"/>
                <a:gd name="connsiteY13" fmla="*/ 9917 h 9955"/>
                <a:gd name="connsiteX14" fmla="*/ 10236 w 10493"/>
                <a:gd name="connsiteY14" fmla="*/ 9753 h 9955"/>
                <a:gd name="connsiteX15" fmla="*/ 7943 w 10493"/>
                <a:gd name="connsiteY15" fmla="*/ 5811 h 9955"/>
                <a:gd name="connsiteX0" fmla="*/ 7646 w 10076"/>
                <a:gd name="connsiteY0" fmla="*/ 5837 h 10118"/>
                <a:gd name="connsiteX1" fmla="*/ 7550 w 10076"/>
                <a:gd name="connsiteY1" fmla="*/ 4170 h 10118"/>
                <a:gd name="connsiteX2" fmla="*/ 8091 w 10076"/>
                <a:gd name="connsiteY2" fmla="*/ 579 h 10118"/>
                <a:gd name="connsiteX3" fmla="*/ 8091 w 10076"/>
                <a:gd name="connsiteY3" fmla="*/ 348 h 10118"/>
                <a:gd name="connsiteX4" fmla="*/ 7849 w 10076"/>
                <a:gd name="connsiteY4" fmla="*/ 0 h 10118"/>
                <a:gd name="connsiteX5" fmla="*/ 6880 w 10076"/>
                <a:gd name="connsiteY5" fmla="*/ 348 h 10118"/>
                <a:gd name="connsiteX6" fmla="*/ 4942 w 10076"/>
                <a:gd name="connsiteY6" fmla="*/ 926 h 10118"/>
                <a:gd name="connsiteX7" fmla="*/ 3973 w 10076"/>
                <a:gd name="connsiteY7" fmla="*/ 579 h 10118"/>
                <a:gd name="connsiteX8" fmla="*/ 2762 w 10076"/>
                <a:gd name="connsiteY8" fmla="*/ 232 h 10118"/>
                <a:gd name="connsiteX9" fmla="*/ 2277 w 10076"/>
                <a:gd name="connsiteY9" fmla="*/ 463 h 10118"/>
                <a:gd name="connsiteX10" fmla="*/ 2520 w 10076"/>
                <a:gd name="connsiteY10" fmla="*/ 3128 h 10118"/>
                <a:gd name="connsiteX11" fmla="*/ 1798 w 10076"/>
                <a:gd name="connsiteY11" fmla="*/ 6743 h 10118"/>
                <a:gd name="connsiteX12" fmla="*/ 97 w 10076"/>
                <a:gd name="connsiteY12" fmla="*/ 9846 h 10118"/>
                <a:gd name="connsiteX13" fmla="*/ 4942 w 10076"/>
                <a:gd name="connsiteY13" fmla="*/ 9962 h 10118"/>
                <a:gd name="connsiteX14" fmla="*/ 9831 w 10076"/>
                <a:gd name="connsiteY14" fmla="*/ 9797 h 10118"/>
                <a:gd name="connsiteX15" fmla="*/ 7646 w 10076"/>
                <a:gd name="connsiteY15" fmla="*/ 5837 h 10118"/>
                <a:gd name="connsiteX0" fmla="*/ 7646 w 10076"/>
                <a:gd name="connsiteY0" fmla="*/ 5837 h 10118"/>
                <a:gd name="connsiteX1" fmla="*/ 7550 w 10076"/>
                <a:gd name="connsiteY1" fmla="*/ 4170 h 10118"/>
                <a:gd name="connsiteX2" fmla="*/ 8091 w 10076"/>
                <a:gd name="connsiteY2" fmla="*/ 579 h 10118"/>
                <a:gd name="connsiteX3" fmla="*/ 8091 w 10076"/>
                <a:gd name="connsiteY3" fmla="*/ 348 h 10118"/>
                <a:gd name="connsiteX4" fmla="*/ 7849 w 10076"/>
                <a:gd name="connsiteY4" fmla="*/ 0 h 10118"/>
                <a:gd name="connsiteX5" fmla="*/ 6880 w 10076"/>
                <a:gd name="connsiteY5" fmla="*/ 348 h 10118"/>
                <a:gd name="connsiteX6" fmla="*/ 4942 w 10076"/>
                <a:gd name="connsiteY6" fmla="*/ 926 h 10118"/>
                <a:gd name="connsiteX7" fmla="*/ 3973 w 10076"/>
                <a:gd name="connsiteY7" fmla="*/ 579 h 10118"/>
                <a:gd name="connsiteX8" fmla="*/ 2762 w 10076"/>
                <a:gd name="connsiteY8" fmla="*/ 232 h 10118"/>
                <a:gd name="connsiteX9" fmla="*/ 2277 w 10076"/>
                <a:gd name="connsiteY9" fmla="*/ 463 h 10118"/>
                <a:gd name="connsiteX10" fmla="*/ 2329 w 10076"/>
                <a:gd name="connsiteY10" fmla="*/ 3037 h 10118"/>
                <a:gd name="connsiteX11" fmla="*/ 1798 w 10076"/>
                <a:gd name="connsiteY11" fmla="*/ 6743 h 10118"/>
                <a:gd name="connsiteX12" fmla="*/ 97 w 10076"/>
                <a:gd name="connsiteY12" fmla="*/ 9846 h 10118"/>
                <a:gd name="connsiteX13" fmla="*/ 4942 w 10076"/>
                <a:gd name="connsiteY13" fmla="*/ 9962 h 10118"/>
                <a:gd name="connsiteX14" fmla="*/ 9831 w 10076"/>
                <a:gd name="connsiteY14" fmla="*/ 9797 h 10118"/>
                <a:gd name="connsiteX15" fmla="*/ 7646 w 10076"/>
                <a:gd name="connsiteY15" fmla="*/ 5837 h 10118"/>
                <a:gd name="connsiteX0" fmla="*/ 7646 w 10076"/>
                <a:gd name="connsiteY0" fmla="*/ 6213 h 10494"/>
                <a:gd name="connsiteX1" fmla="*/ 7550 w 10076"/>
                <a:gd name="connsiteY1" fmla="*/ 4546 h 10494"/>
                <a:gd name="connsiteX2" fmla="*/ 8091 w 10076"/>
                <a:gd name="connsiteY2" fmla="*/ 955 h 10494"/>
                <a:gd name="connsiteX3" fmla="*/ 8091 w 10076"/>
                <a:gd name="connsiteY3" fmla="*/ 724 h 10494"/>
                <a:gd name="connsiteX4" fmla="*/ 8136 w 10076"/>
                <a:gd name="connsiteY4" fmla="*/ 0 h 10494"/>
                <a:gd name="connsiteX5" fmla="*/ 6880 w 10076"/>
                <a:gd name="connsiteY5" fmla="*/ 724 h 10494"/>
                <a:gd name="connsiteX6" fmla="*/ 4942 w 10076"/>
                <a:gd name="connsiteY6" fmla="*/ 1302 h 10494"/>
                <a:gd name="connsiteX7" fmla="*/ 3973 w 10076"/>
                <a:gd name="connsiteY7" fmla="*/ 955 h 10494"/>
                <a:gd name="connsiteX8" fmla="*/ 2762 w 10076"/>
                <a:gd name="connsiteY8" fmla="*/ 608 h 10494"/>
                <a:gd name="connsiteX9" fmla="*/ 2277 w 10076"/>
                <a:gd name="connsiteY9" fmla="*/ 839 h 10494"/>
                <a:gd name="connsiteX10" fmla="*/ 2329 w 10076"/>
                <a:gd name="connsiteY10" fmla="*/ 3413 h 10494"/>
                <a:gd name="connsiteX11" fmla="*/ 1798 w 10076"/>
                <a:gd name="connsiteY11" fmla="*/ 7119 h 10494"/>
                <a:gd name="connsiteX12" fmla="*/ 97 w 10076"/>
                <a:gd name="connsiteY12" fmla="*/ 10222 h 10494"/>
                <a:gd name="connsiteX13" fmla="*/ 4942 w 10076"/>
                <a:gd name="connsiteY13" fmla="*/ 10338 h 10494"/>
                <a:gd name="connsiteX14" fmla="*/ 9831 w 10076"/>
                <a:gd name="connsiteY14" fmla="*/ 10173 h 10494"/>
                <a:gd name="connsiteX15" fmla="*/ 7646 w 10076"/>
                <a:gd name="connsiteY15" fmla="*/ 6213 h 10494"/>
                <a:gd name="connsiteX0" fmla="*/ 7646 w 10076"/>
                <a:gd name="connsiteY0" fmla="*/ 6782 h 11063"/>
                <a:gd name="connsiteX1" fmla="*/ 7550 w 10076"/>
                <a:gd name="connsiteY1" fmla="*/ 5115 h 11063"/>
                <a:gd name="connsiteX2" fmla="*/ 8091 w 10076"/>
                <a:gd name="connsiteY2" fmla="*/ 1524 h 11063"/>
                <a:gd name="connsiteX3" fmla="*/ 8091 w 10076"/>
                <a:gd name="connsiteY3" fmla="*/ 1293 h 11063"/>
                <a:gd name="connsiteX4" fmla="*/ 8136 w 10076"/>
                <a:gd name="connsiteY4" fmla="*/ 569 h 11063"/>
                <a:gd name="connsiteX5" fmla="*/ 6880 w 10076"/>
                <a:gd name="connsiteY5" fmla="*/ 1293 h 11063"/>
                <a:gd name="connsiteX6" fmla="*/ 4942 w 10076"/>
                <a:gd name="connsiteY6" fmla="*/ 1871 h 11063"/>
                <a:gd name="connsiteX7" fmla="*/ 3973 w 10076"/>
                <a:gd name="connsiteY7" fmla="*/ 1524 h 11063"/>
                <a:gd name="connsiteX8" fmla="*/ 2762 w 10076"/>
                <a:gd name="connsiteY8" fmla="*/ 1177 h 11063"/>
                <a:gd name="connsiteX9" fmla="*/ 625 w 10076"/>
                <a:gd name="connsiteY9" fmla="*/ 6 h 11063"/>
                <a:gd name="connsiteX10" fmla="*/ 2329 w 10076"/>
                <a:gd name="connsiteY10" fmla="*/ 3982 h 11063"/>
                <a:gd name="connsiteX11" fmla="*/ 1798 w 10076"/>
                <a:gd name="connsiteY11" fmla="*/ 7688 h 11063"/>
                <a:gd name="connsiteX12" fmla="*/ 97 w 10076"/>
                <a:gd name="connsiteY12" fmla="*/ 10791 h 11063"/>
                <a:gd name="connsiteX13" fmla="*/ 4942 w 10076"/>
                <a:gd name="connsiteY13" fmla="*/ 10907 h 11063"/>
                <a:gd name="connsiteX14" fmla="*/ 9831 w 10076"/>
                <a:gd name="connsiteY14" fmla="*/ 10742 h 11063"/>
                <a:gd name="connsiteX15" fmla="*/ 7646 w 10076"/>
                <a:gd name="connsiteY15" fmla="*/ 6782 h 11063"/>
                <a:gd name="connsiteX0" fmla="*/ 7646 w 10076"/>
                <a:gd name="connsiteY0" fmla="*/ 7349 h 11630"/>
                <a:gd name="connsiteX1" fmla="*/ 7550 w 10076"/>
                <a:gd name="connsiteY1" fmla="*/ 5682 h 11630"/>
                <a:gd name="connsiteX2" fmla="*/ 8091 w 10076"/>
                <a:gd name="connsiteY2" fmla="*/ 2091 h 11630"/>
                <a:gd name="connsiteX3" fmla="*/ 8091 w 10076"/>
                <a:gd name="connsiteY3" fmla="*/ 1860 h 11630"/>
                <a:gd name="connsiteX4" fmla="*/ 8136 w 10076"/>
                <a:gd name="connsiteY4" fmla="*/ 1136 h 11630"/>
                <a:gd name="connsiteX5" fmla="*/ 6880 w 10076"/>
                <a:gd name="connsiteY5" fmla="*/ 1860 h 11630"/>
                <a:gd name="connsiteX6" fmla="*/ 4942 w 10076"/>
                <a:gd name="connsiteY6" fmla="*/ 2438 h 11630"/>
                <a:gd name="connsiteX7" fmla="*/ 3973 w 10076"/>
                <a:gd name="connsiteY7" fmla="*/ 2091 h 11630"/>
                <a:gd name="connsiteX8" fmla="*/ 1972 w 10076"/>
                <a:gd name="connsiteY8" fmla="*/ 0 h 11630"/>
                <a:gd name="connsiteX9" fmla="*/ 625 w 10076"/>
                <a:gd name="connsiteY9" fmla="*/ 573 h 11630"/>
                <a:gd name="connsiteX10" fmla="*/ 2329 w 10076"/>
                <a:gd name="connsiteY10" fmla="*/ 4549 h 11630"/>
                <a:gd name="connsiteX11" fmla="*/ 1798 w 10076"/>
                <a:gd name="connsiteY11" fmla="*/ 8255 h 11630"/>
                <a:gd name="connsiteX12" fmla="*/ 97 w 10076"/>
                <a:gd name="connsiteY12" fmla="*/ 11358 h 11630"/>
                <a:gd name="connsiteX13" fmla="*/ 4942 w 10076"/>
                <a:gd name="connsiteY13" fmla="*/ 11474 h 11630"/>
                <a:gd name="connsiteX14" fmla="*/ 9831 w 10076"/>
                <a:gd name="connsiteY14" fmla="*/ 11309 h 11630"/>
                <a:gd name="connsiteX15" fmla="*/ 7646 w 10076"/>
                <a:gd name="connsiteY15" fmla="*/ 7349 h 11630"/>
                <a:gd name="connsiteX0" fmla="*/ 7646 w 10076"/>
                <a:gd name="connsiteY0" fmla="*/ 7349 h 11630"/>
                <a:gd name="connsiteX1" fmla="*/ 7550 w 10076"/>
                <a:gd name="connsiteY1" fmla="*/ 5682 h 11630"/>
                <a:gd name="connsiteX2" fmla="*/ 8091 w 10076"/>
                <a:gd name="connsiteY2" fmla="*/ 2091 h 11630"/>
                <a:gd name="connsiteX3" fmla="*/ 8091 w 10076"/>
                <a:gd name="connsiteY3" fmla="*/ 1860 h 11630"/>
                <a:gd name="connsiteX4" fmla="*/ 9148 w 10076"/>
                <a:gd name="connsiteY4" fmla="*/ 670 h 11630"/>
                <a:gd name="connsiteX5" fmla="*/ 8136 w 10076"/>
                <a:gd name="connsiteY5" fmla="*/ 1136 h 11630"/>
                <a:gd name="connsiteX6" fmla="*/ 6880 w 10076"/>
                <a:gd name="connsiteY6" fmla="*/ 1860 h 11630"/>
                <a:gd name="connsiteX7" fmla="*/ 4942 w 10076"/>
                <a:gd name="connsiteY7" fmla="*/ 2438 h 11630"/>
                <a:gd name="connsiteX8" fmla="*/ 3973 w 10076"/>
                <a:gd name="connsiteY8" fmla="*/ 2091 h 11630"/>
                <a:gd name="connsiteX9" fmla="*/ 1972 w 10076"/>
                <a:gd name="connsiteY9" fmla="*/ 0 h 11630"/>
                <a:gd name="connsiteX10" fmla="*/ 625 w 10076"/>
                <a:gd name="connsiteY10" fmla="*/ 573 h 11630"/>
                <a:gd name="connsiteX11" fmla="*/ 2329 w 10076"/>
                <a:gd name="connsiteY11" fmla="*/ 4549 h 11630"/>
                <a:gd name="connsiteX12" fmla="*/ 1798 w 10076"/>
                <a:gd name="connsiteY12" fmla="*/ 8255 h 11630"/>
                <a:gd name="connsiteX13" fmla="*/ 97 w 10076"/>
                <a:gd name="connsiteY13" fmla="*/ 11358 h 11630"/>
                <a:gd name="connsiteX14" fmla="*/ 4942 w 10076"/>
                <a:gd name="connsiteY14" fmla="*/ 11474 h 11630"/>
                <a:gd name="connsiteX15" fmla="*/ 9831 w 10076"/>
                <a:gd name="connsiteY15" fmla="*/ 11309 h 11630"/>
                <a:gd name="connsiteX16" fmla="*/ 7646 w 10076"/>
                <a:gd name="connsiteY16" fmla="*/ 7349 h 11630"/>
                <a:gd name="connsiteX0" fmla="*/ 7646 w 10076"/>
                <a:gd name="connsiteY0" fmla="*/ 7349 h 11630"/>
                <a:gd name="connsiteX1" fmla="*/ 7550 w 10076"/>
                <a:gd name="connsiteY1" fmla="*/ 5682 h 11630"/>
                <a:gd name="connsiteX2" fmla="*/ 8091 w 10076"/>
                <a:gd name="connsiteY2" fmla="*/ 2091 h 11630"/>
                <a:gd name="connsiteX3" fmla="*/ 8091 w 10076"/>
                <a:gd name="connsiteY3" fmla="*/ 1860 h 11630"/>
                <a:gd name="connsiteX4" fmla="*/ 9148 w 10076"/>
                <a:gd name="connsiteY4" fmla="*/ 670 h 11630"/>
                <a:gd name="connsiteX5" fmla="*/ 8064 w 10076"/>
                <a:gd name="connsiteY5" fmla="*/ 110 h 11630"/>
                <a:gd name="connsiteX6" fmla="*/ 6880 w 10076"/>
                <a:gd name="connsiteY6" fmla="*/ 1860 h 11630"/>
                <a:gd name="connsiteX7" fmla="*/ 4942 w 10076"/>
                <a:gd name="connsiteY7" fmla="*/ 2438 h 11630"/>
                <a:gd name="connsiteX8" fmla="*/ 3973 w 10076"/>
                <a:gd name="connsiteY8" fmla="*/ 2091 h 11630"/>
                <a:gd name="connsiteX9" fmla="*/ 1972 w 10076"/>
                <a:gd name="connsiteY9" fmla="*/ 0 h 11630"/>
                <a:gd name="connsiteX10" fmla="*/ 625 w 10076"/>
                <a:gd name="connsiteY10" fmla="*/ 573 h 11630"/>
                <a:gd name="connsiteX11" fmla="*/ 2329 w 10076"/>
                <a:gd name="connsiteY11" fmla="*/ 4549 h 11630"/>
                <a:gd name="connsiteX12" fmla="*/ 1798 w 10076"/>
                <a:gd name="connsiteY12" fmla="*/ 8255 h 11630"/>
                <a:gd name="connsiteX13" fmla="*/ 97 w 10076"/>
                <a:gd name="connsiteY13" fmla="*/ 11358 h 11630"/>
                <a:gd name="connsiteX14" fmla="*/ 4942 w 10076"/>
                <a:gd name="connsiteY14" fmla="*/ 11474 h 11630"/>
                <a:gd name="connsiteX15" fmla="*/ 9831 w 10076"/>
                <a:gd name="connsiteY15" fmla="*/ 11309 h 11630"/>
                <a:gd name="connsiteX16" fmla="*/ 7646 w 10076"/>
                <a:gd name="connsiteY16" fmla="*/ 7349 h 11630"/>
                <a:gd name="connsiteX0" fmla="*/ 7646 w 10076"/>
                <a:gd name="connsiteY0" fmla="*/ 7349 h 11630"/>
                <a:gd name="connsiteX1" fmla="*/ 7550 w 10076"/>
                <a:gd name="connsiteY1" fmla="*/ 5682 h 11630"/>
                <a:gd name="connsiteX2" fmla="*/ 8091 w 10076"/>
                <a:gd name="connsiteY2" fmla="*/ 2091 h 11630"/>
                <a:gd name="connsiteX3" fmla="*/ 8091 w 10076"/>
                <a:gd name="connsiteY3" fmla="*/ 1860 h 11630"/>
                <a:gd name="connsiteX4" fmla="*/ 9651 w 10076"/>
                <a:gd name="connsiteY4" fmla="*/ 567 h 11630"/>
                <a:gd name="connsiteX5" fmla="*/ 8064 w 10076"/>
                <a:gd name="connsiteY5" fmla="*/ 110 h 11630"/>
                <a:gd name="connsiteX6" fmla="*/ 6880 w 10076"/>
                <a:gd name="connsiteY6" fmla="*/ 1860 h 11630"/>
                <a:gd name="connsiteX7" fmla="*/ 4942 w 10076"/>
                <a:gd name="connsiteY7" fmla="*/ 2438 h 11630"/>
                <a:gd name="connsiteX8" fmla="*/ 3973 w 10076"/>
                <a:gd name="connsiteY8" fmla="*/ 2091 h 11630"/>
                <a:gd name="connsiteX9" fmla="*/ 1972 w 10076"/>
                <a:gd name="connsiteY9" fmla="*/ 0 h 11630"/>
                <a:gd name="connsiteX10" fmla="*/ 625 w 10076"/>
                <a:gd name="connsiteY10" fmla="*/ 573 h 11630"/>
                <a:gd name="connsiteX11" fmla="*/ 2329 w 10076"/>
                <a:gd name="connsiteY11" fmla="*/ 4549 h 11630"/>
                <a:gd name="connsiteX12" fmla="*/ 1798 w 10076"/>
                <a:gd name="connsiteY12" fmla="*/ 8255 h 11630"/>
                <a:gd name="connsiteX13" fmla="*/ 97 w 10076"/>
                <a:gd name="connsiteY13" fmla="*/ 11358 h 11630"/>
                <a:gd name="connsiteX14" fmla="*/ 4942 w 10076"/>
                <a:gd name="connsiteY14" fmla="*/ 11474 h 11630"/>
                <a:gd name="connsiteX15" fmla="*/ 9831 w 10076"/>
                <a:gd name="connsiteY15" fmla="*/ 11309 h 11630"/>
                <a:gd name="connsiteX16" fmla="*/ 7646 w 10076"/>
                <a:gd name="connsiteY16" fmla="*/ 7349 h 11630"/>
                <a:gd name="connsiteX0" fmla="*/ 7646 w 10076"/>
                <a:gd name="connsiteY0" fmla="*/ 7349 h 11630"/>
                <a:gd name="connsiteX1" fmla="*/ 7550 w 10076"/>
                <a:gd name="connsiteY1" fmla="*/ 5682 h 11630"/>
                <a:gd name="connsiteX2" fmla="*/ 8091 w 10076"/>
                <a:gd name="connsiteY2" fmla="*/ 2091 h 11630"/>
                <a:gd name="connsiteX3" fmla="*/ 8091 w 10076"/>
                <a:gd name="connsiteY3" fmla="*/ 1860 h 11630"/>
                <a:gd name="connsiteX4" fmla="*/ 9651 w 10076"/>
                <a:gd name="connsiteY4" fmla="*/ 567 h 11630"/>
                <a:gd name="connsiteX5" fmla="*/ 8064 w 10076"/>
                <a:gd name="connsiteY5" fmla="*/ 110 h 11630"/>
                <a:gd name="connsiteX6" fmla="*/ 6880 w 10076"/>
                <a:gd name="connsiteY6" fmla="*/ 1860 h 11630"/>
                <a:gd name="connsiteX7" fmla="*/ 3973 w 10076"/>
                <a:gd name="connsiteY7" fmla="*/ 2091 h 11630"/>
                <a:gd name="connsiteX8" fmla="*/ 1972 w 10076"/>
                <a:gd name="connsiteY8" fmla="*/ 0 h 11630"/>
                <a:gd name="connsiteX9" fmla="*/ 625 w 10076"/>
                <a:gd name="connsiteY9" fmla="*/ 573 h 11630"/>
                <a:gd name="connsiteX10" fmla="*/ 2329 w 10076"/>
                <a:gd name="connsiteY10" fmla="*/ 4549 h 11630"/>
                <a:gd name="connsiteX11" fmla="*/ 1798 w 10076"/>
                <a:gd name="connsiteY11" fmla="*/ 8255 h 11630"/>
                <a:gd name="connsiteX12" fmla="*/ 97 w 10076"/>
                <a:gd name="connsiteY12" fmla="*/ 11358 h 11630"/>
                <a:gd name="connsiteX13" fmla="*/ 4942 w 10076"/>
                <a:gd name="connsiteY13" fmla="*/ 11474 h 11630"/>
                <a:gd name="connsiteX14" fmla="*/ 9831 w 10076"/>
                <a:gd name="connsiteY14" fmla="*/ 11309 h 11630"/>
                <a:gd name="connsiteX15" fmla="*/ 7646 w 10076"/>
                <a:gd name="connsiteY15" fmla="*/ 7349 h 11630"/>
                <a:gd name="connsiteX0" fmla="*/ 7646 w 10076"/>
                <a:gd name="connsiteY0" fmla="*/ 7349 h 11630"/>
                <a:gd name="connsiteX1" fmla="*/ 7550 w 10076"/>
                <a:gd name="connsiteY1" fmla="*/ 5682 h 11630"/>
                <a:gd name="connsiteX2" fmla="*/ 8091 w 10076"/>
                <a:gd name="connsiteY2" fmla="*/ 2091 h 11630"/>
                <a:gd name="connsiteX3" fmla="*/ 8091 w 10076"/>
                <a:gd name="connsiteY3" fmla="*/ 1860 h 11630"/>
                <a:gd name="connsiteX4" fmla="*/ 9651 w 10076"/>
                <a:gd name="connsiteY4" fmla="*/ 567 h 11630"/>
                <a:gd name="connsiteX5" fmla="*/ 8064 w 10076"/>
                <a:gd name="connsiteY5" fmla="*/ 110 h 11630"/>
                <a:gd name="connsiteX6" fmla="*/ 6880 w 10076"/>
                <a:gd name="connsiteY6" fmla="*/ 1860 h 11630"/>
                <a:gd name="connsiteX7" fmla="*/ 1972 w 10076"/>
                <a:gd name="connsiteY7" fmla="*/ 0 h 11630"/>
                <a:gd name="connsiteX8" fmla="*/ 625 w 10076"/>
                <a:gd name="connsiteY8" fmla="*/ 573 h 11630"/>
                <a:gd name="connsiteX9" fmla="*/ 2329 w 10076"/>
                <a:gd name="connsiteY9" fmla="*/ 4549 h 11630"/>
                <a:gd name="connsiteX10" fmla="*/ 1798 w 10076"/>
                <a:gd name="connsiteY10" fmla="*/ 8255 h 11630"/>
                <a:gd name="connsiteX11" fmla="*/ 97 w 10076"/>
                <a:gd name="connsiteY11" fmla="*/ 11358 h 11630"/>
                <a:gd name="connsiteX12" fmla="*/ 4942 w 10076"/>
                <a:gd name="connsiteY12" fmla="*/ 11474 h 11630"/>
                <a:gd name="connsiteX13" fmla="*/ 9831 w 10076"/>
                <a:gd name="connsiteY13" fmla="*/ 11309 h 11630"/>
                <a:gd name="connsiteX14" fmla="*/ 7646 w 10076"/>
                <a:gd name="connsiteY14" fmla="*/ 7349 h 11630"/>
                <a:gd name="connsiteX0" fmla="*/ 7646 w 10076"/>
                <a:gd name="connsiteY0" fmla="*/ 7377 h 11658"/>
                <a:gd name="connsiteX1" fmla="*/ 7550 w 10076"/>
                <a:gd name="connsiteY1" fmla="*/ 5710 h 11658"/>
                <a:gd name="connsiteX2" fmla="*/ 8091 w 10076"/>
                <a:gd name="connsiteY2" fmla="*/ 2119 h 11658"/>
                <a:gd name="connsiteX3" fmla="*/ 8091 w 10076"/>
                <a:gd name="connsiteY3" fmla="*/ 1888 h 11658"/>
                <a:gd name="connsiteX4" fmla="*/ 9651 w 10076"/>
                <a:gd name="connsiteY4" fmla="*/ 595 h 11658"/>
                <a:gd name="connsiteX5" fmla="*/ 8064 w 10076"/>
                <a:gd name="connsiteY5" fmla="*/ 138 h 11658"/>
                <a:gd name="connsiteX6" fmla="*/ 1972 w 10076"/>
                <a:gd name="connsiteY6" fmla="*/ 28 h 11658"/>
                <a:gd name="connsiteX7" fmla="*/ 625 w 10076"/>
                <a:gd name="connsiteY7" fmla="*/ 601 h 11658"/>
                <a:gd name="connsiteX8" fmla="*/ 2329 w 10076"/>
                <a:gd name="connsiteY8" fmla="*/ 4577 h 11658"/>
                <a:gd name="connsiteX9" fmla="*/ 1798 w 10076"/>
                <a:gd name="connsiteY9" fmla="*/ 8283 h 11658"/>
                <a:gd name="connsiteX10" fmla="*/ 97 w 10076"/>
                <a:gd name="connsiteY10" fmla="*/ 11386 h 11658"/>
                <a:gd name="connsiteX11" fmla="*/ 4942 w 10076"/>
                <a:gd name="connsiteY11" fmla="*/ 11502 h 11658"/>
                <a:gd name="connsiteX12" fmla="*/ 9831 w 10076"/>
                <a:gd name="connsiteY12" fmla="*/ 11337 h 11658"/>
                <a:gd name="connsiteX13" fmla="*/ 7646 w 10076"/>
                <a:gd name="connsiteY13" fmla="*/ 7377 h 11658"/>
                <a:gd name="connsiteX0" fmla="*/ 7646 w 10076"/>
                <a:gd name="connsiteY0" fmla="*/ 7401 h 11682"/>
                <a:gd name="connsiteX1" fmla="*/ 7550 w 10076"/>
                <a:gd name="connsiteY1" fmla="*/ 5734 h 11682"/>
                <a:gd name="connsiteX2" fmla="*/ 8091 w 10076"/>
                <a:gd name="connsiteY2" fmla="*/ 2143 h 11682"/>
                <a:gd name="connsiteX3" fmla="*/ 8091 w 10076"/>
                <a:gd name="connsiteY3" fmla="*/ 1912 h 11682"/>
                <a:gd name="connsiteX4" fmla="*/ 9651 w 10076"/>
                <a:gd name="connsiteY4" fmla="*/ 619 h 11682"/>
                <a:gd name="connsiteX5" fmla="*/ 8064 w 10076"/>
                <a:gd name="connsiteY5" fmla="*/ 162 h 11682"/>
                <a:gd name="connsiteX6" fmla="*/ 4839 w 10076"/>
                <a:gd name="connsiteY6" fmla="*/ 39 h 11682"/>
                <a:gd name="connsiteX7" fmla="*/ 1972 w 10076"/>
                <a:gd name="connsiteY7" fmla="*/ 52 h 11682"/>
                <a:gd name="connsiteX8" fmla="*/ 625 w 10076"/>
                <a:gd name="connsiteY8" fmla="*/ 625 h 11682"/>
                <a:gd name="connsiteX9" fmla="*/ 2329 w 10076"/>
                <a:gd name="connsiteY9" fmla="*/ 4601 h 11682"/>
                <a:gd name="connsiteX10" fmla="*/ 1798 w 10076"/>
                <a:gd name="connsiteY10" fmla="*/ 8307 h 11682"/>
                <a:gd name="connsiteX11" fmla="*/ 97 w 10076"/>
                <a:gd name="connsiteY11" fmla="*/ 11410 h 11682"/>
                <a:gd name="connsiteX12" fmla="*/ 4942 w 10076"/>
                <a:gd name="connsiteY12" fmla="*/ 11526 h 11682"/>
                <a:gd name="connsiteX13" fmla="*/ 9831 w 10076"/>
                <a:gd name="connsiteY13" fmla="*/ 11361 h 11682"/>
                <a:gd name="connsiteX14" fmla="*/ 7646 w 10076"/>
                <a:gd name="connsiteY14" fmla="*/ 7401 h 11682"/>
                <a:gd name="connsiteX0" fmla="*/ 7646 w 10076"/>
                <a:gd name="connsiteY0" fmla="*/ 7354 h 11635"/>
                <a:gd name="connsiteX1" fmla="*/ 7550 w 10076"/>
                <a:gd name="connsiteY1" fmla="*/ 5687 h 11635"/>
                <a:gd name="connsiteX2" fmla="*/ 8091 w 10076"/>
                <a:gd name="connsiteY2" fmla="*/ 2096 h 11635"/>
                <a:gd name="connsiteX3" fmla="*/ 8091 w 10076"/>
                <a:gd name="connsiteY3" fmla="*/ 1865 h 11635"/>
                <a:gd name="connsiteX4" fmla="*/ 9651 w 10076"/>
                <a:gd name="connsiteY4" fmla="*/ 572 h 11635"/>
                <a:gd name="connsiteX5" fmla="*/ 8064 w 10076"/>
                <a:gd name="connsiteY5" fmla="*/ 115 h 11635"/>
                <a:gd name="connsiteX6" fmla="*/ 4695 w 10076"/>
                <a:gd name="connsiteY6" fmla="*/ 1394 h 11635"/>
                <a:gd name="connsiteX7" fmla="*/ 1972 w 10076"/>
                <a:gd name="connsiteY7" fmla="*/ 5 h 11635"/>
                <a:gd name="connsiteX8" fmla="*/ 625 w 10076"/>
                <a:gd name="connsiteY8" fmla="*/ 578 h 11635"/>
                <a:gd name="connsiteX9" fmla="*/ 2329 w 10076"/>
                <a:gd name="connsiteY9" fmla="*/ 4554 h 11635"/>
                <a:gd name="connsiteX10" fmla="*/ 1798 w 10076"/>
                <a:gd name="connsiteY10" fmla="*/ 8260 h 11635"/>
                <a:gd name="connsiteX11" fmla="*/ 97 w 10076"/>
                <a:gd name="connsiteY11" fmla="*/ 11363 h 11635"/>
                <a:gd name="connsiteX12" fmla="*/ 4942 w 10076"/>
                <a:gd name="connsiteY12" fmla="*/ 11479 h 11635"/>
                <a:gd name="connsiteX13" fmla="*/ 9831 w 10076"/>
                <a:gd name="connsiteY13" fmla="*/ 11314 h 11635"/>
                <a:gd name="connsiteX14" fmla="*/ 7646 w 10076"/>
                <a:gd name="connsiteY14" fmla="*/ 7354 h 11635"/>
                <a:gd name="connsiteX0" fmla="*/ 7646 w 10076"/>
                <a:gd name="connsiteY0" fmla="*/ 7354 h 11635"/>
                <a:gd name="connsiteX1" fmla="*/ 7550 w 10076"/>
                <a:gd name="connsiteY1" fmla="*/ 5687 h 11635"/>
                <a:gd name="connsiteX2" fmla="*/ 8091 w 10076"/>
                <a:gd name="connsiteY2" fmla="*/ 2096 h 11635"/>
                <a:gd name="connsiteX3" fmla="*/ 8091 w 10076"/>
                <a:gd name="connsiteY3" fmla="*/ 1865 h 11635"/>
                <a:gd name="connsiteX4" fmla="*/ 9651 w 10076"/>
                <a:gd name="connsiteY4" fmla="*/ 572 h 11635"/>
                <a:gd name="connsiteX5" fmla="*/ 8064 w 10076"/>
                <a:gd name="connsiteY5" fmla="*/ 115 h 11635"/>
                <a:gd name="connsiteX6" fmla="*/ 4695 w 10076"/>
                <a:gd name="connsiteY6" fmla="*/ 1394 h 11635"/>
                <a:gd name="connsiteX7" fmla="*/ 1972 w 10076"/>
                <a:gd name="connsiteY7" fmla="*/ 5 h 11635"/>
                <a:gd name="connsiteX8" fmla="*/ 625 w 10076"/>
                <a:gd name="connsiteY8" fmla="*/ 578 h 11635"/>
                <a:gd name="connsiteX9" fmla="*/ 2329 w 10076"/>
                <a:gd name="connsiteY9" fmla="*/ 4554 h 11635"/>
                <a:gd name="connsiteX10" fmla="*/ 1798 w 10076"/>
                <a:gd name="connsiteY10" fmla="*/ 8260 h 11635"/>
                <a:gd name="connsiteX11" fmla="*/ 97 w 10076"/>
                <a:gd name="connsiteY11" fmla="*/ 11363 h 11635"/>
                <a:gd name="connsiteX12" fmla="*/ 4942 w 10076"/>
                <a:gd name="connsiteY12" fmla="*/ 11479 h 11635"/>
                <a:gd name="connsiteX13" fmla="*/ 9831 w 10076"/>
                <a:gd name="connsiteY13" fmla="*/ 11314 h 11635"/>
                <a:gd name="connsiteX14" fmla="*/ 7646 w 10076"/>
                <a:gd name="connsiteY14" fmla="*/ 7354 h 11635"/>
                <a:gd name="connsiteX0" fmla="*/ 7646 w 10076"/>
                <a:gd name="connsiteY0" fmla="*/ 7354 h 11635"/>
                <a:gd name="connsiteX1" fmla="*/ 7550 w 10076"/>
                <a:gd name="connsiteY1" fmla="*/ 5687 h 11635"/>
                <a:gd name="connsiteX2" fmla="*/ 8091 w 10076"/>
                <a:gd name="connsiteY2" fmla="*/ 2096 h 11635"/>
                <a:gd name="connsiteX3" fmla="*/ 8091 w 10076"/>
                <a:gd name="connsiteY3" fmla="*/ 1865 h 11635"/>
                <a:gd name="connsiteX4" fmla="*/ 9651 w 10076"/>
                <a:gd name="connsiteY4" fmla="*/ 572 h 11635"/>
                <a:gd name="connsiteX5" fmla="*/ 7849 w 10076"/>
                <a:gd name="connsiteY5" fmla="*/ 47 h 11635"/>
                <a:gd name="connsiteX6" fmla="*/ 4695 w 10076"/>
                <a:gd name="connsiteY6" fmla="*/ 1394 h 11635"/>
                <a:gd name="connsiteX7" fmla="*/ 1972 w 10076"/>
                <a:gd name="connsiteY7" fmla="*/ 5 h 11635"/>
                <a:gd name="connsiteX8" fmla="*/ 625 w 10076"/>
                <a:gd name="connsiteY8" fmla="*/ 578 h 11635"/>
                <a:gd name="connsiteX9" fmla="*/ 2329 w 10076"/>
                <a:gd name="connsiteY9" fmla="*/ 4554 h 11635"/>
                <a:gd name="connsiteX10" fmla="*/ 1798 w 10076"/>
                <a:gd name="connsiteY10" fmla="*/ 8260 h 11635"/>
                <a:gd name="connsiteX11" fmla="*/ 97 w 10076"/>
                <a:gd name="connsiteY11" fmla="*/ 11363 h 11635"/>
                <a:gd name="connsiteX12" fmla="*/ 4942 w 10076"/>
                <a:gd name="connsiteY12" fmla="*/ 11479 h 11635"/>
                <a:gd name="connsiteX13" fmla="*/ 9831 w 10076"/>
                <a:gd name="connsiteY13" fmla="*/ 11314 h 11635"/>
                <a:gd name="connsiteX14" fmla="*/ 7646 w 10076"/>
                <a:gd name="connsiteY14" fmla="*/ 7354 h 11635"/>
                <a:gd name="connsiteX0" fmla="*/ 7646 w 10076"/>
                <a:gd name="connsiteY0" fmla="*/ 7354 h 11635"/>
                <a:gd name="connsiteX1" fmla="*/ 7550 w 10076"/>
                <a:gd name="connsiteY1" fmla="*/ 5687 h 11635"/>
                <a:gd name="connsiteX2" fmla="*/ 8091 w 10076"/>
                <a:gd name="connsiteY2" fmla="*/ 2096 h 11635"/>
                <a:gd name="connsiteX3" fmla="*/ 8091 w 10076"/>
                <a:gd name="connsiteY3" fmla="*/ 1865 h 11635"/>
                <a:gd name="connsiteX4" fmla="*/ 9651 w 10076"/>
                <a:gd name="connsiteY4" fmla="*/ 572 h 11635"/>
                <a:gd name="connsiteX5" fmla="*/ 7849 w 10076"/>
                <a:gd name="connsiteY5" fmla="*/ 47 h 11635"/>
                <a:gd name="connsiteX6" fmla="*/ 4910 w 10076"/>
                <a:gd name="connsiteY6" fmla="*/ 1189 h 11635"/>
                <a:gd name="connsiteX7" fmla="*/ 1972 w 10076"/>
                <a:gd name="connsiteY7" fmla="*/ 5 h 11635"/>
                <a:gd name="connsiteX8" fmla="*/ 625 w 10076"/>
                <a:gd name="connsiteY8" fmla="*/ 578 h 11635"/>
                <a:gd name="connsiteX9" fmla="*/ 2329 w 10076"/>
                <a:gd name="connsiteY9" fmla="*/ 4554 h 11635"/>
                <a:gd name="connsiteX10" fmla="*/ 1798 w 10076"/>
                <a:gd name="connsiteY10" fmla="*/ 8260 h 11635"/>
                <a:gd name="connsiteX11" fmla="*/ 97 w 10076"/>
                <a:gd name="connsiteY11" fmla="*/ 11363 h 11635"/>
                <a:gd name="connsiteX12" fmla="*/ 4942 w 10076"/>
                <a:gd name="connsiteY12" fmla="*/ 11479 h 11635"/>
                <a:gd name="connsiteX13" fmla="*/ 9831 w 10076"/>
                <a:gd name="connsiteY13" fmla="*/ 11314 h 11635"/>
                <a:gd name="connsiteX14" fmla="*/ 7646 w 10076"/>
                <a:gd name="connsiteY14" fmla="*/ 7354 h 11635"/>
                <a:gd name="connsiteX0" fmla="*/ 7646 w 10076"/>
                <a:gd name="connsiteY0" fmla="*/ 7414 h 11695"/>
                <a:gd name="connsiteX1" fmla="*/ 7550 w 10076"/>
                <a:gd name="connsiteY1" fmla="*/ 5747 h 11695"/>
                <a:gd name="connsiteX2" fmla="*/ 8091 w 10076"/>
                <a:gd name="connsiteY2" fmla="*/ 2156 h 11695"/>
                <a:gd name="connsiteX3" fmla="*/ 8091 w 10076"/>
                <a:gd name="connsiteY3" fmla="*/ 1925 h 11695"/>
                <a:gd name="connsiteX4" fmla="*/ 9651 w 10076"/>
                <a:gd name="connsiteY4" fmla="*/ 632 h 11695"/>
                <a:gd name="connsiteX5" fmla="*/ 7705 w 10076"/>
                <a:gd name="connsiteY5" fmla="*/ 4 h 11695"/>
                <a:gd name="connsiteX6" fmla="*/ 4910 w 10076"/>
                <a:gd name="connsiteY6" fmla="*/ 1249 h 11695"/>
                <a:gd name="connsiteX7" fmla="*/ 1972 w 10076"/>
                <a:gd name="connsiteY7" fmla="*/ 65 h 11695"/>
                <a:gd name="connsiteX8" fmla="*/ 625 w 10076"/>
                <a:gd name="connsiteY8" fmla="*/ 638 h 11695"/>
                <a:gd name="connsiteX9" fmla="*/ 2329 w 10076"/>
                <a:gd name="connsiteY9" fmla="*/ 4614 h 11695"/>
                <a:gd name="connsiteX10" fmla="*/ 1798 w 10076"/>
                <a:gd name="connsiteY10" fmla="*/ 8320 h 11695"/>
                <a:gd name="connsiteX11" fmla="*/ 97 w 10076"/>
                <a:gd name="connsiteY11" fmla="*/ 11423 h 11695"/>
                <a:gd name="connsiteX12" fmla="*/ 4942 w 10076"/>
                <a:gd name="connsiteY12" fmla="*/ 11539 h 11695"/>
                <a:gd name="connsiteX13" fmla="*/ 9831 w 10076"/>
                <a:gd name="connsiteY13" fmla="*/ 11374 h 11695"/>
                <a:gd name="connsiteX14" fmla="*/ 7646 w 10076"/>
                <a:gd name="connsiteY14" fmla="*/ 7414 h 11695"/>
                <a:gd name="connsiteX0" fmla="*/ 7646 w 10076"/>
                <a:gd name="connsiteY0" fmla="*/ 7414 h 11695"/>
                <a:gd name="connsiteX1" fmla="*/ 7550 w 10076"/>
                <a:gd name="connsiteY1" fmla="*/ 5747 h 11695"/>
                <a:gd name="connsiteX2" fmla="*/ 8091 w 10076"/>
                <a:gd name="connsiteY2" fmla="*/ 2156 h 11695"/>
                <a:gd name="connsiteX3" fmla="*/ 8091 w 10076"/>
                <a:gd name="connsiteY3" fmla="*/ 1925 h 11695"/>
                <a:gd name="connsiteX4" fmla="*/ 9651 w 10076"/>
                <a:gd name="connsiteY4" fmla="*/ 632 h 11695"/>
                <a:gd name="connsiteX5" fmla="*/ 7705 w 10076"/>
                <a:gd name="connsiteY5" fmla="*/ 4 h 11695"/>
                <a:gd name="connsiteX6" fmla="*/ 4910 w 10076"/>
                <a:gd name="connsiteY6" fmla="*/ 1249 h 11695"/>
                <a:gd name="connsiteX7" fmla="*/ 1972 w 10076"/>
                <a:gd name="connsiteY7" fmla="*/ 65 h 11695"/>
                <a:gd name="connsiteX8" fmla="*/ 194 w 10076"/>
                <a:gd name="connsiteY8" fmla="*/ 570 h 11695"/>
                <a:gd name="connsiteX9" fmla="*/ 2329 w 10076"/>
                <a:gd name="connsiteY9" fmla="*/ 4614 h 11695"/>
                <a:gd name="connsiteX10" fmla="*/ 1798 w 10076"/>
                <a:gd name="connsiteY10" fmla="*/ 8320 h 11695"/>
                <a:gd name="connsiteX11" fmla="*/ 97 w 10076"/>
                <a:gd name="connsiteY11" fmla="*/ 11423 h 11695"/>
                <a:gd name="connsiteX12" fmla="*/ 4942 w 10076"/>
                <a:gd name="connsiteY12" fmla="*/ 11539 h 11695"/>
                <a:gd name="connsiteX13" fmla="*/ 9831 w 10076"/>
                <a:gd name="connsiteY13" fmla="*/ 11374 h 11695"/>
                <a:gd name="connsiteX14" fmla="*/ 7646 w 10076"/>
                <a:gd name="connsiteY14" fmla="*/ 7414 h 11695"/>
                <a:gd name="connsiteX0" fmla="*/ 7646 w 10076"/>
                <a:gd name="connsiteY0" fmla="*/ 7414 h 11695"/>
                <a:gd name="connsiteX1" fmla="*/ 7550 w 10076"/>
                <a:gd name="connsiteY1" fmla="*/ 5747 h 11695"/>
                <a:gd name="connsiteX2" fmla="*/ 8091 w 10076"/>
                <a:gd name="connsiteY2" fmla="*/ 2156 h 11695"/>
                <a:gd name="connsiteX3" fmla="*/ 8091 w 10076"/>
                <a:gd name="connsiteY3" fmla="*/ 1925 h 11695"/>
                <a:gd name="connsiteX4" fmla="*/ 9651 w 10076"/>
                <a:gd name="connsiteY4" fmla="*/ 632 h 11695"/>
                <a:gd name="connsiteX5" fmla="*/ 7705 w 10076"/>
                <a:gd name="connsiteY5" fmla="*/ 4 h 11695"/>
                <a:gd name="connsiteX6" fmla="*/ 4910 w 10076"/>
                <a:gd name="connsiteY6" fmla="*/ 1249 h 11695"/>
                <a:gd name="connsiteX7" fmla="*/ 1972 w 10076"/>
                <a:gd name="connsiteY7" fmla="*/ 65 h 11695"/>
                <a:gd name="connsiteX8" fmla="*/ 553 w 10076"/>
                <a:gd name="connsiteY8" fmla="*/ 673 h 11695"/>
                <a:gd name="connsiteX9" fmla="*/ 2329 w 10076"/>
                <a:gd name="connsiteY9" fmla="*/ 4614 h 11695"/>
                <a:gd name="connsiteX10" fmla="*/ 1798 w 10076"/>
                <a:gd name="connsiteY10" fmla="*/ 8320 h 11695"/>
                <a:gd name="connsiteX11" fmla="*/ 97 w 10076"/>
                <a:gd name="connsiteY11" fmla="*/ 11423 h 11695"/>
                <a:gd name="connsiteX12" fmla="*/ 4942 w 10076"/>
                <a:gd name="connsiteY12" fmla="*/ 11539 h 11695"/>
                <a:gd name="connsiteX13" fmla="*/ 9831 w 10076"/>
                <a:gd name="connsiteY13" fmla="*/ 11374 h 11695"/>
                <a:gd name="connsiteX14" fmla="*/ 7646 w 10076"/>
                <a:gd name="connsiteY14" fmla="*/ 7414 h 11695"/>
                <a:gd name="connsiteX0" fmla="*/ 7646 w 10076"/>
                <a:gd name="connsiteY0" fmla="*/ 7414 h 11695"/>
                <a:gd name="connsiteX1" fmla="*/ 7550 w 10076"/>
                <a:gd name="connsiteY1" fmla="*/ 5747 h 11695"/>
                <a:gd name="connsiteX2" fmla="*/ 8091 w 10076"/>
                <a:gd name="connsiteY2" fmla="*/ 2156 h 11695"/>
                <a:gd name="connsiteX3" fmla="*/ 8091 w 10076"/>
                <a:gd name="connsiteY3" fmla="*/ 1925 h 11695"/>
                <a:gd name="connsiteX4" fmla="*/ 9651 w 10076"/>
                <a:gd name="connsiteY4" fmla="*/ 632 h 11695"/>
                <a:gd name="connsiteX5" fmla="*/ 7705 w 10076"/>
                <a:gd name="connsiteY5" fmla="*/ 4 h 11695"/>
                <a:gd name="connsiteX6" fmla="*/ 4910 w 10076"/>
                <a:gd name="connsiteY6" fmla="*/ 1249 h 11695"/>
                <a:gd name="connsiteX7" fmla="*/ 1972 w 10076"/>
                <a:gd name="connsiteY7" fmla="*/ 65 h 11695"/>
                <a:gd name="connsiteX8" fmla="*/ 194 w 10076"/>
                <a:gd name="connsiteY8" fmla="*/ 639 h 11695"/>
                <a:gd name="connsiteX9" fmla="*/ 2329 w 10076"/>
                <a:gd name="connsiteY9" fmla="*/ 4614 h 11695"/>
                <a:gd name="connsiteX10" fmla="*/ 1798 w 10076"/>
                <a:gd name="connsiteY10" fmla="*/ 8320 h 11695"/>
                <a:gd name="connsiteX11" fmla="*/ 97 w 10076"/>
                <a:gd name="connsiteY11" fmla="*/ 11423 h 11695"/>
                <a:gd name="connsiteX12" fmla="*/ 4942 w 10076"/>
                <a:gd name="connsiteY12" fmla="*/ 11539 h 11695"/>
                <a:gd name="connsiteX13" fmla="*/ 9831 w 10076"/>
                <a:gd name="connsiteY13" fmla="*/ 11374 h 11695"/>
                <a:gd name="connsiteX14" fmla="*/ 7646 w 10076"/>
                <a:gd name="connsiteY14" fmla="*/ 7414 h 11695"/>
                <a:gd name="connsiteX0" fmla="*/ 7646 w 10076"/>
                <a:gd name="connsiteY0" fmla="*/ 7414 h 11695"/>
                <a:gd name="connsiteX1" fmla="*/ 7550 w 10076"/>
                <a:gd name="connsiteY1" fmla="*/ 5747 h 11695"/>
                <a:gd name="connsiteX2" fmla="*/ 8091 w 10076"/>
                <a:gd name="connsiteY2" fmla="*/ 2156 h 11695"/>
                <a:gd name="connsiteX3" fmla="*/ 8091 w 10076"/>
                <a:gd name="connsiteY3" fmla="*/ 1925 h 11695"/>
                <a:gd name="connsiteX4" fmla="*/ 9651 w 10076"/>
                <a:gd name="connsiteY4" fmla="*/ 632 h 11695"/>
                <a:gd name="connsiteX5" fmla="*/ 7705 w 10076"/>
                <a:gd name="connsiteY5" fmla="*/ 4 h 11695"/>
                <a:gd name="connsiteX6" fmla="*/ 4910 w 10076"/>
                <a:gd name="connsiteY6" fmla="*/ 1249 h 11695"/>
                <a:gd name="connsiteX7" fmla="*/ 1972 w 10076"/>
                <a:gd name="connsiteY7" fmla="*/ 65 h 11695"/>
                <a:gd name="connsiteX8" fmla="*/ 122 w 10076"/>
                <a:gd name="connsiteY8" fmla="*/ 571 h 11695"/>
                <a:gd name="connsiteX9" fmla="*/ 2329 w 10076"/>
                <a:gd name="connsiteY9" fmla="*/ 4614 h 11695"/>
                <a:gd name="connsiteX10" fmla="*/ 1798 w 10076"/>
                <a:gd name="connsiteY10" fmla="*/ 8320 h 11695"/>
                <a:gd name="connsiteX11" fmla="*/ 97 w 10076"/>
                <a:gd name="connsiteY11" fmla="*/ 11423 h 11695"/>
                <a:gd name="connsiteX12" fmla="*/ 4942 w 10076"/>
                <a:gd name="connsiteY12" fmla="*/ 11539 h 11695"/>
                <a:gd name="connsiteX13" fmla="*/ 9831 w 10076"/>
                <a:gd name="connsiteY13" fmla="*/ 11374 h 11695"/>
                <a:gd name="connsiteX14" fmla="*/ 7646 w 10076"/>
                <a:gd name="connsiteY14" fmla="*/ 7414 h 11695"/>
                <a:gd name="connsiteX0" fmla="*/ 7646 w 10076"/>
                <a:gd name="connsiteY0" fmla="*/ 7414 h 11695"/>
                <a:gd name="connsiteX1" fmla="*/ 7550 w 10076"/>
                <a:gd name="connsiteY1" fmla="*/ 5747 h 11695"/>
                <a:gd name="connsiteX2" fmla="*/ 8091 w 10076"/>
                <a:gd name="connsiteY2" fmla="*/ 2156 h 11695"/>
                <a:gd name="connsiteX3" fmla="*/ 8091 w 10076"/>
                <a:gd name="connsiteY3" fmla="*/ 1925 h 11695"/>
                <a:gd name="connsiteX4" fmla="*/ 9651 w 10076"/>
                <a:gd name="connsiteY4" fmla="*/ 632 h 11695"/>
                <a:gd name="connsiteX5" fmla="*/ 7705 w 10076"/>
                <a:gd name="connsiteY5" fmla="*/ 4 h 11695"/>
                <a:gd name="connsiteX6" fmla="*/ 4910 w 10076"/>
                <a:gd name="connsiteY6" fmla="*/ 1249 h 11695"/>
                <a:gd name="connsiteX7" fmla="*/ 2044 w 10076"/>
                <a:gd name="connsiteY7" fmla="*/ 65 h 11695"/>
                <a:gd name="connsiteX8" fmla="*/ 122 w 10076"/>
                <a:gd name="connsiteY8" fmla="*/ 571 h 11695"/>
                <a:gd name="connsiteX9" fmla="*/ 2329 w 10076"/>
                <a:gd name="connsiteY9" fmla="*/ 4614 h 11695"/>
                <a:gd name="connsiteX10" fmla="*/ 1798 w 10076"/>
                <a:gd name="connsiteY10" fmla="*/ 8320 h 11695"/>
                <a:gd name="connsiteX11" fmla="*/ 97 w 10076"/>
                <a:gd name="connsiteY11" fmla="*/ 11423 h 11695"/>
                <a:gd name="connsiteX12" fmla="*/ 4942 w 10076"/>
                <a:gd name="connsiteY12" fmla="*/ 11539 h 11695"/>
                <a:gd name="connsiteX13" fmla="*/ 9831 w 10076"/>
                <a:gd name="connsiteY13" fmla="*/ 11374 h 11695"/>
                <a:gd name="connsiteX14" fmla="*/ 7646 w 10076"/>
                <a:gd name="connsiteY14" fmla="*/ 7414 h 1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76" h="11695">
                  <a:moveTo>
                    <a:pt x="7646" y="7414"/>
                  </a:moveTo>
                  <a:cubicBezTo>
                    <a:pt x="7162" y="6951"/>
                    <a:pt x="7476" y="6624"/>
                    <a:pt x="7550" y="5747"/>
                  </a:cubicBezTo>
                  <a:cubicBezTo>
                    <a:pt x="7623" y="4870"/>
                    <a:pt x="7607" y="2851"/>
                    <a:pt x="8091" y="2156"/>
                  </a:cubicBezTo>
                  <a:cubicBezTo>
                    <a:pt x="8091" y="2079"/>
                    <a:pt x="7831" y="2179"/>
                    <a:pt x="8091" y="1925"/>
                  </a:cubicBezTo>
                  <a:cubicBezTo>
                    <a:pt x="8351" y="1671"/>
                    <a:pt x="9644" y="753"/>
                    <a:pt x="9651" y="632"/>
                  </a:cubicBezTo>
                  <a:cubicBezTo>
                    <a:pt x="9658" y="511"/>
                    <a:pt x="8507" y="101"/>
                    <a:pt x="7705" y="4"/>
                  </a:cubicBezTo>
                  <a:cubicBezTo>
                    <a:pt x="6903" y="-93"/>
                    <a:pt x="5925" y="1267"/>
                    <a:pt x="4910" y="1249"/>
                  </a:cubicBezTo>
                  <a:cubicBezTo>
                    <a:pt x="3895" y="1231"/>
                    <a:pt x="2746" y="-33"/>
                    <a:pt x="2044" y="65"/>
                  </a:cubicBezTo>
                  <a:cubicBezTo>
                    <a:pt x="2044" y="181"/>
                    <a:pt x="365" y="456"/>
                    <a:pt x="122" y="571"/>
                  </a:cubicBezTo>
                  <a:cubicBezTo>
                    <a:pt x="849" y="1034"/>
                    <a:pt x="2050" y="3323"/>
                    <a:pt x="2329" y="4614"/>
                  </a:cubicBezTo>
                  <a:cubicBezTo>
                    <a:pt x="2608" y="5905"/>
                    <a:pt x="2041" y="7510"/>
                    <a:pt x="1798" y="8320"/>
                  </a:cubicBezTo>
                  <a:cubicBezTo>
                    <a:pt x="1314" y="9130"/>
                    <a:pt x="-427" y="10887"/>
                    <a:pt x="97" y="11423"/>
                  </a:cubicBezTo>
                  <a:cubicBezTo>
                    <a:pt x="621" y="11960"/>
                    <a:pt x="3731" y="11539"/>
                    <a:pt x="4942" y="11539"/>
                  </a:cubicBezTo>
                  <a:cubicBezTo>
                    <a:pt x="5910" y="11539"/>
                    <a:pt x="8710" y="11697"/>
                    <a:pt x="9831" y="11374"/>
                  </a:cubicBezTo>
                  <a:cubicBezTo>
                    <a:pt x="10952" y="11052"/>
                    <a:pt x="7888" y="7993"/>
                    <a:pt x="7646" y="74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9728" tIns="54864" rIns="109728" bIns="54864" numCol="1" anchor="t" anchorCtr="0" compatLnSpc="1">
              <a:prstTxWarp prst="textNoShape">
                <a:avLst/>
              </a:prstTxWarp>
            </a:bodyPr>
            <a:lstStyle/>
            <a:p>
              <a:endParaRPr lang="zh-CN" altLang="en-US" sz="2160" dirty="0"/>
            </a:p>
          </p:txBody>
        </p:sp>
        <p:sp>
          <p:nvSpPr>
            <p:cNvPr id="134" name="Freeform 10"/>
            <p:cNvSpPr>
              <a:spLocks/>
            </p:cNvSpPr>
            <p:nvPr/>
          </p:nvSpPr>
          <p:spPr bwMode="auto">
            <a:xfrm>
              <a:off x="4194778" y="3115786"/>
              <a:ext cx="124166" cy="525721"/>
            </a:xfrm>
            <a:custGeom>
              <a:avLst/>
              <a:gdLst>
                <a:gd name="T0" fmla="*/ 5 w 20"/>
                <a:gd name="T1" fmla="*/ 9 h 84"/>
                <a:gd name="T2" fmla="*/ 3 w 20"/>
                <a:gd name="T3" fmla="*/ 3 h 84"/>
                <a:gd name="T4" fmla="*/ 8 w 20"/>
                <a:gd name="T5" fmla="*/ 0 h 84"/>
                <a:gd name="T6" fmla="*/ 12 w 20"/>
                <a:gd name="T7" fmla="*/ 3 h 84"/>
                <a:gd name="T8" fmla="*/ 10 w 20"/>
                <a:gd name="T9" fmla="*/ 9 h 84"/>
                <a:gd name="T10" fmla="*/ 17 w 20"/>
                <a:gd name="T11" fmla="*/ 49 h 84"/>
                <a:gd name="T12" fmla="*/ 19 w 20"/>
                <a:gd name="T13" fmla="*/ 74 h 84"/>
                <a:gd name="T14" fmla="*/ 10 w 20"/>
                <a:gd name="T15" fmla="*/ 84 h 84"/>
                <a:gd name="T16" fmla="*/ 0 w 20"/>
                <a:gd name="T17" fmla="*/ 74 h 84"/>
                <a:gd name="T18" fmla="*/ 1 w 20"/>
                <a:gd name="T19" fmla="*/ 32 h 84"/>
                <a:gd name="T20" fmla="*/ 5 w 20"/>
                <a:gd name="T21"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84">
                  <a:moveTo>
                    <a:pt x="5" y="9"/>
                  </a:moveTo>
                  <a:cubicBezTo>
                    <a:pt x="5" y="9"/>
                    <a:pt x="2" y="4"/>
                    <a:pt x="3" y="3"/>
                  </a:cubicBezTo>
                  <a:cubicBezTo>
                    <a:pt x="4" y="2"/>
                    <a:pt x="7" y="0"/>
                    <a:pt x="8" y="0"/>
                  </a:cubicBezTo>
                  <a:cubicBezTo>
                    <a:pt x="9" y="1"/>
                    <a:pt x="11" y="2"/>
                    <a:pt x="12" y="3"/>
                  </a:cubicBezTo>
                  <a:cubicBezTo>
                    <a:pt x="12" y="4"/>
                    <a:pt x="10" y="8"/>
                    <a:pt x="10" y="9"/>
                  </a:cubicBezTo>
                  <a:cubicBezTo>
                    <a:pt x="10" y="11"/>
                    <a:pt x="16" y="31"/>
                    <a:pt x="17" y="49"/>
                  </a:cubicBezTo>
                  <a:cubicBezTo>
                    <a:pt x="17" y="49"/>
                    <a:pt x="20" y="72"/>
                    <a:pt x="19" y="74"/>
                  </a:cubicBezTo>
                  <a:cubicBezTo>
                    <a:pt x="18" y="76"/>
                    <a:pt x="11" y="84"/>
                    <a:pt x="10" y="84"/>
                  </a:cubicBezTo>
                  <a:cubicBezTo>
                    <a:pt x="9" y="83"/>
                    <a:pt x="0" y="76"/>
                    <a:pt x="0" y="74"/>
                  </a:cubicBezTo>
                  <a:cubicBezTo>
                    <a:pt x="0" y="72"/>
                    <a:pt x="1" y="35"/>
                    <a:pt x="1" y="32"/>
                  </a:cubicBezTo>
                  <a:cubicBezTo>
                    <a:pt x="1" y="27"/>
                    <a:pt x="4" y="10"/>
                    <a:pt x="5" y="9"/>
                  </a:cubicBezTo>
                  <a:close/>
                </a:path>
              </a:pathLst>
            </a:custGeom>
            <a:solidFill>
              <a:srgbClr val="FF6600"/>
            </a:solidFill>
            <a:ln w="9525" cap="flat" cmpd="sng">
              <a:noFill/>
              <a:prstDash val="solid"/>
              <a:round/>
              <a:headEnd type="none" w="med" len="med"/>
              <a:tailEnd type="none" w="med" len="med"/>
            </a:ln>
            <a:effectLst/>
            <a:extLst/>
          </p:spPr>
          <p:txBody>
            <a:bodyPr/>
            <a:lstStyle/>
            <a:p>
              <a:endParaRPr lang="zh-CN" altLang="en-US" sz="2160"/>
            </a:p>
          </p:txBody>
        </p:sp>
        <p:sp>
          <p:nvSpPr>
            <p:cNvPr id="135" name="Freeform 9"/>
            <p:cNvSpPr>
              <a:spLocks/>
            </p:cNvSpPr>
            <p:nvPr/>
          </p:nvSpPr>
          <p:spPr bwMode="auto">
            <a:xfrm>
              <a:off x="4157793" y="3055023"/>
              <a:ext cx="187570" cy="142658"/>
            </a:xfrm>
            <a:custGeom>
              <a:avLst/>
              <a:gdLst>
                <a:gd name="T0" fmla="*/ 0 w 30"/>
                <a:gd name="T1" fmla="*/ 11 h 23"/>
                <a:gd name="T2" fmla="*/ 3 w 30"/>
                <a:gd name="T3" fmla="*/ 22 h 23"/>
                <a:gd name="T4" fmla="*/ 14 w 30"/>
                <a:gd name="T5" fmla="*/ 10 h 23"/>
                <a:gd name="T6" fmla="*/ 23 w 30"/>
                <a:gd name="T7" fmla="*/ 22 h 23"/>
                <a:gd name="T8" fmla="*/ 30 w 30"/>
                <a:gd name="T9" fmla="*/ 12 h 23"/>
                <a:gd name="T10" fmla="*/ 29 w 30"/>
                <a:gd name="T11" fmla="*/ 2 h 23"/>
                <a:gd name="T12" fmla="*/ 28 w 30"/>
                <a:gd name="T13" fmla="*/ 0 h 23"/>
                <a:gd name="T14" fmla="*/ 14 w 30"/>
                <a:gd name="T15" fmla="*/ 10 h 23"/>
                <a:gd name="T16" fmla="*/ 2 w 30"/>
                <a:gd name="T17" fmla="*/ 1 h 23"/>
                <a:gd name="T18" fmla="*/ 1 w 30"/>
                <a:gd name="T19" fmla="*/ 2 h 23"/>
                <a:gd name="T20" fmla="*/ 0 w 30"/>
                <a:gd name="T21"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23">
                  <a:moveTo>
                    <a:pt x="0" y="11"/>
                  </a:moveTo>
                  <a:cubicBezTo>
                    <a:pt x="3" y="22"/>
                    <a:pt x="3" y="22"/>
                    <a:pt x="3" y="22"/>
                  </a:cubicBezTo>
                  <a:cubicBezTo>
                    <a:pt x="4" y="19"/>
                    <a:pt x="10" y="11"/>
                    <a:pt x="14" y="10"/>
                  </a:cubicBezTo>
                  <a:cubicBezTo>
                    <a:pt x="18" y="10"/>
                    <a:pt x="23" y="23"/>
                    <a:pt x="23" y="22"/>
                  </a:cubicBezTo>
                  <a:cubicBezTo>
                    <a:pt x="23" y="21"/>
                    <a:pt x="30" y="12"/>
                    <a:pt x="30" y="12"/>
                  </a:cubicBezTo>
                  <a:cubicBezTo>
                    <a:pt x="29" y="2"/>
                    <a:pt x="29" y="2"/>
                    <a:pt x="29" y="2"/>
                  </a:cubicBezTo>
                  <a:cubicBezTo>
                    <a:pt x="28" y="0"/>
                    <a:pt x="28" y="0"/>
                    <a:pt x="28" y="0"/>
                  </a:cubicBezTo>
                  <a:cubicBezTo>
                    <a:pt x="28" y="0"/>
                    <a:pt x="19" y="11"/>
                    <a:pt x="14" y="10"/>
                  </a:cubicBezTo>
                  <a:cubicBezTo>
                    <a:pt x="8" y="10"/>
                    <a:pt x="3" y="3"/>
                    <a:pt x="2" y="1"/>
                  </a:cubicBezTo>
                  <a:cubicBezTo>
                    <a:pt x="1" y="2"/>
                    <a:pt x="1" y="2"/>
                    <a:pt x="1" y="2"/>
                  </a:cubicBezTo>
                  <a:lnTo>
                    <a:pt x="0" y="11"/>
                  </a:lnTo>
                  <a:close/>
                </a:path>
              </a:pathLst>
            </a:custGeom>
            <a:solidFill>
              <a:schemeClr val="bg1"/>
            </a:solidFill>
            <a:ln>
              <a:noFill/>
            </a:ln>
            <a:effectLst>
              <a:outerShdw blurRad="50800" dist="38100" dir="5400000" sx="84000" sy="84000" algn="t" rotWithShape="0">
                <a:schemeClr val="tx1">
                  <a:alpha val="40000"/>
                </a:schemeClr>
              </a:outerShdw>
            </a:effectLst>
            <a:extLst/>
          </p:spPr>
          <p:txBody>
            <a:bodyPr vert="horz" wrap="square" lIns="109728" tIns="54864" rIns="109728" bIns="54864" numCol="1" anchor="t" anchorCtr="0" compatLnSpc="1">
              <a:prstTxWarp prst="textNoShape">
                <a:avLst/>
              </a:prstTxWarp>
            </a:bodyPr>
            <a:lstStyle/>
            <a:p>
              <a:endParaRPr lang="zh-CN" altLang="en-US" sz="2160" dirty="0"/>
            </a:p>
          </p:txBody>
        </p:sp>
      </p:grpSp>
      <p:grpSp>
        <p:nvGrpSpPr>
          <p:cNvPr id="115" name="组合 114"/>
          <p:cNvGrpSpPr/>
          <p:nvPr/>
        </p:nvGrpSpPr>
        <p:grpSpPr>
          <a:xfrm>
            <a:off x="7307943" y="2414916"/>
            <a:ext cx="829595" cy="2793319"/>
            <a:chOff x="9324781" y="2901459"/>
            <a:chExt cx="691329" cy="2327766"/>
          </a:xfrm>
        </p:grpSpPr>
        <p:sp>
          <p:nvSpPr>
            <p:cNvPr id="124" name="Freeform 65"/>
            <p:cNvSpPr>
              <a:spLocks/>
            </p:cNvSpPr>
            <p:nvPr/>
          </p:nvSpPr>
          <p:spPr bwMode="auto">
            <a:xfrm>
              <a:off x="9324781" y="2901459"/>
              <a:ext cx="691329" cy="2319015"/>
            </a:xfrm>
            <a:custGeom>
              <a:avLst/>
              <a:gdLst>
                <a:gd name="T0" fmla="*/ 20 w 67"/>
                <a:gd name="T1" fmla="*/ 168 h 224"/>
                <a:gd name="T2" fmla="*/ 18 w 67"/>
                <a:gd name="T3" fmla="*/ 189 h 224"/>
                <a:gd name="T4" fmla="*/ 17 w 67"/>
                <a:gd name="T5" fmla="*/ 211 h 224"/>
                <a:gd name="T6" fmla="*/ 15 w 67"/>
                <a:gd name="T7" fmla="*/ 212 h 224"/>
                <a:gd name="T8" fmla="*/ 13 w 67"/>
                <a:gd name="T9" fmla="*/ 212 h 224"/>
                <a:gd name="T10" fmla="*/ 12 w 67"/>
                <a:gd name="T11" fmla="*/ 219 h 224"/>
                <a:gd name="T12" fmla="*/ 5 w 67"/>
                <a:gd name="T13" fmla="*/ 223 h 224"/>
                <a:gd name="T14" fmla="*/ 1 w 67"/>
                <a:gd name="T15" fmla="*/ 222 h 224"/>
                <a:gd name="T16" fmla="*/ 2 w 67"/>
                <a:gd name="T17" fmla="*/ 215 h 224"/>
                <a:gd name="T18" fmla="*/ 3 w 67"/>
                <a:gd name="T19" fmla="*/ 211 h 224"/>
                <a:gd name="T20" fmla="*/ 1 w 67"/>
                <a:gd name="T21" fmla="*/ 211 h 224"/>
                <a:gd name="T22" fmla="*/ 1 w 67"/>
                <a:gd name="T23" fmla="*/ 193 h 224"/>
                <a:gd name="T24" fmla="*/ 5 w 67"/>
                <a:gd name="T25" fmla="*/ 159 h 224"/>
                <a:gd name="T26" fmla="*/ 7 w 67"/>
                <a:gd name="T27" fmla="*/ 135 h 224"/>
                <a:gd name="T28" fmla="*/ 7 w 67"/>
                <a:gd name="T29" fmla="*/ 109 h 224"/>
                <a:gd name="T30" fmla="*/ 12 w 67"/>
                <a:gd name="T31" fmla="*/ 92 h 224"/>
                <a:gd name="T32" fmla="*/ 13 w 67"/>
                <a:gd name="T33" fmla="*/ 79 h 224"/>
                <a:gd name="T34" fmla="*/ 6 w 67"/>
                <a:gd name="T35" fmla="*/ 78 h 224"/>
                <a:gd name="T36" fmla="*/ 5 w 67"/>
                <a:gd name="T37" fmla="*/ 60 h 224"/>
                <a:gd name="T38" fmla="*/ 8 w 67"/>
                <a:gd name="T39" fmla="*/ 44 h 224"/>
                <a:gd name="T40" fmla="*/ 12 w 67"/>
                <a:gd name="T41" fmla="*/ 39 h 224"/>
                <a:gd name="T42" fmla="*/ 20 w 67"/>
                <a:gd name="T43" fmla="*/ 37 h 224"/>
                <a:gd name="T44" fmla="*/ 21 w 67"/>
                <a:gd name="T45" fmla="*/ 20 h 224"/>
                <a:gd name="T46" fmla="*/ 26 w 67"/>
                <a:gd name="T47" fmla="*/ 4 h 224"/>
                <a:gd name="T48" fmla="*/ 37 w 67"/>
                <a:gd name="T49" fmla="*/ 2 h 224"/>
                <a:gd name="T50" fmla="*/ 46 w 67"/>
                <a:gd name="T51" fmla="*/ 19 h 224"/>
                <a:gd name="T52" fmla="*/ 49 w 67"/>
                <a:gd name="T53" fmla="*/ 37 h 224"/>
                <a:gd name="T54" fmla="*/ 51 w 67"/>
                <a:gd name="T55" fmla="*/ 38 h 224"/>
                <a:gd name="T56" fmla="*/ 59 w 67"/>
                <a:gd name="T57" fmla="*/ 44 h 224"/>
                <a:gd name="T58" fmla="*/ 57 w 67"/>
                <a:gd name="T59" fmla="*/ 66 h 224"/>
                <a:gd name="T60" fmla="*/ 52 w 67"/>
                <a:gd name="T61" fmla="*/ 74 h 224"/>
                <a:gd name="T62" fmla="*/ 48 w 67"/>
                <a:gd name="T63" fmla="*/ 78 h 224"/>
                <a:gd name="T64" fmla="*/ 52 w 67"/>
                <a:gd name="T65" fmla="*/ 99 h 224"/>
                <a:gd name="T66" fmla="*/ 57 w 67"/>
                <a:gd name="T67" fmla="*/ 130 h 224"/>
                <a:gd name="T68" fmla="*/ 59 w 67"/>
                <a:gd name="T69" fmla="*/ 163 h 224"/>
                <a:gd name="T70" fmla="*/ 65 w 67"/>
                <a:gd name="T71" fmla="*/ 192 h 224"/>
                <a:gd name="T72" fmla="*/ 66 w 67"/>
                <a:gd name="T73" fmla="*/ 210 h 224"/>
                <a:gd name="T74" fmla="*/ 64 w 67"/>
                <a:gd name="T75" fmla="*/ 211 h 224"/>
                <a:gd name="T76" fmla="*/ 65 w 67"/>
                <a:gd name="T77" fmla="*/ 216 h 224"/>
                <a:gd name="T78" fmla="*/ 66 w 67"/>
                <a:gd name="T79" fmla="*/ 223 h 224"/>
                <a:gd name="T80" fmla="*/ 61 w 67"/>
                <a:gd name="T81" fmla="*/ 224 h 224"/>
                <a:gd name="T82" fmla="*/ 55 w 67"/>
                <a:gd name="T83" fmla="*/ 218 h 224"/>
                <a:gd name="T84" fmla="*/ 55 w 67"/>
                <a:gd name="T85" fmla="*/ 212 h 224"/>
                <a:gd name="T86" fmla="*/ 48 w 67"/>
                <a:gd name="T87" fmla="*/ 211 h 224"/>
                <a:gd name="T88" fmla="*/ 46 w 67"/>
                <a:gd name="T89" fmla="*/ 189 h 224"/>
                <a:gd name="T90" fmla="*/ 43 w 67"/>
                <a:gd name="T91" fmla="*/ 160 h 224"/>
                <a:gd name="T92" fmla="*/ 39 w 67"/>
                <a:gd name="T93" fmla="*/ 137 h 224"/>
                <a:gd name="T94" fmla="*/ 32 w 67"/>
                <a:gd name="T95" fmla="*/ 115 h 224"/>
                <a:gd name="T96" fmla="*/ 29 w 67"/>
                <a:gd name="T97" fmla="*/ 122 h 224"/>
                <a:gd name="T98" fmla="*/ 23 w 67"/>
                <a:gd name="T99" fmla="*/ 148 h 224"/>
                <a:gd name="T100" fmla="*/ 20 w 67"/>
                <a:gd name="T101" fmla="*/ 16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7" h="224">
                  <a:moveTo>
                    <a:pt x="20" y="168"/>
                  </a:moveTo>
                  <a:cubicBezTo>
                    <a:pt x="20" y="168"/>
                    <a:pt x="18" y="180"/>
                    <a:pt x="18" y="189"/>
                  </a:cubicBezTo>
                  <a:cubicBezTo>
                    <a:pt x="18" y="198"/>
                    <a:pt x="17" y="209"/>
                    <a:pt x="17" y="211"/>
                  </a:cubicBezTo>
                  <a:cubicBezTo>
                    <a:pt x="17" y="213"/>
                    <a:pt x="16" y="213"/>
                    <a:pt x="15" y="212"/>
                  </a:cubicBezTo>
                  <a:cubicBezTo>
                    <a:pt x="14" y="212"/>
                    <a:pt x="13" y="212"/>
                    <a:pt x="13" y="212"/>
                  </a:cubicBezTo>
                  <a:cubicBezTo>
                    <a:pt x="13" y="212"/>
                    <a:pt x="13" y="217"/>
                    <a:pt x="12" y="219"/>
                  </a:cubicBezTo>
                  <a:cubicBezTo>
                    <a:pt x="11" y="221"/>
                    <a:pt x="8" y="223"/>
                    <a:pt x="5" y="223"/>
                  </a:cubicBezTo>
                  <a:cubicBezTo>
                    <a:pt x="2" y="223"/>
                    <a:pt x="1" y="223"/>
                    <a:pt x="1" y="222"/>
                  </a:cubicBezTo>
                  <a:cubicBezTo>
                    <a:pt x="1" y="220"/>
                    <a:pt x="1" y="218"/>
                    <a:pt x="2" y="215"/>
                  </a:cubicBezTo>
                  <a:cubicBezTo>
                    <a:pt x="4" y="213"/>
                    <a:pt x="3" y="211"/>
                    <a:pt x="3" y="211"/>
                  </a:cubicBezTo>
                  <a:cubicBezTo>
                    <a:pt x="2" y="211"/>
                    <a:pt x="1" y="211"/>
                    <a:pt x="1" y="211"/>
                  </a:cubicBezTo>
                  <a:cubicBezTo>
                    <a:pt x="1" y="211"/>
                    <a:pt x="0" y="202"/>
                    <a:pt x="1" y="193"/>
                  </a:cubicBezTo>
                  <a:cubicBezTo>
                    <a:pt x="2" y="184"/>
                    <a:pt x="4" y="163"/>
                    <a:pt x="5" y="159"/>
                  </a:cubicBezTo>
                  <a:cubicBezTo>
                    <a:pt x="6" y="154"/>
                    <a:pt x="7" y="151"/>
                    <a:pt x="7" y="135"/>
                  </a:cubicBezTo>
                  <a:cubicBezTo>
                    <a:pt x="7" y="120"/>
                    <a:pt x="6" y="117"/>
                    <a:pt x="7" y="109"/>
                  </a:cubicBezTo>
                  <a:cubicBezTo>
                    <a:pt x="9" y="101"/>
                    <a:pt x="11" y="96"/>
                    <a:pt x="12" y="92"/>
                  </a:cubicBezTo>
                  <a:cubicBezTo>
                    <a:pt x="12" y="87"/>
                    <a:pt x="13" y="80"/>
                    <a:pt x="13" y="79"/>
                  </a:cubicBezTo>
                  <a:cubicBezTo>
                    <a:pt x="12" y="79"/>
                    <a:pt x="6" y="81"/>
                    <a:pt x="6" y="78"/>
                  </a:cubicBezTo>
                  <a:cubicBezTo>
                    <a:pt x="6" y="75"/>
                    <a:pt x="4" y="66"/>
                    <a:pt x="5" y="60"/>
                  </a:cubicBezTo>
                  <a:cubicBezTo>
                    <a:pt x="7" y="54"/>
                    <a:pt x="8" y="46"/>
                    <a:pt x="8" y="44"/>
                  </a:cubicBezTo>
                  <a:cubicBezTo>
                    <a:pt x="9" y="42"/>
                    <a:pt x="10" y="40"/>
                    <a:pt x="12" y="39"/>
                  </a:cubicBezTo>
                  <a:cubicBezTo>
                    <a:pt x="15" y="38"/>
                    <a:pt x="20" y="39"/>
                    <a:pt x="20" y="37"/>
                  </a:cubicBezTo>
                  <a:cubicBezTo>
                    <a:pt x="20" y="34"/>
                    <a:pt x="19" y="30"/>
                    <a:pt x="21" y="20"/>
                  </a:cubicBezTo>
                  <a:cubicBezTo>
                    <a:pt x="22" y="10"/>
                    <a:pt x="23" y="7"/>
                    <a:pt x="26" y="4"/>
                  </a:cubicBezTo>
                  <a:cubicBezTo>
                    <a:pt x="29" y="1"/>
                    <a:pt x="34" y="0"/>
                    <a:pt x="37" y="2"/>
                  </a:cubicBezTo>
                  <a:cubicBezTo>
                    <a:pt x="41" y="4"/>
                    <a:pt x="45" y="7"/>
                    <a:pt x="46" y="19"/>
                  </a:cubicBezTo>
                  <a:cubicBezTo>
                    <a:pt x="47" y="31"/>
                    <a:pt x="48" y="35"/>
                    <a:pt x="49" y="37"/>
                  </a:cubicBezTo>
                  <a:cubicBezTo>
                    <a:pt x="50" y="38"/>
                    <a:pt x="49" y="38"/>
                    <a:pt x="51" y="38"/>
                  </a:cubicBezTo>
                  <a:cubicBezTo>
                    <a:pt x="53" y="38"/>
                    <a:pt x="59" y="38"/>
                    <a:pt x="59" y="44"/>
                  </a:cubicBezTo>
                  <a:cubicBezTo>
                    <a:pt x="59" y="50"/>
                    <a:pt x="59" y="61"/>
                    <a:pt x="57" y="66"/>
                  </a:cubicBezTo>
                  <a:cubicBezTo>
                    <a:pt x="56" y="71"/>
                    <a:pt x="55" y="72"/>
                    <a:pt x="52" y="74"/>
                  </a:cubicBezTo>
                  <a:cubicBezTo>
                    <a:pt x="49" y="76"/>
                    <a:pt x="47" y="76"/>
                    <a:pt x="48" y="78"/>
                  </a:cubicBezTo>
                  <a:cubicBezTo>
                    <a:pt x="49" y="81"/>
                    <a:pt x="50" y="90"/>
                    <a:pt x="52" y="99"/>
                  </a:cubicBezTo>
                  <a:cubicBezTo>
                    <a:pt x="55" y="108"/>
                    <a:pt x="56" y="110"/>
                    <a:pt x="57" y="130"/>
                  </a:cubicBezTo>
                  <a:cubicBezTo>
                    <a:pt x="58" y="150"/>
                    <a:pt x="57" y="152"/>
                    <a:pt x="59" y="163"/>
                  </a:cubicBezTo>
                  <a:cubicBezTo>
                    <a:pt x="62" y="174"/>
                    <a:pt x="64" y="181"/>
                    <a:pt x="65" y="192"/>
                  </a:cubicBezTo>
                  <a:cubicBezTo>
                    <a:pt x="65" y="204"/>
                    <a:pt x="66" y="208"/>
                    <a:pt x="66" y="210"/>
                  </a:cubicBezTo>
                  <a:cubicBezTo>
                    <a:pt x="67" y="211"/>
                    <a:pt x="64" y="211"/>
                    <a:pt x="64" y="211"/>
                  </a:cubicBezTo>
                  <a:cubicBezTo>
                    <a:pt x="64" y="211"/>
                    <a:pt x="64" y="213"/>
                    <a:pt x="65" y="216"/>
                  </a:cubicBezTo>
                  <a:cubicBezTo>
                    <a:pt x="67" y="219"/>
                    <a:pt x="67" y="222"/>
                    <a:pt x="66" y="223"/>
                  </a:cubicBezTo>
                  <a:cubicBezTo>
                    <a:pt x="66" y="224"/>
                    <a:pt x="63" y="224"/>
                    <a:pt x="61" y="224"/>
                  </a:cubicBezTo>
                  <a:cubicBezTo>
                    <a:pt x="58" y="223"/>
                    <a:pt x="55" y="221"/>
                    <a:pt x="55" y="218"/>
                  </a:cubicBezTo>
                  <a:cubicBezTo>
                    <a:pt x="55" y="215"/>
                    <a:pt x="55" y="212"/>
                    <a:pt x="55" y="212"/>
                  </a:cubicBezTo>
                  <a:cubicBezTo>
                    <a:pt x="54" y="212"/>
                    <a:pt x="48" y="212"/>
                    <a:pt x="48" y="211"/>
                  </a:cubicBezTo>
                  <a:cubicBezTo>
                    <a:pt x="48" y="210"/>
                    <a:pt x="46" y="195"/>
                    <a:pt x="46" y="189"/>
                  </a:cubicBezTo>
                  <a:cubicBezTo>
                    <a:pt x="45" y="183"/>
                    <a:pt x="44" y="166"/>
                    <a:pt x="43" y="160"/>
                  </a:cubicBezTo>
                  <a:cubicBezTo>
                    <a:pt x="42" y="155"/>
                    <a:pt x="42" y="148"/>
                    <a:pt x="39" y="137"/>
                  </a:cubicBezTo>
                  <a:cubicBezTo>
                    <a:pt x="37" y="127"/>
                    <a:pt x="33" y="117"/>
                    <a:pt x="32" y="115"/>
                  </a:cubicBezTo>
                  <a:cubicBezTo>
                    <a:pt x="31" y="114"/>
                    <a:pt x="30" y="117"/>
                    <a:pt x="29" y="122"/>
                  </a:cubicBezTo>
                  <a:cubicBezTo>
                    <a:pt x="28" y="126"/>
                    <a:pt x="25" y="139"/>
                    <a:pt x="23" y="148"/>
                  </a:cubicBezTo>
                  <a:cubicBezTo>
                    <a:pt x="22" y="157"/>
                    <a:pt x="21" y="165"/>
                    <a:pt x="20" y="168"/>
                  </a:cubicBezTo>
                  <a:close/>
                </a:path>
              </a:pathLst>
            </a:custGeom>
            <a:solidFill>
              <a:schemeClr val="tx1">
                <a:lumMod val="75000"/>
                <a:lumOff val="25000"/>
              </a:schemeClr>
            </a:solidFill>
            <a:ln w="3175">
              <a:noFill/>
            </a:ln>
            <a:extLst/>
          </p:spPr>
          <p:txBody>
            <a:bodyPr vert="horz" wrap="square" lIns="109728" tIns="54864" rIns="109728" bIns="54864" numCol="1" anchor="t" anchorCtr="0" compatLnSpc="1">
              <a:prstTxWarp prst="textNoShape">
                <a:avLst/>
              </a:prstTxWarp>
            </a:bodyPr>
            <a:lstStyle/>
            <a:p>
              <a:endParaRPr lang="zh-CN" altLang="en-US" sz="2160"/>
            </a:p>
          </p:txBody>
        </p:sp>
        <p:sp>
          <p:nvSpPr>
            <p:cNvPr id="125" name="AutoShape 63"/>
            <p:cNvSpPr>
              <a:spLocks noChangeAspect="1" noChangeArrowheads="1" noTextEdit="1"/>
            </p:cNvSpPr>
            <p:nvPr/>
          </p:nvSpPr>
          <p:spPr bwMode="auto">
            <a:xfrm>
              <a:off x="9333532" y="2901459"/>
              <a:ext cx="682578" cy="232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9728" tIns="54864" rIns="109728" bIns="54864" numCol="1" anchor="t" anchorCtr="0" compatLnSpc="1">
              <a:prstTxWarp prst="textNoShape">
                <a:avLst/>
              </a:prstTxWarp>
            </a:bodyPr>
            <a:lstStyle/>
            <a:p>
              <a:endParaRPr lang="zh-CN" altLang="en-US" sz="2160"/>
            </a:p>
          </p:txBody>
        </p:sp>
        <p:sp>
          <p:nvSpPr>
            <p:cNvPr id="126" name="Freeform 66"/>
            <p:cNvSpPr>
              <a:spLocks/>
            </p:cNvSpPr>
            <p:nvPr/>
          </p:nvSpPr>
          <p:spPr bwMode="auto">
            <a:xfrm>
              <a:off x="9499801" y="3605916"/>
              <a:ext cx="113763" cy="122514"/>
            </a:xfrm>
            <a:custGeom>
              <a:avLst/>
              <a:gdLst>
                <a:gd name="T0" fmla="*/ 9 w 11"/>
                <a:gd name="T1" fmla="*/ 12 h 12"/>
                <a:gd name="T2" fmla="*/ 11 w 11"/>
                <a:gd name="T3" fmla="*/ 9 h 12"/>
                <a:gd name="T4" fmla="*/ 10 w 11"/>
                <a:gd name="T5" fmla="*/ 5 h 12"/>
                <a:gd name="T6" fmla="*/ 9 w 11"/>
                <a:gd name="T7" fmla="*/ 2 h 12"/>
                <a:gd name="T8" fmla="*/ 4 w 11"/>
                <a:gd name="T9" fmla="*/ 0 h 12"/>
                <a:gd name="T10" fmla="*/ 2 w 11"/>
                <a:gd name="T11" fmla="*/ 6 h 12"/>
                <a:gd name="T12" fmla="*/ 1 w 11"/>
                <a:gd name="T13" fmla="*/ 12 h 12"/>
                <a:gd name="T14" fmla="*/ 6 w 11"/>
                <a:gd name="T15" fmla="*/ 12 h 12"/>
                <a:gd name="T16" fmla="*/ 9 w 11"/>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9" y="12"/>
                  </a:moveTo>
                  <a:cubicBezTo>
                    <a:pt x="9" y="12"/>
                    <a:pt x="11" y="10"/>
                    <a:pt x="11" y="9"/>
                  </a:cubicBezTo>
                  <a:cubicBezTo>
                    <a:pt x="11" y="7"/>
                    <a:pt x="10" y="6"/>
                    <a:pt x="10" y="5"/>
                  </a:cubicBezTo>
                  <a:cubicBezTo>
                    <a:pt x="10" y="4"/>
                    <a:pt x="10" y="2"/>
                    <a:pt x="9" y="2"/>
                  </a:cubicBezTo>
                  <a:cubicBezTo>
                    <a:pt x="8" y="2"/>
                    <a:pt x="5" y="1"/>
                    <a:pt x="4" y="0"/>
                  </a:cubicBezTo>
                  <a:cubicBezTo>
                    <a:pt x="3" y="0"/>
                    <a:pt x="2" y="5"/>
                    <a:pt x="2" y="6"/>
                  </a:cubicBezTo>
                  <a:cubicBezTo>
                    <a:pt x="1" y="8"/>
                    <a:pt x="0" y="12"/>
                    <a:pt x="1" y="12"/>
                  </a:cubicBezTo>
                  <a:cubicBezTo>
                    <a:pt x="2" y="12"/>
                    <a:pt x="5" y="11"/>
                    <a:pt x="6" y="12"/>
                  </a:cubicBezTo>
                  <a:cubicBezTo>
                    <a:pt x="7" y="12"/>
                    <a:pt x="8" y="12"/>
                    <a:pt x="9"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9728" tIns="54864" rIns="109728" bIns="54864" numCol="1" anchor="t" anchorCtr="0" compatLnSpc="1">
              <a:prstTxWarp prst="textNoShape">
                <a:avLst/>
              </a:prstTxWarp>
            </a:bodyPr>
            <a:lstStyle/>
            <a:p>
              <a:endParaRPr lang="zh-CN" altLang="en-US" sz="2160"/>
            </a:p>
          </p:txBody>
        </p:sp>
        <p:sp>
          <p:nvSpPr>
            <p:cNvPr id="127" name="Freeform 67"/>
            <p:cNvSpPr>
              <a:spLocks/>
            </p:cNvSpPr>
            <p:nvPr/>
          </p:nvSpPr>
          <p:spPr bwMode="auto">
            <a:xfrm>
              <a:off x="9683572" y="3553410"/>
              <a:ext cx="105012" cy="135642"/>
            </a:xfrm>
            <a:custGeom>
              <a:avLst/>
              <a:gdLst>
                <a:gd name="T0" fmla="*/ 7 w 10"/>
                <a:gd name="T1" fmla="*/ 13 h 13"/>
                <a:gd name="T2" fmla="*/ 9 w 10"/>
                <a:gd name="T3" fmla="*/ 10 h 13"/>
                <a:gd name="T4" fmla="*/ 7 w 10"/>
                <a:gd name="T5" fmla="*/ 4 h 13"/>
                <a:gd name="T6" fmla="*/ 4 w 10"/>
                <a:gd name="T7" fmla="*/ 1 h 13"/>
                <a:gd name="T8" fmla="*/ 0 w 10"/>
                <a:gd name="T9" fmla="*/ 2 h 13"/>
                <a:gd name="T10" fmla="*/ 1 w 10"/>
                <a:gd name="T11" fmla="*/ 7 h 13"/>
                <a:gd name="T12" fmla="*/ 0 w 10"/>
                <a:gd name="T13" fmla="*/ 8 h 13"/>
                <a:gd name="T14" fmla="*/ 0 w 10"/>
                <a:gd name="T15" fmla="*/ 11 h 13"/>
                <a:gd name="T16" fmla="*/ 7 w 10"/>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3">
                  <a:moveTo>
                    <a:pt x="7" y="13"/>
                  </a:moveTo>
                  <a:cubicBezTo>
                    <a:pt x="7" y="13"/>
                    <a:pt x="10" y="12"/>
                    <a:pt x="9" y="10"/>
                  </a:cubicBezTo>
                  <a:cubicBezTo>
                    <a:pt x="8" y="8"/>
                    <a:pt x="7" y="6"/>
                    <a:pt x="7" y="4"/>
                  </a:cubicBezTo>
                  <a:cubicBezTo>
                    <a:pt x="7" y="2"/>
                    <a:pt x="6" y="1"/>
                    <a:pt x="4" y="1"/>
                  </a:cubicBezTo>
                  <a:cubicBezTo>
                    <a:pt x="2" y="1"/>
                    <a:pt x="0" y="0"/>
                    <a:pt x="0" y="2"/>
                  </a:cubicBezTo>
                  <a:cubicBezTo>
                    <a:pt x="0" y="4"/>
                    <a:pt x="1" y="5"/>
                    <a:pt x="1" y="7"/>
                  </a:cubicBezTo>
                  <a:cubicBezTo>
                    <a:pt x="1" y="8"/>
                    <a:pt x="0" y="8"/>
                    <a:pt x="0" y="8"/>
                  </a:cubicBezTo>
                  <a:cubicBezTo>
                    <a:pt x="0" y="8"/>
                    <a:pt x="0" y="10"/>
                    <a:pt x="0" y="11"/>
                  </a:cubicBezTo>
                  <a:cubicBezTo>
                    <a:pt x="0" y="13"/>
                    <a:pt x="6" y="13"/>
                    <a:pt x="7"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9728" tIns="54864" rIns="109728" bIns="54864" numCol="1" anchor="t" anchorCtr="0" compatLnSpc="1">
              <a:prstTxWarp prst="textNoShape">
                <a:avLst/>
              </a:prstTxWarp>
            </a:bodyPr>
            <a:lstStyle/>
            <a:p>
              <a:endParaRPr lang="zh-CN" altLang="en-US" sz="2160"/>
            </a:p>
          </p:txBody>
        </p:sp>
        <p:sp>
          <p:nvSpPr>
            <p:cNvPr id="128" name="Freeform 68"/>
            <p:cNvSpPr>
              <a:spLocks/>
            </p:cNvSpPr>
            <p:nvPr/>
          </p:nvSpPr>
          <p:spPr bwMode="auto">
            <a:xfrm>
              <a:off x="9438544" y="3842193"/>
              <a:ext cx="420048" cy="96261"/>
            </a:xfrm>
            <a:custGeom>
              <a:avLst/>
              <a:gdLst>
                <a:gd name="T0" fmla="*/ 41 w 41"/>
                <a:gd name="T1" fmla="*/ 5 h 9"/>
                <a:gd name="T2" fmla="*/ 25 w 41"/>
                <a:gd name="T3" fmla="*/ 9 h 9"/>
                <a:gd name="T4" fmla="*/ 8 w 41"/>
                <a:gd name="T5" fmla="*/ 7 h 9"/>
                <a:gd name="T6" fmla="*/ 0 w 41"/>
                <a:gd name="T7" fmla="*/ 5 h 9"/>
                <a:gd name="T8" fmla="*/ 1 w 41"/>
                <a:gd name="T9" fmla="*/ 1 h 9"/>
                <a:gd name="T10" fmla="*/ 20 w 41"/>
                <a:gd name="T11" fmla="*/ 1 h 9"/>
                <a:gd name="T12" fmla="*/ 40 w 41"/>
                <a:gd name="T13" fmla="*/ 4 h 9"/>
                <a:gd name="T14" fmla="*/ 41 w 41"/>
                <a:gd name="T15" fmla="*/ 5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9">
                  <a:moveTo>
                    <a:pt x="41" y="5"/>
                  </a:moveTo>
                  <a:cubicBezTo>
                    <a:pt x="41" y="5"/>
                    <a:pt x="36" y="9"/>
                    <a:pt x="25" y="9"/>
                  </a:cubicBezTo>
                  <a:cubicBezTo>
                    <a:pt x="13" y="9"/>
                    <a:pt x="14" y="9"/>
                    <a:pt x="8" y="7"/>
                  </a:cubicBezTo>
                  <a:cubicBezTo>
                    <a:pt x="3" y="5"/>
                    <a:pt x="0" y="5"/>
                    <a:pt x="0" y="5"/>
                  </a:cubicBezTo>
                  <a:cubicBezTo>
                    <a:pt x="1" y="1"/>
                    <a:pt x="1" y="1"/>
                    <a:pt x="1" y="1"/>
                  </a:cubicBezTo>
                  <a:cubicBezTo>
                    <a:pt x="1" y="1"/>
                    <a:pt x="8" y="0"/>
                    <a:pt x="20" y="1"/>
                  </a:cubicBezTo>
                  <a:cubicBezTo>
                    <a:pt x="32" y="2"/>
                    <a:pt x="40" y="4"/>
                    <a:pt x="40" y="4"/>
                  </a:cubicBezTo>
                  <a:lnTo>
                    <a:pt x="41" y="5"/>
                  </a:lnTo>
                  <a:close/>
                </a:path>
              </a:pathLst>
            </a:custGeom>
            <a:solidFill>
              <a:schemeClr val="accent1">
                <a:lumMod val="20000"/>
                <a:lumOff val="80000"/>
              </a:schemeClr>
            </a:solidFill>
            <a:ln w="9525">
              <a:solidFill>
                <a:schemeClr val="accent1">
                  <a:lumMod val="20000"/>
                  <a:lumOff val="80000"/>
                </a:schemeClr>
              </a:solidFill>
              <a:round/>
              <a:headEnd/>
              <a:tailEnd/>
            </a:ln>
            <a:extLst/>
          </p:spPr>
          <p:txBody>
            <a:bodyPr/>
            <a:lstStyle/>
            <a:p>
              <a:endParaRPr lang="zh-CN" altLang="en-US" sz="2160"/>
            </a:p>
          </p:txBody>
        </p:sp>
        <p:sp>
          <p:nvSpPr>
            <p:cNvPr id="129" name="Freeform 69"/>
            <p:cNvSpPr>
              <a:spLocks/>
            </p:cNvSpPr>
            <p:nvPr/>
          </p:nvSpPr>
          <p:spPr bwMode="auto">
            <a:xfrm>
              <a:off x="9521680" y="3295254"/>
              <a:ext cx="266907" cy="319413"/>
            </a:xfrm>
            <a:custGeom>
              <a:avLst/>
              <a:gdLst>
                <a:gd name="T0" fmla="*/ 13 w 26"/>
                <a:gd name="T1" fmla="*/ 31 h 31"/>
                <a:gd name="T2" fmla="*/ 21 w 26"/>
                <a:gd name="T3" fmla="*/ 13 h 31"/>
                <a:gd name="T4" fmla="*/ 25 w 26"/>
                <a:gd name="T5" fmla="*/ 2 h 31"/>
                <a:gd name="T6" fmla="*/ 3 w 26"/>
                <a:gd name="T7" fmla="*/ 0 h 31"/>
                <a:gd name="T8" fmla="*/ 3 w 26"/>
                <a:gd name="T9" fmla="*/ 10 h 31"/>
                <a:gd name="T10" fmla="*/ 13 w 26"/>
                <a:gd name="T11" fmla="*/ 31 h 31"/>
              </a:gdLst>
              <a:ahLst/>
              <a:cxnLst>
                <a:cxn ang="0">
                  <a:pos x="T0" y="T1"/>
                </a:cxn>
                <a:cxn ang="0">
                  <a:pos x="T2" y="T3"/>
                </a:cxn>
                <a:cxn ang="0">
                  <a:pos x="T4" y="T5"/>
                </a:cxn>
                <a:cxn ang="0">
                  <a:pos x="T6" y="T7"/>
                </a:cxn>
                <a:cxn ang="0">
                  <a:pos x="T8" y="T9"/>
                </a:cxn>
                <a:cxn ang="0">
                  <a:pos x="T10" y="T11"/>
                </a:cxn>
              </a:cxnLst>
              <a:rect l="0" t="0" r="r" b="b"/>
              <a:pathLst>
                <a:path w="26" h="31">
                  <a:moveTo>
                    <a:pt x="13" y="31"/>
                  </a:moveTo>
                  <a:cubicBezTo>
                    <a:pt x="13" y="31"/>
                    <a:pt x="16" y="19"/>
                    <a:pt x="21" y="13"/>
                  </a:cubicBezTo>
                  <a:cubicBezTo>
                    <a:pt x="26" y="7"/>
                    <a:pt x="25" y="4"/>
                    <a:pt x="25" y="2"/>
                  </a:cubicBezTo>
                  <a:cubicBezTo>
                    <a:pt x="25" y="0"/>
                    <a:pt x="14" y="7"/>
                    <a:pt x="3" y="0"/>
                  </a:cubicBezTo>
                  <a:cubicBezTo>
                    <a:pt x="3" y="0"/>
                    <a:pt x="0" y="7"/>
                    <a:pt x="3" y="10"/>
                  </a:cubicBezTo>
                  <a:cubicBezTo>
                    <a:pt x="9" y="18"/>
                    <a:pt x="13" y="29"/>
                    <a:pt x="13" y="31"/>
                  </a:cubicBezTo>
                  <a:close/>
                </a:path>
              </a:pathLst>
            </a:custGeom>
            <a:solidFill>
              <a:schemeClr val="accent1">
                <a:lumMod val="20000"/>
                <a:lumOff val="80000"/>
              </a:schemeClr>
            </a:solidFill>
            <a:ln w="9525">
              <a:solidFill>
                <a:schemeClr val="accent1">
                  <a:lumMod val="20000"/>
                  <a:lumOff val="80000"/>
                </a:schemeClr>
              </a:solidFill>
              <a:round/>
              <a:headEnd/>
              <a:tailEnd/>
            </a:ln>
            <a:extLst/>
          </p:spPr>
          <p:txBody>
            <a:bodyPr/>
            <a:lstStyle/>
            <a:p>
              <a:endParaRPr lang="zh-CN" altLang="en-US" sz="2160"/>
            </a:p>
          </p:txBody>
        </p:sp>
      </p:grpSp>
      <p:grpSp>
        <p:nvGrpSpPr>
          <p:cNvPr id="116" name="组合 115"/>
          <p:cNvGrpSpPr/>
          <p:nvPr/>
        </p:nvGrpSpPr>
        <p:grpSpPr>
          <a:xfrm>
            <a:off x="8530795" y="1516682"/>
            <a:ext cx="910030" cy="2271395"/>
            <a:chOff x="6323262" y="2753696"/>
            <a:chExt cx="926338" cy="2312103"/>
          </a:xfrm>
        </p:grpSpPr>
        <p:sp>
          <p:nvSpPr>
            <p:cNvPr id="122" name="Freeform 124"/>
            <p:cNvSpPr>
              <a:spLocks noEditPoints="1"/>
            </p:cNvSpPr>
            <p:nvPr/>
          </p:nvSpPr>
          <p:spPr bwMode="auto">
            <a:xfrm>
              <a:off x="6323262" y="2753696"/>
              <a:ext cx="926338" cy="2312103"/>
            </a:xfrm>
            <a:custGeom>
              <a:avLst/>
              <a:gdLst>
                <a:gd name="T0" fmla="*/ 89 w 105"/>
                <a:gd name="T1" fmla="*/ 248 h 262"/>
                <a:gd name="T2" fmla="*/ 75 w 105"/>
                <a:gd name="T3" fmla="*/ 193 h 262"/>
                <a:gd name="T4" fmla="*/ 64 w 105"/>
                <a:gd name="T5" fmla="*/ 138 h 262"/>
                <a:gd name="T6" fmla="*/ 68 w 105"/>
                <a:gd name="T7" fmla="*/ 130 h 262"/>
                <a:gd name="T8" fmla="*/ 78 w 105"/>
                <a:gd name="T9" fmla="*/ 113 h 262"/>
                <a:gd name="T10" fmla="*/ 77 w 105"/>
                <a:gd name="T11" fmla="*/ 70 h 262"/>
                <a:gd name="T12" fmla="*/ 68 w 105"/>
                <a:gd name="T13" fmla="*/ 43 h 262"/>
                <a:gd name="T14" fmla="*/ 48 w 105"/>
                <a:gd name="T15" fmla="*/ 39 h 262"/>
                <a:gd name="T16" fmla="*/ 42 w 105"/>
                <a:gd name="T17" fmla="*/ 31 h 262"/>
                <a:gd name="T18" fmla="*/ 44 w 105"/>
                <a:gd name="T19" fmla="*/ 23 h 262"/>
                <a:gd name="T20" fmla="*/ 43 w 105"/>
                <a:gd name="T21" fmla="*/ 17 h 262"/>
                <a:gd name="T22" fmla="*/ 37 w 105"/>
                <a:gd name="T23" fmla="*/ 2 h 262"/>
                <a:gd name="T24" fmla="*/ 19 w 105"/>
                <a:gd name="T25" fmla="*/ 5 h 262"/>
                <a:gd name="T26" fmla="*/ 20 w 105"/>
                <a:gd name="T27" fmla="*/ 21 h 262"/>
                <a:gd name="T28" fmla="*/ 20 w 105"/>
                <a:gd name="T29" fmla="*/ 27 h 262"/>
                <a:gd name="T30" fmla="*/ 24 w 105"/>
                <a:gd name="T31" fmla="*/ 31 h 262"/>
                <a:gd name="T32" fmla="*/ 25 w 105"/>
                <a:gd name="T33" fmla="*/ 41 h 262"/>
                <a:gd name="T34" fmla="*/ 5 w 105"/>
                <a:gd name="T35" fmla="*/ 51 h 262"/>
                <a:gd name="T36" fmla="*/ 2 w 105"/>
                <a:gd name="T37" fmla="*/ 91 h 262"/>
                <a:gd name="T38" fmla="*/ 0 w 105"/>
                <a:gd name="T39" fmla="*/ 141 h 262"/>
                <a:gd name="T40" fmla="*/ 1 w 105"/>
                <a:gd name="T41" fmla="*/ 145 h 262"/>
                <a:gd name="T42" fmla="*/ 9 w 105"/>
                <a:gd name="T43" fmla="*/ 154 h 262"/>
                <a:gd name="T44" fmla="*/ 13 w 105"/>
                <a:gd name="T45" fmla="*/ 175 h 262"/>
                <a:gd name="T46" fmla="*/ 13 w 105"/>
                <a:gd name="T47" fmla="*/ 221 h 262"/>
                <a:gd name="T48" fmla="*/ 16 w 105"/>
                <a:gd name="T49" fmla="*/ 241 h 262"/>
                <a:gd name="T50" fmla="*/ 10 w 105"/>
                <a:gd name="T51" fmla="*/ 255 h 262"/>
                <a:gd name="T52" fmla="*/ 21 w 105"/>
                <a:gd name="T53" fmla="*/ 260 h 262"/>
                <a:gd name="T54" fmla="*/ 26 w 105"/>
                <a:gd name="T55" fmla="*/ 256 h 262"/>
                <a:gd name="T56" fmla="*/ 32 w 105"/>
                <a:gd name="T57" fmla="*/ 253 h 262"/>
                <a:gd name="T58" fmla="*/ 33 w 105"/>
                <a:gd name="T59" fmla="*/ 223 h 262"/>
                <a:gd name="T60" fmla="*/ 34 w 105"/>
                <a:gd name="T61" fmla="*/ 177 h 262"/>
                <a:gd name="T62" fmla="*/ 39 w 105"/>
                <a:gd name="T63" fmla="*/ 154 h 262"/>
                <a:gd name="T64" fmla="*/ 51 w 105"/>
                <a:gd name="T65" fmla="*/ 197 h 262"/>
                <a:gd name="T66" fmla="*/ 67 w 105"/>
                <a:gd name="T67" fmla="*/ 242 h 262"/>
                <a:gd name="T68" fmla="*/ 75 w 105"/>
                <a:gd name="T69" fmla="*/ 255 h 262"/>
                <a:gd name="T70" fmla="*/ 82 w 105"/>
                <a:gd name="T71" fmla="*/ 256 h 262"/>
                <a:gd name="T72" fmla="*/ 105 w 105"/>
                <a:gd name="T73" fmla="*/ 256 h 262"/>
                <a:gd name="T74" fmla="*/ 11 w 105"/>
                <a:gd name="T75" fmla="*/ 151 h 262"/>
                <a:gd name="T76" fmla="*/ 9 w 105"/>
                <a:gd name="T77" fmla="*/ 150 h 262"/>
                <a:gd name="T78" fmla="*/ 7 w 105"/>
                <a:gd name="T79" fmla="*/ 141 h 262"/>
                <a:gd name="T80" fmla="*/ 11 w 105"/>
                <a:gd name="T81" fmla="*/ 148 h 262"/>
                <a:gd name="T82" fmla="*/ 11 w 105"/>
                <a:gd name="T83" fmla="*/ 151 h 262"/>
                <a:gd name="T84" fmla="*/ 63 w 105"/>
                <a:gd name="T85" fmla="*/ 86 h 262"/>
                <a:gd name="T86" fmla="*/ 66 w 105"/>
                <a:gd name="T87" fmla="*/ 97 h 262"/>
                <a:gd name="T88" fmla="*/ 63 w 105"/>
                <a:gd name="T89" fmla="*/ 106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5" h="262">
                  <a:moveTo>
                    <a:pt x="100" y="253"/>
                  </a:moveTo>
                  <a:cubicBezTo>
                    <a:pt x="96" y="253"/>
                    <a:pt x="92" y="252"/>
                    <a:pt x="89" y="248"/>
                  </a:cubicBezTo>
                  <a:cubicBezTo>
                    <a:pt x="86" y="244"/>
                    <a:pt x="83" y="243"/>
                    <a:pt x="81" y="231"/>
                  </a:cubicBezTo>
                  <a:cubicBezTo>
                    <a:pt x="79" y="219"/>
                    <a:pt x="77" y="203"/>
                    <a:pt x="75" y="193"/>
                  </a:cubicBezTo>
                  <a:cubicBezTo>
                    <a:pt x="72" y="184"/>
                    <a:pt x="70" y="176"/>
                    <a:pt x="69" y="162"/>
                  </a:cubicBezTo>
                  <a:cubicBezTo>
                    <a:pt x="67" y="147"/>
                    <a:pt x="64" y="138"/>
                    <a:pt x="64" y="138"/>
                  </a:cubicBezTo>
                  <a:cubicBezTo>
                    <a:pt x="64" y="138"/>
                    <a:pt x="65" y="135"/>
                    <a:pt x="66" y="132"/>
                  </a:cubicBezTo>
                  <a:cubicBezTo>
                    <a:pt x="67" y="130"/>
                    <a:pt x="68" y="129"/>
                    <a:pt x="68" y="130"/>
                  </a:cubicBezTo>
                  <a:cubicBezTo>
                    <a:pt x="69" y="131"/>
                    <a:pt x="70" y="131"/>
                    <a:pt x="70" y="131"/>
                  </a:cubicBezTo>
                  <a:cubicBezTo>
                    <a:pt x="70" y="131"/>
                    <a:pt x="78" y="117"/>
                    <a:pt x="78" y="113"/>
                  </a:cubicBezTo>
                  <a:cubicBezTo>
                    <a:pt x="79" y="110"/>
                    <a:pt x="82" y="101"/>
                    <a:pt x="82" y="96"/>
                  </a:cubicBezTo>
                  <a:cubicBezTo>
                    <a:pt x="82" y="91"/>
                    <a:pt x="79" y="76"/>
                    <a:pt x="77" y="70"/>
                  </a:cubicBezTo>
                  <a:cubicBezTo>
                    <a:pt x="75" y="63"/>
                    <a:pt x="72" y="57"/>
                    <a:pt x="72" y="52"/>
                  </a:cubicBezTo>
                  <a:cubicBezTo>
                    <a:pt x="71" y="47"/>
                    <a:pt x="70" y="43"/>
                    <a:pt x="68" y="43"/>
                  </a:cubicBezTo>
                  <a:cubicBezTo>
                    <a:pt x="66" y="43"/>
                    <a:pt x="64" y="42"/>
                    <a:pt x="58" y="41"/>
                  </a:cubicBezTo>
                  <a:cubicBezTo>
                    <a:pt x="52" y="40"/>
                    <a:pt x="49" y="40"/>
                    <a:pt x="48" y="39"/>
                  </a:cubicBezTo>
                  <a:cubicBezTo>
                    <a:pt x="47" y="38"/>
                    <a:pt x="45" y="35"/>
                    <a:pt x="44" y="34"/>
                  </a:cubicBezTo>
                  <a:cubicBezTo>
                    <a:pt x="43" y="33"/>
                    <a:pt x="42" y="33"/>
                    <a:pt x="42" y="31"/>
                  </a:cubicBezTo>
                  <a:cubicBezTo>
                    <a:pt x="42" y="29"/>
                    <a:pt x="43" y="24"/>
                    <a:pt x="43" y="24"/>
                  </a:cubicBezTo>
                  <a:cubicBezTo>
                    <a:pt x="43" y="24"/>
                    <a:pt x="44" y="26"/>
                    <a:pt x="44" y="23"/>
                  </a:cubicBezTo>
                  <a:cubicBezTo>
                    <a:pt x="44" y="21"/>
                    <a:pt x="45" y="17"/>
                    <a:pt x="44" y="16"/>
                  </a:cubicBezTo>
                  <a:cubicBezTo>
                    <a:pt x="43" y="16"/>
                    <a:pt x="43" y="17"/>
                    <a:pt x="43" y="17"/>
                  </a:cubicBezTo>
                  <a:cubicBezTo>
                    <a:pt x="43" y="17"/>
                    <a:pt x="44" y="7"/>
                    <a:pt x="42" y="5"/>
                  </a:cubicBezTo>
                  <a:cubicBezTo>
                    <a:pt x="40" y="2"/>
                    <a:pt x="37" y="3"/>
                    <a:pt x="37" y="2"/>
                  </a:cubicBezTo>
                  <a:cubicBezTo>
                    <a:pt x="36" y="1"/>
                    <a:pt x="34" y="0"/>
                    <a:pt x="30" y="0"/>
                  </a:cubicBezTo>
                  <a:cubicBezTo>
                    <a:pt x="27" y="0"/>
                    <a:pt x="22" y="1"/>
                    <a:pt x="19" y="5"/>
                  </a:cubicBezTo>
                  <a:cubicBezTo>
                    <a:pt x="17" y="10"/>
                    <a:pt x="16" y="11"/>
                    <a:pt x="17" y="15"/>
                  </a:cubicBezTo>
                  <a:cubicBezTo>
                    <a:pt x="18" y="19"/>
                    <a:pt x="20" y="21"/>
                    <a:pt x="20" y="21"/>
                  </a:cubicBezTo>
                  <a:cubicBezTo>
                    <a:pt x="20" y="21"/>
                    <a:pt x="18" y="20"/>
                    <a:pt x="18" y="22"/>
                  </a:cubicBezTo>
                  <a:cubicBezTo>
                    <a:pt x="18" y="24"/>
                    <a:pt x="20" y="26"/>
                    <a:pt x="20" y="27"/>
                  </a:cubicBezTo>
                  <a:cubicBezTo>
                    <a:pt x="21" y="28"/>
                    <a:pt x="22" y="28"/>
                    <a:pt x="22" y="28"/>
                  </a:cubicBezTo>
                  <a:cubicBezTo>
                    <a:pt x="22" y="28"/>
                    <a:pt x="23" y="29"/>
                    <a:pt x="24" y="31"/>
                  </a:cubicBezTo>
                  <a:cubicBezTo>
                    <a:pt x="24" y="33"/>
                    <a:pt x="25" y="37"/>
                    <a:pt x="25" y="38"/>
                  </a:cubicBezTo>
                  <a:cubicBezTo>
                    <a:pt x="25" y="39"/>
                    <a:pt x="25" y="39"/>
                    <a:pt x="25" y="41"/>
                  </a:cubicBezTo>
                  <a:cubicBezTo>
                    <a:pt x="24" y="42"/>
                    <a:pt x="18" y="45"/>
                    <a:pt x="14" y="47"/>
                  </a:cubicBezTo>
                  <a:cubicBezTo>
                    <a:pt x="10" y="50"/>
                    <a:pt x="6" y="50"/>
                    <a:pt x="5" y="51"/>
                  </a:cubicBezTo>
                  <a:cubicBezTo>
                    <a:pt x="4" y="53"/>
                    <a:pt x="3" y="61"/>
                    <a:pt x="2" y="67"/>
                  </a:cubicBezTo>
                  <a:cubicBezTo>
                    <a:pt x="2" y="73"/>
                    <a:pt x="3" y="83"/>
                    <a:pt x="2" y="91"/>
                  </a:cubicBezTo>
                  <a:cubicBezTo>
                    <a:pt x="2" y="99"/>
                    <a:pt x="0" y="112"/>
                    <a:pt x="0" y="120"/>
                  </a:cubicBezTo>
                  <a:cubicBezTo>
                    <a:pt x="0" y="127"/>
                    <a:pt x="0" y="141"/>
                    <a:pt x="0" y="141"/>
                  </a:cubicBezTo>
                  <a:cubicBezTo>
                    <a:pt x="1" y="141"/>
                    <a:pt x="1" y="141"/>
                    <a:pt x="1" y="141"/>
                  </a:cubicBezTo>
                  <a:cubicBezTo>
                    <a:pt x="1" y="141"/>
                    <a:pt x="1" y="144"/>
                    <a:pt x="1" y="145"/>
                  </a:cubicBezTo>
                  <a:cubicBezTo>
                    <a:pt x="2" y="145"/>
                    <a:pt x="4" y="149"/>
                    <a:pt x="4" y="150"/>
                  </a:cubicBezTo>
                  <a:cubicBezTo>
                    <a:pt x="5" y="151"/>
                    <a:pt x="9" y="154"/>
                    <a:pt x="9" y="154"/>
                  </a:cubicBezTo>
                  <a:cubicBezTo>
                    <a:pt x="10" y="154"/>
                    <a:pt x="11" y="154"/>
                    <a:pt x="11" y="154"/>
                  </a:cubicBezTo>
                  <a:cubicBezTo>
                    <a:pt x="11" y="154"/>
                    <a:pt x="12" y="165"/>
                    <a:pt x="13" y="175"/>
                  </a:cubicBezTo>
                  <a:cubicBezTo>
                    <a:pt x="13" y="184"/>
                    <a:pt x="13" y="190"/>
                    <a:pt x="13" y="197"/>
                  </a:cubicBezTo>
                  <a:cubicBezTo>
                    <a:pt x="13" y="204"/>
                    <a:pt x="12" y="217"/>
                    <a:pt x="13" y="221"/>
                  </a:cubicBezTo>
                  <a:cubicBezTo>
                    <a:pt x="14" y="224"/>
                    <a:pt x="18" y="228"/>
                    <a:pt x="18" y="231"/>
                  </a:cubicBezTo>
                  <a:cubicBezTo>
                    <a:pt x="18" y="234"/>
                    <a:pt x="17" y="238"/>
                    <a:pt x="16" y="241"/>
                  </a:cubicBezTo>
                  <a:cubicBezTo>
                    <a:pt x="16" y="244"/>
                    <a:pt x="16" y="248"/>
                    <a:pt x="16" y="248"/>
                  </a:cubicBezTo>
                  <a:cubicBezTo>
                    <a:pt x="16" y="248"/>
                    <a:pt x="13" y="253"/>
                    <a:pt x="10" y="255"/>
                  </a:cubicBezTo>
                  <a:cubicBezTo>
                    <a:pt x="8" y="257"/>
                    <a:pt x="6" y="259"/>
                    <a:pt x="9" y="260"/>
                  </a:cubicBezTo>
                  <a:cubicBezTo>
                    <a:pt x="12" y="260"/>
                    <a:pt x="16" y="262"/>
                    <a:pt x="21" y="260"/>
                  </a:cubicBezTo>
                  <a:cubicBezTo>
                    <a:pt x="25" y="258"/>
                    <a:pt x="24" y="256"/>
                    <a:pt x="26" y="255"/>
                  </a:cubicBezTo>
                  <a:cubicBezTo>
                    <a:pt x="27" y="254"/>
                    <a:pt x="26" y="256"/>
                    <a:pt x="26" y="256"/>
                  </a:cubicBezTo>
                  <a:cubicBezTo>
                    <a:pt x="26" y="256"/>
                    <a:pt x="27" y="256"/>
                    <a:pt x="30" y="255"/>
                  </a:cubicBezTo>
                  <a:cubicBezTo>
                    <a:pt x="32" y="254"/>
                    <a:pt x="32" y="255"/>
                    <a:pt x="32" y="253"/>
                  </a:cubicBezTo>
                  <a:cubicBezTo>
                    <a:pt x="32" y="251"/>
                    <a:pt x="32" y="247"/>
                    <a:pt x="33" y="245"/>
                  </a:cubicBezTo>
                  <a:cubicBezTo>
                    <a:pt x="34" y="243"/>
                    <a:pt x="34" y="228"/>
                    <a:pt x="33" y="223"/>
                  </a:cubicBezTo>
                  <a:cubicBezTo>
                    <a:pt x="32" y="217"/>
                    <a:pt x="32" y="215"/>
                    <a:pt x="33" y="206"/>
                  </a:cubicBezTo>
                  <a:cubicBezTo>
                    <a:pt x="34" y="198"/>
                    <a:pt x="33" y="183"/>
                    <a:pt x="34" y="177"/>
                  </a:cubicBezTo>
                  <a:cubicBezTo>
                    <a:pt x="35" y="171"/>
                    <a:pt x="36" y="160"/>
                    <a:pt x="37" y="156"/>
                  </a:cubicBezTo>
                  <a:cubicBezTo>
                    <a:pt x="38" y="153"/>
                    <a:pt x="38" y="150"/>
                    <a:pt x="39" y="154"/>
                  </a:cubicBezTo>
                  <a:cubicBezTo>
                    <a:pt x="41" y="158"/>
                    <a:pt x="46" y="170"/>
                    <a:pt x="46" y="172"/>
                  </a:cubicBezTo>
                  <a:cubicBezTo>
                    <a:pt x="47" y="175"/>
                    <a:pt x="50" y="191"/>
                    <a:pt x="51" y="197"/>
                  </a:cubicBezTo>
                  <a:cubicBezTo>
                    <a:pt x="52" y="204"/>
                    <a:pt x="55" y="211"/>
                    <a:pt x="59" y="221"/>
                  </a:cubicBezTo>
                  <a:cubicBezTo>
                    <a:pt x="62" y="230"/>
                    <a:pt x="67" y="239"/>
                    <a:pt x="67" y="242"/>
                  </a:cubicBezTo>
                  <a:cubicBezTo>
                    <a:pt x="67" y="245"/>
                    <a:pt x="67" y="255"/>
                    <a:pt x="67" y="255"/>
                  </a:cubicBezTo>
                  <a:cubicBezTo>
                    <a:pt x="75" y="255"/>
                    <a:pt x="75" y="255"/>
                    <a:pt x="75" y="255"/>
                  </a:cubicBezTo>
                  <a:cubicBezTo>
                    <a:pt x="76" y="254"/>
                    <a:pt x="76" y="254"/>
                    <a:pt x="76" y="254"/>
                  </a:cubicBezTo>
                  <a:cubicBezTo>
                    <a:pt x="76" y="254"/>
                    <a:pt x="80" y="254"/>
                    <a:pt x="82" y="256"/>
                  </a:cubicBezTo>
                  <a:cubicBezTo>
                    <a:pt x="85" y="258"/>
                    <a:pt x="88" y="258"/>
                    <a:pt x="93" y="258"/>
                  </a:cubicBezTo>
                  <a:cubicBezTo>
                    <a:pt x="98" y="258"/>
                    <a:pt x="104" y="257"/>
                    <a:pt x="105" y="256"/>
                  </a:cubicBezTo>
                  <a:cubicBezTo>
                    <a:pt x="105" y="254"/>
                    <a:pt x="104" y="254"/>
                    <a:pt x="100" y="253"/>
                  </a:cubicBezTo>
                  <a:close/>
                  <a:moveTo>
                    <a:pt x="11" y="151"/>
                  </a:moveTo>
                  <a:cubicBezTo>
                    <a:pt x="11" y="151"/>
                    <a:pt x="11" y="151"/>
                    <a:pt x="11" y="151"/>
                  </a:cubicBezTo>
                  <a:cubicBezTo>
                    <a:pt x="11" y="151"/>
                    <a:pt x="10" y="150"/>
                    <a:pt x="9" y="150"/>
                  </a:cubicBezTo>
                  <a:cubicBezTo>
                    <a:pt x="8" y="149"/>
                    <a:pt x="6" y="147"/>
                    <a:pt x="6" y="145"/>
                  </a:cubicBezTo>
                  <a:cubicBezTo>
                    <a:pt x="6" y="143"/>
                    <a:pt x="6" y="141"/>
                    <a:pt x="7" y="141"/>
                  </a:cubicBezTo>
                  <a:cubicBezTo>
                    <a:pt x="8" y="141"/>
                    <a:pt x="8" y="143"/>
                    <a:pt x="9" y="146"/>
                  </a:cubicBezTo>
                  <a:cubicBezTo>
                    <a:pt x="9" y="149"/>
                    <a:pt x="11" y="148"/>
                    <a:pt x="11" y="148"/>
                  </a:cubicBezTo>
                  <a:cubicBezTo>
                    <a:pt x="11" y="151"/>
                    <a:pt x="11" y="151"/>
                    <a:pt x="11" y="151"/>
                  </a:cubicBezTo>
                  <a:cubicBezTo>
                    <a:pt x="11" y="151"/>
                    <a:pt x="11" y="151"/>
                    <a:pt x="11" y="151"/>
                  </a:cubicBezTo>
                  <a:close/>
                  <a:moveTo>
                    <a:pt x="64" y="98"/>
                  </a:moveTo>
                  <a:cubicBezTo>
                    <a:pt x="63" y="93"/>
                    <a:pt x="63" y="86"/>
                    <a:pt x="63" y="86"/>
                  </a:cubicBezTo>
                  <a:cubicBezTo>
                    <a:pt x="63" y="86"/>
                    <a:pt x="64" y="90"/>
                    <a:pt x="65" y="92"/>
                  </a:cubicBezTo>
                  <a:cubicBezTo>
                    <a:pt x="65" y="94"/>
                    <a:pt x="66" y="95"/>
                    <a:pt x="66" y="97"/>
                  </a:cubicBezTo>
                  <a:cubicBezTo>
                    <a:pt x="67" y="98"/>
                    <a:pt x="69" y="100"/>
                    <a:pt x="67" y="102"/>
                  </a:cubicBezTo>
                  <a:cubicBezTo>
                    <a:pt x="65" y="104"/>
                    <a:pt x="63" y="106"/>
                    <a:pt x="63" y="106"/>
                  </a:cubicBezTo>
                  <a:cubicBezTo>
                    <a:pt x="63" y="106"/>
                    <a:pt x="64" y="102"/>
                    <a:pt x="64" y="98"/>
                  </a:cubicBezTo>
                  <a:close/>
                </a:path>
              </a:pathLst>
            </a:custGeom>
            <a:solidFill>
              <a:schemeClr val="tx1">
                <a:lumMod val="75000"/>
                <a:lumOff val="25000"/>
              </a:schemeClr>
            </a:solidFill>
            <a:ln w="3175">
              <a:noFill/>
            </a:ln>
            <a:extLst/>
          </p:spPr>
          <p:txBody>
            <a:bodyPr vert="horz" wrap="square" lIns="109728" tIns="54864" rIns="109728" bIns="54864" numCol="1" anchor="t" anchorCtr="0" compatLnSpc="1">
              <a:prstTxWarp prst="textNoShape">
                <a:avLst/>
              </a:prstTxWarp>
            </a:bodyPr>
            <a:lstStyle/>
            <a:p>
              <a:endParaRPr lang="zh-CN" altLang="en-US" sz="2160"/>
            </a:p>
          </p:txBody>
        </p:sp>
        <p:sp>
          <p:nvSpPr>
            <p:cNvPr id="123" name="Freeform 125"/>
            <p:cNvSpPr>
              <a:spLocks/>
            </p:cNvSpPr>
            <p:nvPr/>
          </p:nvSpPr>
          <p:spPr bwMode="auto">
            <a:xfrm>
              <a:off x="6536166" y="3037574"/>
              <a:ext cx="175555" cy="291349"/>
            </a:xfrm>
            <a:custGeom>
              <a:avLst/>
              <a:gdLst>
                <a:gd name="T0" fmla="*/ 20 w 20"/>
                <a:gd name="T1" fmla="*/ 3 h 33"/>
                <a:gd name="T2" fmla="*/ 20 w 20"/>
                <a:gd name="T3" fmla="*/ 2 h 33"/>
                <a:gd name="T4" fmla="*/ 18 w 20"/>
                <a:gd name="T5" fmla="*/ 0 h 33"/>
                <a:gd name="T6" fmla="*/ 7 w 20"/>
                <a:gd name="T7" fmla="*/ 12 h 33"/>
                <a:gd name="T8" fmla="*/ 4 w 20"/>
                <a:gd name="T9" fmla="*/ 10 h 33"/>
                <a:gd name="T10" fmla="*/ 1 w 20"/>
                <a:gd name="T11" fmla="*/ 6 h 33"/>
                <a:gd name="T12" fmla="*/ 1 w 20"/>
                <a:gd name="T13" fmla="*/ 9 h 33"/>
                <a:gd name="T14" fmla="*/ 0 w 20"/>
                <a:gd name="T15" fmla="*/ 9 h 33"/>
                <a:gd name="T16" fmla="*/ 1 w 20"/>
                <a:gd name="T17" fmla="*/ 12 h 33"/>
                <a:gd name="T18" fmla="*/ 2 w 20"/>
                <a:gd name="T19" fmla="*/ 22 h 33"/>
                <a:gd name="T20" fmla="*/ 4 w 20"/>
                <a:gd name="T21" fmla="*/ 33 h 33"/>
                <a:gd name="T22" fmla="*/ 4 w 20"/>
                <a:gd name="T23" fmla="*/ 25 h 33"/>
                <a:gd name="T24" fmla="*/ 5 w 20"/>
                <a:gd name="T25" fmla="*/ 20 h 33"/>
                <a:gd name="T26" fmla="*/ 3 w 20"/>
                <a:gd name="T27" fmla="*/ 16 h 33"/>
                <a:gd name="T28" fmla="*/ 2 w 20"/>
                <a:gd name="T29" fmla="*/ 17 h 33"/>
                <a:gd name="T30" fmla="*/ 3 w 20"/>
                <a:gd name="T31" fmla="*/ 14 h 33"/>
                <a:gd name="T32" fmla="*/ 6 w 20"/>
                <a:gd name="T33" fmla="*/ 12 h 33"/>
                <a:gd name="T34" fmla="*/ 7 w 20"/>
                <a:gd name="T35" fmla="*/ 12 h 33"/>
                <a:gd name="T36" fmla="*/ 11 w 20"/>
                <a:gd name="T37" fmla="*/ 14 h 33"/>
                <a:gd name="T38" fmla="*/ 14 w 20"/>
                <a:gd name="T39" fmla="*/ 16 h 33"/>
                <a:gd name="T40" fmla="*/ 11 w 20"/>
                <a:gd name="T41" fmla="*/ 14 h 33"/>
                <a:gd name="T42" fmla="*/ 9 w 20"/>
                <a:gd name="T43" fmla="*/ 20 h 33"/>
                <a:gd name="T44" fmla="*/ 10 w 20"/>
                <a:gd name="T45" fmla="*/ 23 h 33"/>
                <a:gd name="T46" fmla="*/ 11 w 20"/>
                <a:gd name="T47" fmla="*/ 24 h 33"/>
                <a:gd name="T48" fmla="*/ 13 w 20"/>
                <a:gd name="T49" fmla="*/ 18 h 33"/>
                <a:gd name="T50" fmla="*/ 17 w 20"/>
                <a:gd name="T51" fmla="*/ 9 h 33"/>
                <a:gd name="T52" fmla="*/ 20 w 20"/>
                <a:gd name="T53" fmla="*/ 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 h="33">
                  <a:moveTo>
                    <a:pt x="20" y="3"/>
                  </a:moveTo>
                  <a:cubicBezTo>
                    <a:pt x="20" y="3"/>
                    <a:pt x="20" y="3"/>
                    <a:pt x="20" y="2"/>
                  </a:cubicBezTo>
                  <a:cubicBezTo>
                    <a:pt x="19" y="2"/>
                    <a:pt x="18" y="1"/>
                    <a:pt x="18" y="0"/>
                  </a:cubicBezTo>
                  <a:cubicBezTo>
                    <a:pt x="16" y="3"/>
                    <a:pt x="8" y="12"/>
                    <a:pt x="7" y="12"/>
                  </a:cubicBezTo>
                  <a:cubicBezTo>
                    <a:pt x="7" y="12"/>
                    <a:pt x="6" y="12"/>
                    <a:pt x="4" y="10"/>
                  </a:cubicBezTo>
                  <a:cubicBezTo>
                    <a:pt x="3" y="9"/>
                    <a:pt x="2" y="7"/>
                    <a:pt x="1" y="6"/>
                  </a:cubicBezTo>
                  <a:cubicBezTo>
                    <a:pt x="1" y="7"/>
                    <a:pt x="1" y="7"/>
                    <a:pt x="1" y="9"/>
                  </a:cubicBezTo>
                  <a:cubicBezTo>
                    <a:pt x="1" y="9"/>
                    <a:pt x="0" y="9"/>
                    <a:pt x="0" y="9"/>
                  </a:cubicBezTo>
                  <a:cubicBezTo>
                    <a:pt x="1" y="10"/>
                    <a:pt x="1" y="11"/>
                    <a:pt x="1" y="12"/>
                  </a:cubicBezTo>
                  <a:cubicBezTo>
                    <a:pt x="2" y="14"/>
                    <a:pt x="2" y="19"/>
                    <a:pt x="2" y="22"/>
                  </a:cubicBezTo>
                  <a:cubicBezTo>
                    <a:pt x="3" y="26"/>
                    <a:pt x="4" y="33"/>
                    <a:pt x="4" y="33"/>
                  </a:cubicBezTo>
                  <a:cubicBezTo>
                    <a:pt x="4" y="33"/>
                    <a:pt x="3" y="28"/>
                    <a:pt x="4" y="25"/>
                  </a:cubicBezTo>
                  <a:cubicBezTo>
                    <a:pt x="5" y="23"/>
                    <a:pt x="6" y="22"/>
                    <a:pt x="5" y="20"/>
                  </a:cubicBezTo>
                  <a:cubicBezTo>
                    <a:pt x="5" y="19"/>
                    <a:pt x="3" y="16"/>
                    <a:pt x="3" y="16"/>
                  </a:cubicBezTo>
                  <a:cubicBezTo>
                    <a:pt x="2" y="17"/>
                    <a:pt x="2" y="17"/>
                    <a:pt x="2" y="17"/>
                  </a:cubicBezTo>
                  <a:cubicBezTo>
                    <a:pt x="2" y="17"/>
                    <a:pt x="2" y="15"/>
                    <a:pt x="3" y="14"/>
                  </a:cubicBezTo>
                  <a:cubicBezTo>
                    <a:pt x="4" y="13"/>
                    <a:pt x="6" y="12"/>
                    <a:pt x="6" y="12"/>
                  </a:cubicBezTo>
                  <a:cubicBezTo>
                    <a:pt x="7" y="12"/>
                    <a:pt x="7" y="12"/>
                    <a:pt x="7" y="12"/>
                  </a:cubicBezTo>
                  <a:cubicBezTo>
                    <a:pt x="8" y="12"/>
                    <a:pt x="9" y="13"/>
                    <a:pt x="11" y="14"/>
                  </a:cubicBezTo>
                  <a:cubicBezTo>
                    <a:pt x="12" y="15"/>
                    <a:pt x="14" y="16"/>
                    <a:pt x="14" y="16"/>
                  </a:cubicBezTo>
                  <a:cubicBezTo>
                    <a:pt x="11" y="14"/>
                    <a:pt x="11" y="14"/>
                    <a:pt x="11" y="14"/>
                  </a:cubicBezTo>
                  <a:cubicBezTo>
                    <a:pt x="11" y="14"/>
                    <a:pt x="9" y="20"/>
                    <a:pt x="9" y="20"/>
                  </a:cubicBezTo>
                  <a:cubicBezTo>
                    <a:pt x="9" y="21"/>
                    <a:pt x="9" y="22"/>
                    <a:pt x="10" y="23"/>
                  </a:cubicBezTo>
                  <a:cubicBezTo>
                    <a:pt x="11" y="24"/>
                    <a:pt x="11" y="24"/>
                    <a:pt x="11" y="24"/>
                  </a:cubicBezTo>
                  <a:cubicBezTo>
                    <a:pt x="11" y="24"/>
                    <a:pt x="12" y="20"/>
                    <a:pt x="13" y="18"/>
                  </a:cubicBezTo>
                  <a:cubicBezTo>
                    <a:pt x="14" y="15"/>
                    <a:pt x="15" y="12"/>
                    <a:pt x="17" y="9"/>
                  </a:cubicBezTo>
                  <a:cubicBezTo>
                    <a:pt x="18" y="7"/>
                    <a:pt x="20" y="5"/>
                    <a:pt x="2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9728" tIns="54864" rIns="109728" bIns="54864" numCol="1" anchor="t" anchorCtr="0" compatLnSpc="1">
              <a:prstTxWarp prst="textNoShape">
                <a:avLst/>
              </a:prstTxWarp>
            </a:bodyPr>
            <a:lstStyle/>
            <a:p>
              <a:endParaRPr lang="zh-CN" altLang="en-US" sz="2160"/>
            </a:p>
          </p:txBody>
        </p:sp>
      </p:grpSp>
      <p:sp>
        <p:nvSpPr>
          <p:cNvPr id="117" name="文本框 14"/>
          <p:cNvSpPr txBox="1"/>
          <p:nvPr/>
        </p:nvSpPr>
        <p:spPr>
          <a:xfrm>
            <a:off x="9655669" y="3418240"/>
            <a:ext cx="1621354" cy="738664"/>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点击添加文字内容点击添加文字内容</a:t>
            </a:r>
          </a:p>
          <a:p>
            <a:pPr algn="ct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8" name="文本框 58"/>
          <p:cNvSpPr txBox="1"/>
          <p:nvPr/>
        </p:nvSpPr>
        <p:spPr>
          <a:xfrm>
            <a:off x="1503166" y="3418240"/>
            <a:ext cx="1621354" cy="738664"/>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点击添加文字内容点击添加文字内容</a:t>
            </a:r>
          </a:p>
          <a:p>
            <a:pPr algn="ct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9" name="文本框 59"/>
          <p:cNvSpPr txBox="1"/>
          <p:nvPr/>
        </p:nvSpPr>
        <p:spPr>
          <a:xfrm>
            <a:off x="5357794" y="4369503"/>
            <a:ext cx="1621354" cy="307777"/>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p>
        </p:txBody>
      </p:sp>
      <p:sp>
        <p:nvSpPr>
          <p:cNvPr id="120" name="文本框 60"/>
          <p:cNvSpPr txBox="1"/>
          <p:nvPr/>
        </p:nvSpPr>
        <p:spPr>
          <a:xfrm>
            <a:off x="3798575" y="5430421"/>
            <a:ext cx="1621354" cy="738664"/>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点击添加文字内容点击添加文字内容</a:t>
            </a:r>
          </a:p>
          <a:p>
            <a:pPr algn="ct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1" name="文本框 61"/>
          <p:cNvSpPr txBox="1"/>
          <p:nvPr/>
        </p:nvSpPr>
        <p:spPr>
          <a:xfrm>
            <a:off x="6885810" y="5430421"/>
            <a:ext cx="1621354" cy="738664"/>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点击添加文字内容点击添加文字内容</a:t>
            </a:r>
          </a:p>
          <a:p>
            <a:pPr algn="ct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矩形 36"/>
          <p:cNvSpPr/>
          <p:nvPr/>
        </p:nvSpPr>
        <p:spPr>
          <a:xfrm>
            <a:off x="247973" y="341556"/>
            <a:ext cx="108488" cy="325464"/>
          </a:xfrm>
          <a:prstGeom prst="rect">
            <a:avLst/>
          </a:pr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47"/>
          <p:cNvSpPr>
            <a:spLocks noChangeArrowheads="1"/>
          </p:cNvSpPr>
          <p:nvPr/>
        </p:nvSpPr>
        <p:spPr bwMode="auto">
          <a:xfrm>
            <a:off x="373639" y="247971"/>
            <a:ext cx="226107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点击添加文字内容</a:t>
            </a:r>
            <a:endParaRPr lang="en-US" altLang="zh-CN"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endParaRPr>
          </a:p>
        </p:txBody>
      </p:sp>
      <p:sp>
        <p:nvSpPr>
          <p:cNvPr id="39" name="矩形 38"/>
          <p:cNvSpPr/>
          <p:nvPr/>
        </p:nvSpPr>
        <p:spPr>
          <a:xfrm>
            <a:off x="224853" y="7974767"/>
            <a:ext cx="944381" cy="882351"/>
          </a:xfrm>
          <a:prstGeom prst="rect">
            <a:avLst/>
          </a:pr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2443398" y="7974767"/>
            <a:ext cx="944381" cy="882351"/>
          </a:xfrm>
          <a:prstGeom prst="rect">
            <a:avLst/>
          </a:prstGeom>
          <a:solidFill>
            <a:srgbClr val="FB7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4189752" y="7974767"/>
            <a:ext cx="944381" cy="882351"/>
          </a:xfrm>
          <a:prstGeom prst="rect">
            <a:avLst/>
          </a:prstGeom>
          <a:solidFill>
            <a:srgbClr val="DE5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5623809" y="7974767"/>
            <a:ext cx="944381" cy="882351"/>
          </a:xfrm>
          <a:prstGeom prst="rect">
            <a:avLst/>
          </a:prstGeom>
          <a:solidFill>
            <a:srgbClr val="945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19284587"/>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wheel(1)">
                                      <p:cBhvr>
                                        <p:cTn id="7" dur="1500"/>
                                        <p:tgtEl>
                                          <p:spTgt spid="147"/>
                                        </p:tgtEl>
                                      </p:cBhvr>
                                    </p:animEffect>
                                  </p:childTnLst>
                                </p:cTn>
                              </p:par>
                            </p:childTnLst>
                          </p:cTn>
                        </p:par>
                        <p:par>
                          <p:cTn id="8" fill="hold">
                            <p:stCondLst>
                              <p:cond delay="1500"/>
                            </p:stCondLst>
                            <p:childTnLst>
                              <p:par>
                                <p:cTn id="9" presetID="22" presetClass="entr" presetSubtype="4" fill="hold" nodeType="afterEffect">
                                  <p:stCondLst>
                                    <p:cond delay="0"/>
                                  </p:stCondLst>
                                  <p:childTnLst>
                                    <p:set>
                                      <p:cBhvr>
                                        <p:cTn id="10" dur="1" fill="hold">
                                          <p:stCondLst>
                                            <p:cond delay="0"/>
                                          </p:stCondLst>
                                        </p:cTn>
                                        <p:tgtEl>
                                          <p:spTgt spid="108"/>
                                        </p:tgtEl>
                                        <p:attrNameLst>
                                          <p:attrName>style.visibility</p:attrName>
                                        </p:attrNameLst>
                                      </p:cBhvr>
                                      <p:to>
                                        <p:strVal val="visible"/>
                                      </p:to>
                                    </p:set>
                                    <p:animEffect transition="in" filter="wipe(down)">
                                      <p:cBhvr>
                                        <p:cTn id="11" dur="500"/>
                                        <p:tgtEl>
                                          <p:spTgt spid="108"/>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118"/>
                                        </p:tgtEl>
                                        <p:attrNameLst>
                                          <p:attrName>style.visibility</p:attrName>
                                        </p:attrNameLst>
                                      </p:cBhvr>
                                      <p:to>
                                        <p:strVal val="visible"/>
                                      </p:to>
                                    </p:set>
                                    <p:animEffect transition="in" filter="fade">
                                      <p:cBhvr>
                                        <p:cTn id="15" dur="1000"/>
                                        <p:tgtEl>
                                          <p:spTgt spid="118"/>
                                        </p:tgtEl>
                                      </p:cBhvr>
                                    </p:animEffect>
                                    <p:anim calcmode="lin" valueType="num">
                                      <p:cBhvr>
                                        <p:cTn id="16" dur="1000" fill="hold"/>
                                        <p:tgtEl>
                                          <p:spTgt spid="118"/>
                                        </p:tgtEl>
                                        <p:attrNameLst>
                                          <p:attrName>ppt_x</p:attrName>
                                        </p:attrNameLst>
                                      </p:cBhvr>
                                      <p:tavLst>
                                        <p:tav tm="0">
                                          <p:val>
                                            <p:strVal val="#ppt_x"/>
                                          </p:val>
                                        </p:tav>
                                        <p:tav tm="100000">
                                          <p:val>
                                            <p:strVal val="#ppt_x"/>
                                          </p:val>
                                        </p:tav>
                                      </p:tavLst>
                                    </p:anim>
                                    <p:anim calcmode="lin" valueType="num">
                                      <p:cBhvr>
                                        <p:cTn id="17" dur="1000" fill="hold"/>
                                        <p:tgtEl>
                                          <p:spTgt spid="118"/>
                                        </p:tgtEl>
                                        <p:attrNameLst>
                                          <p:attrName>ppt_y</p:attrName>
                                        </p:attrNameLst>
                                      </p:cBhvr>
                                      <p:tavLst>
                                        <p:tav tm="0">
                                          <p:val>
                                            <p:strVal val="#ppt_y+.1"/>
                                          </p:val>
                                        </p:tav>
                                        <p:tav tm="100000">
                                          <p:val>
                                            <p:strVal val="#ppt_y"/>
                                          </p:val>
                                        </p:tav>
                                      </p:tavLst>
                                    </p:anim>
                                  </p:childTnLst>
                                </p:cTn>
                              </p:par>
                            </p:childTnLst>
                          </p:cTn>
                        </p:par>
                        <p:par>
                          <p:cTn id="18" fill="hold">
                            <p:stCondLst>
                              <p:cond delay="3000"/>
                            </p:stCondLst>
                            <p:childTnLst>
                              <p:par>
                                <p:cTn id="19" presetID="22" presetClass="entr" presetSubtype="4" fill="hold" nodeType="afterEffect">
                                  <p:stCondLst>
                                    <p:cond delay="0"/>
                                  </p:stCondLst>
                                  <p:childTnLst>
                                    <p:set>
                                      <p:cBhvr>
                                        <p:cTn id="20" dur="1" fill="hold">
                                          <p:stCondLst>
                                            <p:cond delay="0"/>
                                          </p:stCondLst>
                                        </p:cTn>
                                        <p:tgtEl>
                                          <p:spTgt spid="113"/>
                                        </p:tgtEl>
                                        <p:attrNameLst>
                                          <p:attrName>style.visibility</p:attrName>
                                        </p:attrNameLst>
                                      </p:cBhvr>
                                      <p:to>
                                        <p:strVal val="visible"/>
                                      </p:to>
                                    </p:set>
                                    <p:animEffect transition="in" filter="wipe(down)">
                                      <p:cBhvr>
                                        <p:cTn id="21" dur="500"/>
                                        <p:tgtEl>
                                          <p:spTgt spid="113"/>
                                        </p:tgtEl>
                                      </p:cBhvr>
                                    </p:animEffect>
                                  </p:childTnLst>
                                </p:cTn>
                              </p:par>
                            </p:childTnLst>
                          </p:cTn>
                        </p:par>
                        <p:par>
                          <p:cTn id="22" fill="hold">
                            <p:stCondLst>
                              <p:cond delay="3500"/>
                            </p:stCondLst>
                            <p:childTnLst>
                              <p:par>
                                <p:cTn id="23" presetID="42" presetClass="entr" presetSubtype="0" fill="hold" grpId="0" nodeType="afterEffect">
                                  <p:stCondLst>
                                    <p:cond delay="0"/>
                                  </p:stCondLst>
                                  <p:childTnLst>
                                    <p:set>
                                      <p:cBhvr>
                                        <p:cTn id="24" dur="1" fill="hold">
                                          <p:stCondLst>
                                            <p:cond delay="0"/>
                                          </p:stCondLst>
                                        </p:cTn>
                                        <p:tgtEl>
                                          <p:spTgt spid="120"/>
                                        </p:tgtEl>
                                        <p:attrNameLst>
                                          <p:attrName>style.visibility</p:attrName>
                                        </p:attrNameLst>
                                      </p:cBhvr>
                                      <p:to>
                                        <p:strVal val="visible"/>
                                      </p:to>
                                    </p:set>
                                    <p:animEffect transition="in" filter="fade">
                                      <p:cBhvr>
                                        <p:cTn id="25" dur="1000"/>
                                        <p:tgtEl>
                                          <p:spTgt spid="120"/>
                                        </p:tgtEl>
                                      </p:cBhvr>
                                    </p:animEffect>
                                    <p:anim calcmode="lin" valueType="num">
                                      <p:cBhvr>
                                        <p:cTn id="26" dur="1000" fill="hold"/>
                                        <p:tgtEl>
                                          <p:spTgt spid="120"/>
                                        </p:tgtEl>
                                        <p:attrNameLst>
                                          <p:attrName>ppt_x</p:attrName>
                                        </p:attrNameLst>
                                      </p:cBhvr>
                                      <p:tavLst>
                                        <p:tav tm="0">
                                          <p:val>
                                            <p:strVal val="#ppt_x"/>
                                          </p:val>
                                        </p:tav>
                                        <p:tav tm="100000">
                                          <p:val>
                                            <p:strVal val="#ppt_x"/>
                                          </p:val>
                                        </p:tav>
                                      </p:tavLst>
                                    </p:anim>
                                    <p:anim calcmode="lin" valueType="num">
                                      <p:cBhvr>
                                        <p:cTn id="27" dur="1000" fill="hold"/>
                                        <p:tgtEl>
                                          <p:spTgt spid="120"/>
                                        </p:tgtEl>
                                        <p:attrNameLst>
                                          <p:attrName>ppt_y</p:attrName>
                                        </p:attrNameLst>
                                      </p:cBhvr>
                                      <p:tavLst>
                                        <p:tav tm="0">
                                          <p:val>
                                            <p:strVal val="#ppt_y+.1"/>
                                          </p:val>
                                        </p:tav>
                                        <p:tav tm="100000">
                                          <p:val>
                                            <p:strVal val="#ppt_y"/>
                                          </p:val>
                                        </p:tav>
                                      </p:tavLst>
                                    </p:anim>
                                  </p:childTnLst>
                                </p:cTn>
                              </p:par>
                            </p:childTnLst>
                          </p:cTn>
                        </p:par>
                        <p:par>
                          <p:cTn id="28" fill="hold">
                            <p:stCondLst>
                              <p:cond delay="4500"/>
                            </p:stCondLst>
                            <p:childTnLst>
                              <p:par>
                                <p:cTn id="29" presetID="22" presetClass="entr" presetSubtype="4" fill="hold" nodeType="afterEffect">
                                  <p:stCondLst>
                                    <p:cond delay="0"/>
                                  </p:stCondLst>
                                  <p:childTnLst>
                                    <p:set>
                                      <p:cBhvr>
                                        <p:cTn id="30" dur="1" fill="hold">
                                          <p:stCondLst>
                                            <p:cond delay="0"/>
                                          </p:stCondLst>
                                        </p:cTn>
                                        <p:tgtEl>
                                          <p:spTgt spid="111"/>
                                        </p:tgtEl>
                                        <p:attrNameLst>
                                          <p:attrName>style.visibility</p:attrName>
                                        </p:attrNameLst>
                                      </p:cBhvr>
                                      <p:to>
                                        <p:strVal val="visible"/>
                                      </p:to>
                                    </p:set>
                                    <p:animEffect transition="in" filter="wipe(down)">
                                      <p:cBhvr>
                                        <p:cTn id="31" dur="500"/>
                                        <p:tgtEl>
                                          <p:spTgt spid="111"/>
                                        </p:tgtEl>
                                      </p:cBhvr>
                                    </p:animEffect>
                                  </p:childTnLst>
                                </p:cTn>
                              </p:par>
                            </p:childTnLst>
                          </p:cTn>
                        </p:par>
                        <p:par>
                          <p:cTn id="32" fill="hold">
                            <p:stCondLst>
                              <p:cond delay="5000"/>
                            </p:stCondLst>
                            <p:childTnLst>
                              <p:par>
                                <p:cTn id="33" presetID="42" presetClass="entr" presetSubtype="0" fill="hold" grpId="0" nodeType="afterEffect">
                                  <p:stCondLst>
                                    <p:cond delay="0"/>
                                  </p:stCondLst>
                                  <p:childTnLst>
                                    <p:set>
                                      <p:cBhvr>
                                        <p:cTn id="34" dur="1" fill="hold">
                                          <p:stCondLst>
                                            <p:cond delay="0"/>
                                          </p:stCondLst>
                                        </p:cTn>
                                        <p:tgtEl>
                                          <p:spTgt spid="119"/>
                                        </p:tgtEl>
                                        <p:attrNameLst>
                                          <p:attrName>style.visibility</p:attrName>
                                        </p:attrNameLst>
                                      </p:cBhvr>
                                      <p:to>
                                        <p:strVal val="visible"/>
                                      </p:to>
                                    </p:set>
                                    <p:animEffect transition="in" filter="fade">
                                      <p:cBhvr>
                                        <p:cTn id="35" dur="1000"/>
                                        <p:tgtEl>
                                          <p:spTgt spid="119"/>
                                        </p:tgtEl>
                                      </p:cBhvr>
                                    </p:animEffect>
                                    <p:anim calcmode="lin" valueType="num">
                                      <p:cBhvr>
                                        <p:cTn id="36" dur="1000" fill="hold"/>
                                        <p:tgtEl>
                                          <p:spTgt spid="119"/>
                                        </p:tgtEl>
                                        <p:attrNameLst>
                                          <p:attrName>ppt_x</p:attrName>
                                        </p:attrNameLst>
                                      </p:cBhvr>
                                      <p:tavLst>
                                        <p:tav tm="0">
                                          <p:val>
                                            <p:strVal val="#ppt_x"/>
                                          </p:val>
                                        </p:tav>
                                        <p:tav tm="100000">
                                          <p:val>
                                            <p:strVal val="#ppt_x"/>
                                          </p:val>
                                        </p:tav>
                                      </p:tavLst>
                                    </p:anim>
                                    <p:anim calcmode="lin" valueType="num">
                                      <p:cBhvr>
                                        <p:cTn id="37" dur="1000" fill="hold"/>
                                        <p:tgtEl>
                                          <p:spTgt spid="119"/>
                                        </p:tgtEl>
                                        <p:attrNameLst>
                                          <p:attrName>ppt_y</p:attrName>
                                        </p:attrNameLst>
                                      </p:cBhvr>
                                      <p:tavLst>
                                        <p:tav tm="0">
                                          <p:val>
                                            <p:strVal val="#ppt_y+.1"/>
                                          </p:val>
                                        </p:tav>
                                        <p:tav tm="100000">
                                          <p:val>
                                            <p:strVal val="#ppt_y"/>
                                          </p:val>
                                        </p:tav>
                                      </p:tavLst>
                                    </p:anim>
                                  </p:childTnLst>
                                </p:cTn>
                              </p:par>
                            </p:childTnLst>
                          </p:cTn>
                        </p:par>
                        <p:par>
                          <p:cTn id="38" fill="hold">
                            <p:stCondLst>
                              <p:cond delay="6000"/>
                            </p:stCondLst>
                            <p:childTnLst>
                              <p:par>
                                <p:cTn id="39" presetID="22" presetClass="entr" presetSubtype="4" fill="hold" nodeType="afterEffect">
                                  <p:stCondLst>
                                    <p:cond delay="0"/>
                                  </p:stCondLst>
                                  <p:childTnLst>
                                    <p:set>
                                      <p:cBhvr>
                                        <p:cTn id="40" dur="1" fill="hold">
                                          <p:stCondLst>
                                            <p:cond delay="0"/>
                                          </p:stCondLst>
                                        </p:cTn>
                                        <p:tgtEl>
                                          <p:spTgt spid="115"/>
                                        </p:tgtEl>
                                        <p:attrNameLst>
                                          <p:attrName>style.visibility</p:attrName>
                                        </p:attrNameLst>
                                      </p:cBhvr>
                                      <p:to>
                                        <p:strVal val="visible"/>
                                      </p:to>
                                    </p:set>
                                    <p:animEffect transition="in" filter="wipe(down)">
                                      <p:cBhvr>
                                        <p:cTn id="41" dur="500"/>
                                        <p:tgtEl>
                                          <p:spTgt spid="115"/>
                                        </p:tgtEl>
                                      </p:cBhvr>
                                    </p:animEffect>
                                  </p:childTnLst>
                                </p:cTn>
                              </p:par>
                            </p:childTnLst>
                          </p:cTn>
                        </p:par>
                        <p:par>
                          <p:cTn id="42" fill="hold">
                            <p:stCondLst>
                              <p:cond delay="6500"/>
                            </p:stCondLst>
                            <p:childTnLst>
                              <p:par>
                                <p:cTn id="43" presetID="42" presetClass="entr" presetSubtype="0" fill="hold" grpId="0" nodeType="afterEffect">
                                  <p:stCondLst>
                                    <p:cond delay="0"/>
                                  </p:stCondLst>
                                  <p:childTnLst>
                                    <p:set>
                                      <p:cBhvr>
                                        <p:cTn id="44" dur="1" fill="hold">
                                          <p:stCondLst>
                                            <p:cond delay="0"/>
                                          </p:stCondLst>
                                        </p:cTn>
                                        <p:tgtEl>
                                          <p:spTgt spid="121"/>
                                        </p:tgtEl>
                                        <p:attrNameLst>
                                          <p:attrName>style.visibility</p:attrName>
                                        </p:attrNameLst>
                                      </p:cBhvr>
                                      <p:to>
                                        <p:strVal val="visible"/>
                                      </p:to>
                                    </p:set>
                                    <p:animEffect transition="in" filter="fade">
                                      <p:cBhvr>
                                        <p:cTn id="45" dur="1000"/>
                                        <p:tgtEl>
                                          <p:spTgt spid="121"/>
                                        </p:tgtEl>
                                      </p:cBhvr>
                                    </p:animEffect>
                                    <p:anim calcmode="lin" valueType="num">
                                      <p:cBhvr>
                                        <p:cTn id="46" dur="1000" fill="hold"/>
                                        <p:tgtEl>
                                          <p:spTgt spid="121"/>
                                        </p:tgtEl>
                                        <p:attrNameLst>
                                          <p:attrName>ppt_x</p:attrName>
                                        </p:attrNameLst>
                                      </p:cBhvr>
                                      <p:tavLst>
                                        <p:tav tm="0">
                                          <p:val>
                                            <p:strVal val="#ppt_x"/>
                                          </p:val>
                                        </p:tav>
                                        <p:tav tm="100000">
                                          <p:val>
                                            <p:strVal val="#ppt_x"/>
                                          </p:val>
                                        </p:tav>
                                      </p:tavLst>
                                    </p:anim>
                                    <p:anim calcmode="lin" valueType="num">
                                      <p:cBhvr>
                                        <p:cTn id="47" dur="1000" fill="hold"/>
                                        <p:tgtEl>
                                          <p:spTgt spid="121"/>
                                        </p:tgtEl>
                                        <p:attrNameLst>
                                          <p:attrName>ppt_y</p:attrName>
                                        </p:attrNameLst>
                                      </p:cBhvr>
                                      <p:tavLst>
                                        <p:tav tm="0">
                                          <p:val>
                                            <p:strVal val="#ppt_y+.1"/>
                                          </p:val>
                                        </p:tav>
                                        <p:tav tm="100000">
                                          <p:val>
                                            <p:strVal val="#ppt_y"/>
                                          </p:val>
                                        </p:tav>
                                      </p:tavLst>
                                    </p:anim>
                                  </p:childTnLst>
                                </p:cTn>
                              </p:par>
                            </p:childTnLst>
                          </p:cTn>
                        </p:par>
                        <p:par>
                          <p:cTn id="48" fill="hold">
                            <p:stCondLst>
                              <p:cond delay="7500"/>
                            </p:stCondLst>
                            <p:childTnLst>
                              <p:par>
                                <p:cTn id="49" presetID="22" presetClass="entr" presetSubtype="4" fill="hold" nodeType="afterEffect">
                                  <p:stCondLst>
                                    <p:cond delay="0"/>
                                  </p:stCondLst>
                                  <p:childTnLst>
                                    <p:set>
                                      <p:cBhvr>
                                        <p:cTn id="50" dur="1" fill="hold">
                                          <p:stCondLst>
                                            <p:cond delay="0"/>
                                          </p:stCondLst>
                                        </p:cTn>
                                        <p:tgtEl>
                                          <p:spTgt spid="116"/>
                                        </p:tgtEl>
                                        <p:attrNameLst>
                                          <p:attrName>style.visibility</p:attrName>
                                        </p:attrNameLst>
                                      </p:cBhvr>
                                      <p:to>
                                        <p:strVal val="visible"/>
                                      </p:to>
                                    </p:set>
                                    <p:animEffect transition="in" filter="wipe(down)">
                                      <p:cBhvr>
                                        <p:cTn id="51" dur="500"/>
                                        <p:tgtEl>
                                          <p:spTgt spid="116"/>
                                        </p:tgtEl>
                                      </p:cBhvr>
                                    </p:animEffect>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117"/>
                                        </p:tgtEl>
                                        <p:attrNameLst>
                                          <p:attrName>style.visibility</p:attrName>
                                        </p:attrNameLst>
                                      </p:cBhvr>
                                      <p:to>
                                        <p:strVal val="visible"/>
                                      </p:to>
                                    </p:set>
                                    <p:animEffect transition="in" filter="fade">
                                      <p:cBhvr>
                                        <p:cTn id="55" dur="1000"/>
                                        <p:tgtEl>
                                          <p:spTgt spid="117"/>
                                        </p:tgtEl>
                                      </p:cBhvr>
                                    </p:animEffect>
                                    <p:anim calcmode="lin" valueType="num">
                                      <p:cBhvr>
                                        <p:cTn id="56" dur="1000" fill="hold"/>
                                        <p:tgtEl>
                                          <p:spTgt spid="117"/>
                                        </p:tgtEl>
                                        <p:attrNameLst>
                                          <p:attrName>ppt_x</p:attrName>
                                        </p:attrNameLst>
                                      </p:cBhvr>
                                      <p:tavLst>
                                        <p:tav tm="0">
                                          <p:val>
                                            <p:strVal val="#ppt_x"/>
                                          </p:val>
                                        </p:tav>
                                        <p:tav tm="100000">
                                          <p:val>
                                            <p:strVal val="#ppt_x"/>
                                          </p:val>
                                        </p:tav>
                                      </p:tavLst>
                                    </p:anim>
                                    <p:anim calcmode="lin" valueType="num">
                                      <p:cBhvr>
                                        <p:cTn id="57" dur="1000" fill="hold"/>
                                        <p:tgtEl>
                                          <p:spTgt spid="1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118" grpId="0"/>
      <p:bldP spid="119" grpId="0"/>
      <p:bldP spid="120" grpId="0"/>
      <p:bldP spid="1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538" name="组合 82"/>
          <p:cNvGrpSpPr>
            <a:grpSpLocks/>
          </p:cNvGrpSpPr>
          <p:nvPr/>
        </p:nvGrpSpPr>
        <p:grpSpPr bwMode="auto">
          <a:xfrm>
            <a:off x="6273656" y="2096654"/>
            <a:ext cx="647700" cy="649288"/>
            <a:chOff x="0" y="0"/>
            <a:chExt cx="649224" cy="649224"/>
          </a:xfrm>
        </p:grpSpPr>
        <p:sp>
          <p:nvSpPr>
            <p:cNvPr id="19539" name="Freeform 620"/>
            <p:cNvSpPr>
              <a:spLocks noChangeArrowheads="1"/>
            </p:cNvSpPr>
            <p:nvPr/>
          </p:nvSpPr>
          <p:spPr bwMode="auto">
            <a:xfrm>
              <a:off x="157988" y="160591"/>
              <a:ext cx="333248" cy="328041"/>
            </a:xfrm>
            <a:custGeom>
              <a:avLst/>
              <a:gdLst>
                <a:gd name="T0" fmla="*/ 280 w 287"/>
                <a:gd name="T1" fmla="*/ 3 h 283"/>
                <a:gd name="T2" fmla="*/ 208 w 287"/>
                <a:gd name="T3" fmla="*/ 14 h 283"/>
                <a:gd name="T4" fmla="*/ 143 w 287"/>
                <a:gd name="T5" fmla="*/ 0 h 283"/>
                <a:gd name="T6" fmla="*/ 79 w 287"/>
                <a:gd name="T7" fmla="*/ 14 h 283"/>
                <a:gd name="T8" fmla="*/ 7 w 287"/>
                <a:gd name="T9" fmla="*/ 3 h 283"/>
                <a:gd name="T10" fmla="*/ 0 w 287"/>
                <a:gd name="T11" fmla="*/ 60 h 283"/>
                <a:gd name="T12" fmla="*/ 67 w 287"/>
                <a:gd name="T13" fmla="*/ 237 h 283"/>
                <a:gd name="T14" fmla="*/ 143 w 287"/>
                <a:gd name="T15" fmla="*/ 283 h 283"/>
                <a:gd name="T16" fmla="*/ 220 w 287"/>
                <a:gd name="T17" fmla="*/ 237 h 283"/>
                <a:gd name="T18" fmla="*/ 287 w 287"/>
                <a:gd name="T19" fmla="*/ 60 h 283"/>
                <a:gd name="T20" fmla="*/ 280 w 287"/>
                <a:gd name="T21" fmla="*/ 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7" h="283">
                  <a:moveTo>
                    <a:pt x="280" y="3"/>
                  </a:moveTo>
                  <a:cubicBezTo>
                    <a:pt x="280" y="3"/>
                    <a:pt x="240" y="14"/>
                    <a:pt x="208" y="14"/>
                  </a:cubicBezTo>
                  <a:cubicBezTo>
                    <a:pt x="176" y="14"/>
                    <a:pt x="143" y="0"/>
                    <a:pt x="143" y="0"/>
                  </a:cubicBezTo>
                  <a:cubicBezTo>
                    <a:pt x="143" y="0"/>
                    <a:pt x="111" y="14"/>
                    <a:pt x="79" y="14"/>
                  </a:cubicBezTo>
                  <a:cubicBezTo>
                    <a:pt x="46" y="14"/>
                    <a:pt x="7" y="3"/>
                    <a:pt x="7" y="3"/>
                  </a:cubicBezTo>
                  <a:cubicBezTo>
                    <a:pt x="7" y="3"/>
                    <a:pt x="0" y="26"/>
                    <a:pt x="0" y="60"/>
                  </a:cubicBezTo>
                  <a:cubicBezTo>
                    <a:pt x="0" y="149"/>
                    <a:pt x="28" y="206"/>
                    <a:pt x="67" y="237"/>
                  </a:cubicBezTo>
                  <a:cubicBezTo>
                    <a:pt x="90" y="256"/>
                    <a:pt x="128" y="283"/>
                    <a:pt x="143" y="283"/>
                  </a:cubicBezTo>
                  <a:cubicBezTo>
                    <a:pt x="159" y="283"/>
                    <a:pt x="196" y="256"/>
                    <a:pt x="220" y="237"/>
                  </a:cubicBezTo>
                  <a:cubicBezTo>
                    <a:pt x="258" y="205"/>
                    <a:pt x="287" y="149"/>
                    <a:pt x="287" y="60"/>
                  </a:cubicBezTo>
                  <a:cubicBezTo>
                    <a:pt x="287" y="26"/>
                    <a:pt x="280" y="3"/>
                    <a:pt x="280" y="3"/>
                  </a:cubicBezTo>
                  <a:close/>
                </a:path>
              </a:pathLst>
            </a:custGeom>
            <a:solidFill>
              <a:srgbClr val="F8373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19540" name="椭圆 84"/>
            <p:cNvSpPr>
              <a:spLocks noChangeArrowheads="1"/>
            </p:cNvSpPr>
            <p:nvPr/>
          </p:nvSpPr>
          <p:spPr bwMode="auto">
            <a:xfrm>
              <a:off x="0" y="0"/>
              <a:ext cx="649224" cy="649224"/>
            </a:xfrm>
            <a:prstGeom prst="ellipse">
              <a:avLst/>
            </a:prstGeom>
            <a:noFill/>
            <a:ln w="12700">
              <a:solidFill>
                <a:srgbClr val="F83739"/>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en-US">
                <a:solidFill>
                  <a:srgbClr val="FFFFFF"/>
                </a:solidFill>
              </a:endParaRPr>
            </a:p>
          </p:txBody>
        </p:sp>
      </p:grpSp>
      <p:grpSp>
        <p:nvGrpSpPr>
          <p:cNvPr id="19541" name="组合 85"/>
          <p:cNvGrpSpPr>
            <a:grpSpLocks/>
          </p:cNvGrpSpPr>
          <p:nvPr/>
        </p:nvGrpSpPr>
        <p:grpSpPr bwMode="auto">
          <a:xfrm>
            <a:off x="6273656" y="3184092"/>
            <a:ext cx="647700" cy="649287"/>
            <a:chOff x="0" y="0"/>
            <a:chExt cx="649224" cy="649224"/>
          </a:xfrm>
        </p:grpSpPr>
        <p:sp>
          <p:nvSpPr>
            <p:cNvPr id="19542" name="Freeform 112"/>
            <p:cNvSpPr>
              <a:spLocks noEditPoints="1" noChangeArrowheads="1"/>
            </p:cNvSpPr>
            <p:nvPr/>
          </p:nvSpPr>
          <p:spPr bwMode="auto">
            <a:xfrm>
              <a:off x="198343" y="157988"/>
              <a:ext cx="252539" cy="333248"/>
            </a:xfrm>
            <a:custGeom>
              <a:avLst/>
              <a:gdLst>
                <a:gd name="T0" fmla="*/ 188 w 216"/>
                <a:gd name="T1" fmla="*/ 126 h 288"/>
                <a:gd name="T2" fmla="*/ 188 w 216"/>
                <a:gd name="T3" fmla="*/ 79 h 288"/>
                <a:gd name="T4" fmla="*/ 109 w 216"/>
                <a:gd name="T5" fmla="*/ 0 h 288"/>
                <a:gd name="T6" fmla="*/ 108 w 216"/>
                <a:gd name="T7" fmla="*/ 0 h 288"/>
                <a:gd name="T8" fmla="*/ 106 w 216"/>
                <a:gd name="T9" fmla="*/ 0 h 288"/>
                <a:gd name="T10" fmla="*/ 28 w 216"/>
                <a:gd name="T11" fmla="*/ 79 h 288"/>
                <a:gd name="T12" fmla="*/ 28 w 216"/>
                <a:gd name="T13" fmla="*/ 126 h 288"/>
                <a:gd name="T14" fmla="*/ 0 w 216"/>
                <a:gd name="T15" fmla="*/ 126 h 288"/>
                <a:gd name="T16" fmla="*/ 0 w 216"/>
                <a:gd name="T17" fmla="*/ 288 h 288"/>
                <a:gd name="T18" fmla="*/ 216 w 216"/>
                <a:gd name="T19" fmla="*/ 288 h 288"/>
                <a:gd name="T20" fmla="*/ 216 w 216"/>
                <a:gd name="T21" fmla="*/ 126 h 288"/>
                <a:gd name="T22" fmla="*/ 188 w 216"/>
                <a:gd name="T23" fmla="*/ 126 h 288"/>
                <a:gd name="T24" fmla="*/ 67 w 216"/>
                <a:gd name="T25" fmla="*/ 79 h 288"/>
                <a:gd name="T26" fmla="*/ 106 w 216"/>
                <a:gd name="T27" fmla="*/ 39 h 288"/>
                <a:gd name="T28" fmla="*/ 108 w 216"/>
                <a:gd name="T29" fmla="*/ 39 h 288"/>
                <a:gd name="T30" fmla="*/ 109 w 216"/>
                <a:gd name="T31" fmla="*/ 39 h 288"/>
                <a:gd name="T32" fmla="*/ 148 w 216"/>
                <a:gd name="T33" fmla="*/ 79 h 288"/>
                <a:gd name="T34" fmla="*/ 148 w 216"/>
                <a:gd name="T35" fmla="*/ 126 h 288"/>
                <a:gd name="T36" fmla="*/ 67 w 216"/>
                <a:gd name="T37" fmla="*/ 126 h 288"/>
                <a:gd name="T38" fmla="*/ 67 w 216"/>
                <a:gd name="T39" fmla="*/ 7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6" h="288">
                  <a:moveTo>
                    <a:pt x="188" y="126"/>
                  </a:moveTo>
                  <a:cubicBezTo>
                    <a:pt x="188" y="79"/>
                    <a:pt x="188" y="79"/>
                    <a:pt x="188" y="79"/>
                  </a:cubicBezTo>
                  <a:cubicBezTo>
                    <a:pt x="188" y="35"/>
                    <a:pt x="152" y="0"/>
                    <a:pt x="109" y="0"/>
                  </a:cubicBezTo>
                  <a:cubicBezTo>
                    <a:pt x="109" y="0"/>
                    <a:pt x="108" y="0"/>
                    <a:pt x="108" y="0"/>
                  </a:cubicBezTo>
                  <a:cubicBezTo>
                    <a:pt x="107" y="0"/>
                    <a:pt x="107" y="0"/>
                    <a:pt x="106" y="0"/>
                  </a:cubicBezTo>
                  <a:cubicBezTo>
                    <a:pt x="63" y="0"/>
                    <a:pt x="28" y="35"/>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67" y="79"/>
                  </a:moveTo>
                  <a:cubicBezTo>
                    <a:pt x="67" y="57"/>
                    <a:pt x="85" y="39"/>
                    <a:pt x="106" y="39"/>
                  </a:cubicBezTo>
                  <a:cubicBezTo>
                    <a:pt x="107" y="39"/>
                    <a:pt x="108" y="39"/>
                    <a:pt x="108" y="39"/>
                  </a:cubicBezTo>
                  <a:cubicBezTo>
                    <a:pt x="108" y="39"/>
                    <a:pt x="109" y="39"/>
                    <a:pt x="109" y="39"/>
                  </a:cubicBezTo>
                  <a:cubicBezTo>
                    <a:pt x="131" y="39"/>
                    <a:pt x="148" y="57"/>
                    <a:pt x="148" y="79"/>
                  </a:cubicBezTo>
                  <a:cubicBezTo>
                    <a:pt x="148" y="126"/>
                    <a:pt x="148" y="126"/>
                    <a:pt x="148" y="126"/>
                  </a:cubicBezTo>
                  <a:cubicBezTo>
                    <a:pt x="67" y="126"/>
                    <a:pt x="67" y="126"/>
                    <a:pt x="67" y="126"/>
                  </a:cubicBezTo>
                  <a:lnTo>
                    <a:pt x="67" y="79"/>
                  </a:lnTo>
                  <a:close/>
                </a:path>
              </a:pathLst>
            </a:custGeom>
            <a:solidFill>
              <a:srgbClr val="FB70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19543" name="椭圆 87"/>
            <p:cNvSpPr>
              <a:spLocks noChangeArrowheads="1"/>
            </p:cNvSpPr>
            <p:nvPr/>
          </p:nvSpPr>
          <p:spPr bwMode="auto">
            <a:xfrm>
              <a:off x="0" y="0"/>
              <a:ext cx="649224" cy="649224"/>
            </a:xfrm>
            <a:prstGeom prst="ellipse">
              <a:avLst/>
            </a:prstGeom>
            <a:noFill/>
            <a:ln w="12700">
              <a:solidFill>
                <a:srgbClr val="FB7047"/>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en-US">
                <a:solidFill>
                  <a:srgbClr val="FFFFFF"/>
                </a:solidFill>
              </a:endParaRPr>
            </a:p>
          </p:txBody>
        </p:sp>
      </p:grpSp>
      <p:grpSp>
        <p:nvGrpSpPr>
          <p:cNvPr id="19544" name="组合 88"/>
          <p:cNvGrpSpPr>
            <a:grpSpLocks/>
          </p:cNvGrpSpPr>
          <p:nvPr/>
        </p:nvGrpSpPr>
        <p:grpSpPr bwMode="auto">
          <a:xfrm>
            <a:off x="6275243" y="4269942"/>
            <a:ext cx="649288" cy="649287"/>
            <a:chOff x="0" y="0"/>
            <a:chExt cx="649224" cy="649224"/>
          </a:xfrm>
        </p:grpSpPr>
        <p:sp>
          <p:nvSpPr>
            <p:cNvPr id="19545" name="Freeform 240"/>
            <p:cNvSpPr>
              <a:spLocks noChangeArrowheads="1"/>
            </p:cNvSpPr>
            <p:nvPr/>
          </p:nvSpPr>
          <p:spPr bwMode="auto">
            <a:xfrm>
              <a:off x="173388" y="155448"/>
              <a:ext cx="333248" cy="312420"/>
            </a:xfrm>
            <a:custGeom>
              <a:avLst/>
              <a:gdLst>
                <a:gd name="T0" fmla="*/ 215 w 288"/>
                <a:gd name="T1" fmla="*/ 0 h 270"/>
                <a:gd name="T2" fmla="*/ 213 w 288"/>
                <a:gd name="T3" fmla="*/ 0 h 270"/>
                <a:gd name="T4" fmla="*/ 212 w 288"/>
                <a:gd name="T5" fmla="*/ 0 h 270"/>
                <a:gd name="T6" fmla="*/ 139 w 288"/>
                <a:gd name="T7" fmla="*/ 74 h 270"/>
                <a:gd name="T8" fmla="*/ 139 w 288"/>
                <a:gd name="T9" fmla="*/ 118 h 270"/>
                <a:gd name="T10" fmla="*/ 0 w 288"/>
                <a:gd name="T11" fmla="*/ 118 h 270"/>
                <a:gd name="T12" fmla="*/ 0 w 288"/>
                <a:gd name="T13" fmla="*/ 270 h 270"/>
                <a:gd name="T14" fmla="*/ 202 w 288"/>
                <a:gd name="T15" fmla="*/ 270 h 270"/>
                <a:gd name="T16" fmla="*/ 202 w 288"/>
                <a:gd name="T17" fmla="*/ 118 h 270"/>
                <a:gd name="T18" fmla="*/ 175 w 288"/>
                <a:gd name="T19" fmla="*/ 118 h 270"/>
                <a:gd name="T20" fmla="*/ 175 w 288"/>
                <a:gd name="T21" fmla="*/ 74 h 270"/>
                <a:gd name="T22" fmla="*/ 212 w 288"/>
                <a:gd name="T23" fmla="*/ 37 h 270"/>
                <a:gd name="T24" fmla="*/ 214 w 288"/>
                <a:gd name="T25" fmla="*/ 37 h 270"/>
                <a:gd name="T26" fmla="*/ 215 w 288"/>
                <a:gd name="T27" fmla="*/ 37 h 270"/>
                <a:gd name="T28" fmla="*/ 251 w 288"/>
                <a:gd name="T29" fmla="*/ 74 h 270"/>
                <a:gd name="T30" fmla="*/ 251 w 288"/>
                <a:gd name="T31" fmla="*/ 91 h 270"/>
                <a:gd name="T32" fmla="*/ 264 w 288"/>
                <a:gd name="T33" fmla="*/ 91 h 270"/>
                <a:gd name="T34" fmla="*/ 264 w 288"/>
                <a:gd name="T35" fmla="*/ 96 h 270"/>
                <a:gd name="T36" fmla="*/ 251 w 288"/>
                <a:gd name="T37" fmla="*/ 108 h 270"/>
                <a:gd name="T38" fmla="*/ 251 w 288"/>
                <a:gd name="T39" fmla="*/ 118 h 270"/>
                <a:gd name="T40" fmla="*/ 288 w 288"/>
                <a:gd name="T41" fmla="*/ 118 h 270"/>
                <a:gd name="T42" fmla="*/ 288 w 288"/>
                <a:gd name="T43" fmla="*/ 74 h 270"/>
                <a:gd name="T44" fmla="*/ 215 w 288"/>
                <a:gd name="T45"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8" h="270">
                  <a:moveTo>
                    <a:pt x="215" y="0"/>
                  </a:moveTo>
                  <a:cubicBezTo>
                    <a:pt x="214" y="0"/>
                    <a:pt x="214" y="0"/>
                    <a:pt x="213" y="0"/>
                  </a:cubicBezTo>
                  <a:cubicBezTo>
                    <a:pt x="213" y="0"/>
                    <a:pt x="212" y="0"/>
                    <a:pt x="212" y="0"/>
                  </a:cubicBezTo>
                  <a:cubicBezTo>
                    <a:pt x="172" y="0"/>
                    <a:pt x="139" y="33"/>
                    <a:pt x="139" y="74"/>
                  </a:cubicBezTo>
                  <a:cubicBezTo>
                    <a:pt x="139" y="74"/>
                    <a:pt x="139" y="99"/>
                    <a:pt x="139" y="118"/>
                  </a:cubicBezTo>
                  <a:cubicBezTo>
                    <a:pt x="0" y="118"/>
                    <a:pt x="0" y="118"/>
                    <a:pt x="0" y="118"/>
                  </a:cubicBezTo>
                  <a:cubicBezTo>
                    <a:pt x="0" y="270"/>
                    <a:pt x="0" y="270"/>
                    <a:pt x="0" y="270"/>
                  </a:cubicBezTo>
                  <a:cubicBezTo>
                    <a:pt x="202" y="270"/>
                    <a:pt x="202" y="270"/>
                    <a:pt x="202" y="270"/>
                  </a:cubicBezTo>
                  <a:cubicBezTo>
                    <a:pt x="202" y="118"/>
                    <a:pt x="202" y="118"/>
                    <a:pt x="202" y="118"/>
                  </a:cubicBezTo>
                  <a:cubicBezTo>
                    <a:pt x="175" y="118"/>
                    <a:pt x="175" y="118"/>
                    <a:pt x="175" y="118"/>
                  </a:cubicBezTo>
                  <a:cubicBezTo>
                    <a:pt x="175" y="99"/>
                    <a:pt x="175" y="74"/>
                    <a:pt x="175" y="74"/>
                  </a:cubicBezTo>
                  <a:cubicBezTo>
                    <a:pt x="175" y="54"/>
                    <a:pt x="192" y="37"/>
                    <a:pt x="212" y="37"/>
                  </a:cubicBezTo>
                  <a:cubicBezTo>
                    <a:pt x="213" y="37"/>
                    <a:pt x="214" y="37"/>
                    <a:pt x="214" y="37"/>
                  </a:cubicBezTo>
                  <a:cubicBezTo>
                    <a:pt x="214" y="37"/>
                    <a:pt x="214" y="37"/>
                    <a:pt x="215" y="37"/>
                  </a:cubicBezTo>
                  <a:cubicBezTo>
                    <a:pt x="235" y="37"/>
                    <a:pt x="251" y="54"/>
                    <a:pt x="251" y="74"/>
                  </a:cubicBezTo>
                  <a:cubicBezTo>
                    <a:pt x="251" y="74"/>
                    <a:pt x="251" y="81"/>
                    <a:pt x="251" y="91"/>
                  </a:cubicBezTo>
                  <a:cubicBezTo>
                    <a:pt x="264" y="91"/>
                    <a:pt x="264" y="91"/>
                    <a:pt x="264" y="91"/>
                  </a:cubicBezTo>
                  <a:cubicBezTo>
                    <a:pt x="264" y="96"/>
                    <a:pt x="264" y="96"/>
                    <a:pt x="264" y="96"/>
                  </a:cubicBezTo>
                  <a:cubicBezTo>
                    <a:pt x="251" y="108"/>
                    <a:pt x="251" y="108"/>
                    <a:pt x="251" y="108"/>
                  </a:cubicBezTo>
                  <a:cubicBezTo>
                    <a:pt x="251" y="111"/>
                    <a:pt x="251" y="115"/>
                    <a:pt x="251" y="118"/>
                  </a:cubicBezTo>
                  <a:cubicBezTo>
                    <a:pt x="288" y="118"/>
                    <a:pt x="288" y="118"/>
                    <a:pt x="288" y="118"/>
                  </a:cubicBezTo>
                  <a:cubicBezTo>
                    <a:pt x="288" y="99"/>
                    <a:pt x="288" y="74"/>
                    <a:pt x="288" y="74"/>
                  </a:cubicBezTo>
                  <a:cubicBezTo>
                    <a:pt x="288" y="33"/>
                    <a:pt x="255" y="0"/>
                    <a:pt x="215" y="0"/>
                  </a:cubicBezTo>
                  <a:close/>
                </a:path>
              </a:pathLst>
            </a:custGeom>
            <a:solidFill>
              <a:srgbClr val="DE59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19546" name="椭圆 90"/>
            <p:cNvSpPr>
              <a:spLocks noChangeArrowheads="1"/>
            </p:cNvSpPr>
            <p:nvPr/>
          </p:nvSpPr>
          <p:spPr bwMode="auto">
            <a:xfrm>
              <a:off x="0" y="0"/>
              <a:ext cx="649224" cy="649224"/>
            </a:xfrm>
            <a:prstGeom prst="ellipse">
              <a:avLst/>
            </a:prstGeom>
            <a:noFill/>
            <a:ln w="12700">
              <a:solidFill>
                <a:srgbClr val="DE5968"/>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en-US" dirty="0">
                <a:solidFill>
                  <a:srgbClr val="FFFFFF"/>
                </a:solidFill>
              </a:endParaRPr>
            </a:p>
          </p:txBody>
        </p:sp>
      </p:grpSp>
      <p:grpSp>
        <p:nvGrpSpPr>
          <p:cNvPr id="19547" name="组合 91"/>
          <p:cNvGrpSpPr>
            <a:grpSpLocks noChangeAspect="1"/>
          </p:cNvGrpSpPr>
          <p:nvPr/>
        </p:nvGrpSpPr>
        <p:grpSpPr bwMode="auto">
          <a:xfrm>
            <a:off x="1131743" y="1949017"/>
            <a:ext cx="4538663" cy="3708400"/>
            <a:chOff x="0" y="0"/>
            <a:chExt cx="4538312" cy="3707588"/>
          </a:xfrm>
        </p:grpSpPr>
        <p:pic>
          <p:nvPicPr>
            <p:cNvPr id="19548"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538312" cy="370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49" name="图片 9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07289" y="144433"/>
              <a:ext cx="3861868" cy="2470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550" name="TextBox 13"/>
          <p:cNvSpPr txBox="1">
            <a:spLocks noChangeArrowheads="1"/>
          </p:cNvSpPr>
          <p:nvPr/>
        </p:nvSpPr>
        <p:spPr bwMode="auto">
          <a:xfrm>
            <a:off x="6819756" y="2225242"/>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B0604020202020204" pitchFamily="2" charset="0"/>
                <a:ea typeface="宋体" panose="02010600030101010101" pitchFamily="2" charset="-122"/>
              </a:defRPr>
            </a:lvl1pPr>
            <a:lvl2pPr defTabSz="1216025" eaLnBrk="0" hangingPunct="0">
              <a:defRPr>
                <a:solidFill>
                  <a:schemeClr val="tx1"/>
                </a:solidFill>
                <a:latin typeface="Calibri" panose="020B0604020202020204" pitchFamily="2" charset="0"/>
                <a:ea typeface="宋体" panose="02010600030101010101" pitchFamily="2" charset="-122"/>
              </a:defRPr>
            </a:lvl2pPr>
            <a:lvl3pPr defTabSz="1216025" eaLnBrk="0" hangingPunct="0">
              <a:defRPr>
                <a:solidFill>
                  <a:schemeClr val="tx1"/>
                </a:solidFill>
                <a:latin typeface="Calibri" panose="020B0604020202020204" pitchFamily="2" charset="0"/>
                <a:ea typeface="宋体" panose="02010600030101010101" pitchFamily="2" charset="-122"/>
              </a:defRPr>
            </a:lvl3pPr>
            <a:lvl4pPr defTabSz="1216025" eaLnBrk="0" hangingPunct="0">
              <a:defRPr>
                <a:solidFill>
                  <a:schemeClr val="tx1"/>
                </a:solidFill>
                <a:latin typeface="Calibri" panose="020B0604020202020204" pitchFamily="2" charset="0"/>
                <a:ea typeface="宋体" panose="02010600030101010101" pitchFamily="2" charset="-122"/>
              </a:defRPr>
            </a:lvl4pPr>
            <a:lvl5pPr defTabSz="1216025" eaLnBrk="0" hangingPunct="0">
              <a:defRPr>
                <a:solidFill>
                  <a:schemeClr val="tx1"/>
                </a:solidFill>
                <a:latin typeface="Calibri" panose="020B0604020202020204" pitchFamily="2"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9pPr>
          </a:lstStyle>
          <a:p>
            <a:pPr algn="ctr" eaLnBrk="1" hangingPunct="1">
              <a:spcBef>
                <a:spcPct val="20000"/>
              </a:spcBef>
            </a:pPr>
            <a:r>
              <a:rPr lang="zh-CN" altLang="en-US" sz="1600" b="1" dirty="0">
                <a:solidFill>
                  <a:schemeClr val="tx1">
                    <a:lumMod val="75000"/>
                    <a:lumOff val="25000"/>
                  </a:schemeClr>
                </a:solidFill>
                <a:latin typeface="Arial" panose="020B0604020202020204" pitchFamily="34" charset="0"/>
                <a:ea typeface="微软雅黑" panose="020B0503020204020204" pitchFamily="82" charset="2"/>
                <a:sym typeface="Arial" panose="020B0604020202020204" pitchFamily="34" charset="0"/>
              </a:rPr>
              <a:t>单击编辑标题</a:t>
            </a:r>
            <a:endParaRPr lang="en-US" altLang="zh-CN" sz="1600" b="1" dirty="0">
              <a:solidFill>
                <a:schemeClr val="tx1">
                  <a:lumMod val="75000"/>
                  <a:lumOff val="25000"/>
                </a:schemeClr>
              </a:solidFill>
              <a:latin typeface="Arial" panose="020B0604020202020204" pitchFamily="34" charset="0"/>
              <a:ea typeface="微软雅黑" panose="020B0503020204020204" pitchFamily="82" charset="2"/>
              <a:sym typeface="Arial" panose="020B0604020202020204" pitchFamily="34" charset="0"/>
            </a:endParaRPr>
          </a:p>
        </p:txBody>
      </p:sp>
      <p:sp>
        <p:nvSpPr>
          <p:cNvPr id="19551" name="TextBox 13"/>
          <p:cNvSpPr txBox="1">
            <a:spLocks noChangeArrowheads="1"/>
          </p:cNvSpPr>
          <p:nvPr/>
        </p:nvSpPr>
        <p:spPr bwMode="auto">
          <a:xfrm>
            <a:off x="7229331" y="2512579"/>
            <a:ext cx="40798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B0604020202020204" pitchFamily="2" charset="0"/>
                <a:ea typeface="宋体" panose="02010600030101010101" pitchFamily="2" charset="-122"/>
              </a:defRPr>
            </a:lvl1pPr>
            <a:lvl2pPr defTabSz="1216025" eaLnBrk="0" hangingPunct="0">
              <a:defRPr>
                <a:solidFill>
                  <a:schemeClr val="tx1"/>
                </a:solidFill>
                <a:latin typeface="Calibri" panose="020B0604020202020204" pitchFamily="2" charset="0"/>
                <a:ea typeface="宋体" panose="02010600030101010101" pitchFamily="2" charset="-122"/>
              </a:defRPr>
            </a:lvl2pPr>
            <a:lvl3pPr defTabSz="1216025" eaLnBrk="0" hangingPunct="0">
              <a:defRPr>
                <a:solidFill>
                  <a:schemeClr val="tx1"/>
                </a:solidFill>
                <a:latin typeface="Calibri" panose="020B0604020202020204" pitchFamily="2" charset="0"/>
                <a:ea typeface="宋体" panose="02010600030101010101" pitchFamily="2" charset="-122"/>
              </a:defRPr>
            </a:lvl3pPr>
            <a:lvl4pPr defTabSz="1216025" eaLnBrk="0" hangingPunct="0">
              <a:defRPr>
                <a:solidFill>
                  <a:schemeClr val="tx1"/>
                </a:solidFill>
                <a:latin typeface="Calibri" panose="020B0604020202020204" pitchFamily="2" charset="0"/>
                <a:ea typeface="宋体" panose="02010600030101010101" pitchFamily="2" charset="-122"/>
              </a:defRPr>
            </a:lvl4pPr>
            <a:lvl5pPr defTabSz="1216025" eaLnBrk="0" hangingPunct="0">
              <a:defRPr>
                <a:solidFill>
                  <a:schemeClr val="tx1"/>
                </a:solidFill>
                <a:latin typeface="Calibri" panose="020B0604020202020204" pitchFamily="2"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9pPr>
          </a:lstStyle>
          <a:p>
            <a:pPr algn="ctr" eaLnBrk="1" hangingPunct="1">
              <a:spcBef>
                <a:spcPct val="20000"/>
              </a:spcBef>
            </a:pPr>
            <a:r>
              <a:rPr lang="zh-CN" altLang="en-US" sz="1200" dirty="0">
                <a:solidFill>
                  <a:schemeClr val="tx1">
                    <a:lumMod val="75000"/>
                    <a:lumOff val="25000"/>
                  </a:schemeClr>
                </a:solidFill>
                <a:latin typeface="Arial" panose="020B0604020202020204" pitchFamily="34" charset="0"/>
                <a:ea typeface="微软雅黑" panose="020B0503020204020204" pitchFamily="82" charset="2"/>
                <a:sym typeface="Arial" panose="020B0604020202020204" pitchFamily="34" charset="0"/>
              </a:rPr>
              <a:t>单击此处可编辑内容，根据您的需要自由拉伸文本框大小</a:t>
            </a:r>
            <a:endParaRPr lang="en-US" altLang="zh-CN" sz="1200" dirty="0">
              <a:solidFill>
                <a:schemeClr val="tx1">
                  <a:lumMod val="75000"/>
                  <a:lumOff val="25000"/>
                </a:schemeClr>
              </a:solidFill>
              <a:latin typeface="Arial" panose="020B0604020202020204" pitchFamily="34" charset="0"/>
              <a:ea typeface="微软雅黑" panose="020B0503020204020204" pitchFamily="82" charset="2"/>
              <a:sym typeface="Arial" panose="020B0604020202020204" pitchFamily="34" charset="0"/>
            </a:endParaRPr>
          </a:p>
        </p:txBody>
      </p:sp>
      <p:sp>
        <p:nvSpPr>
          <p:cNvPr id="19552" name="TextBox 13"/>
          <p:cNvSpPr txBox="1">
            <a:spLocks noChangeArrowheads="1"/>
          </p:cNvSpPr>
          <p:nvPr/>
        </p:nvSpPr>
        <p:spPr bwMode="auto">
          <a:xfrm>
            <a:off x="6789593" y="3271404"/>
            <a:ext cx="23383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B0604020202020204" pitchFamily="2" charset="0"/>
                <a:ea typeface="宋体" panose="02010600030101010101" pitchFamily="2" charset="-122"/>
              </a:defRPr>
            </a:lvl1pPr>
            <a:lvl2pPr defTabSz="1216025" eaLnBrk="0" hangingPunct="0">
              <a:defRPr>
                <a:solidFill>
                  <a:schemeClr val="tx1"/>
                </a:solidFill>
                <a:latin typeface="Calibri" panose="020B0604020202020204" pitchFamily="2" charset="0"/>
                <a:ea typeface="宋体" panose="02010600030101010101" pitchFamily="2" charset="-122"/>
              </a:defRPr>
            </a:lvl2pPr>
            <a:lvl3pPr defTabSz="1216025" eaLnBrk="0" hangingPunct="0">
              <a:defRPr>
                <a:solidFill>
                  <a:schemeClr val="tx1"/>
                </a:solidFill>
                <a:latin typeface="Calibri" panose="020B0604020202020204" pitchFamily="2" charset="0"/>
                <a:ea typeface="宋体" panose="02010600030101010101" pitchFamily="2" charset="-122"/>
              </a:defRPr>
            </a:lvl3pPr>
            <a:lvl4pPr defTabSz="1216025" eaLnBrk="0" hangingPunct="0">
              <a:defRPr>
                <a:solidFill>
                  <a:schemeClr val="tx1"/>
                </a:solidFill>
                <a:latin typeface="Calibri" panose="020B0604020202020204" pitchFamily="2" charset="0"/>
                <a:ea typeface="宋体" panose="02010600030101010101" pitchFamily="2" charset="-122"/>
              </a:defRPr>
            </a:lvl4pPr>
            <a:lvl5pPr defTabSz="1216025" eaLnBrk="0" hangingPunct="0">
              <a:defRPr>
                <a:solidFill>
                  <a:schemeClr val="tx1"/>
                </a:solidFill>
                <a:latin typeface="Calibri" panose="020B0604020202020204" pitchFamily="2"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9pPr>
          </a:lstStyle>
          <a:p>
            <a:pPr algn="ctr" eaLnBrk="1" hangingPunct="1">
              <a:spcBef>
                <a:spcPct val="20000"/>
              </a:spcBef>
            </a:pPr>
            <a:r>
              <a:rPr lang="zh-CN" altLang="en-US" sz="1600" b="1">
                <a:solidFill>
                  <a:schemeClr val="tx1">
                    <a:lumMod val="75000"/>
                    <a:lumOff val="25000"/>
                  </a:schemeClr>
                </a:solidFill>
                <a:latin typeface="Arial" panose="020B0604020202020204" pitchFamily="34" charset="0"/>
                <a:ea typeface="微软雅黑" panose="020B0503020204020204" pitchFamily="82" charset="2"/>
                <a:sym typeface="Arial" panose="020B0604020202020204" pitchFamily="34" charset="0"/>
              </a:rPr>
              <a:t>单击编辑标题</a:t>
            </a:r>
            <a:endParaRPr lang="en-US" altLang="zh-CN" sz="1600" b="1">
              <a:solidFill>
                <a:schemeClr val="tx1">
                  <a:lumMod val="75000"/>
                  <a:lumOff val="25000"/>
                </a:schemeClr>
              </a:solidFill>
              <a:latin typeface="Arial" panose="020B0604020202020204" pitchFamily="34" charset="0"/>
              <a:ea typeface="微软雅黑" panose="020B0503020204020204" pitchFamily="82" charset="2"/>
              <a:sym typeface="Arial" panose="020B0604020202020204" pitchFamily="34" charset="0"/>
            </a:endParaRPr>
          </a:p>
        </p:txBody>
      </p:sp>
      <p:sp>
        <p:nvSpPr>
          <p:cNvPr id="19553" name="TextBox 13"/>
          <p:cNvSpPr txBox="1">
            <a:spLocks noChangeArrowheads="1"/>
          </p:cNvSpPr>
          <p:nvPr/>
        </p:nvSpPr>
        <p:spPr bwMode="auto">
          <a:xfrm>
            <a:off x="7199168" y="3558742"/>
            <a:ext cx="407987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B0604020202020204" pitchFamily="2" charset="0"/>
                <a:ea typeface="宋体" panose="02010600030101010101" pitchFamily="2" charset="-122"/>
              </a:defRPr>
            </a:lvl1pPr>
            <a:lvl2pPr defTabSz="1216025" eaLnBrk="0" hangingPunct="0">
              <a:defRPr>
                <a:solidFill>
                  <a:schemeClr val="tx1"/>
                </a:solidFill>
                <a:latin typeface="Calibri" panose="020B0604020202020204" pitchFamily="2" charset="0"/>
                <a:ea typeface="宋体" panose="02010600030101010101" pitchFamily="2" charset="-122"/>
              </a:defRPr>
            </a:lvl2pPr>
            <a:lvl3pPr defTabSz="1216025" eaLnBrk="0" hangingPunct="0">
              <a:defRPr>
                <a:solidFill>
                  <a:schemeClr val="tx1"/>
                </a:solidFill>
                <a:latin typeface="Calibri" panose="020B0604020202020204" pitchFamily="2" charset="0"/>
                <a:ea typeface="宋体" panose="02010600030101010101" pitchFamily="2" charset="-122"/>
              </a:defRPr>
            </a:lvl3pPr>
            <a:lvl4pPr defTabSz="1216025" eaLnBrk="0" hangingPunct="0">
              <a:defRPr>
                <a:solidFill>
                  <a:schemeClr val="tx1"/>
                </a:solidFill>
                <a:latin typeface="Calibri" panose="020B0604020202020204" pitchFamily="2" charset="0"/>
                <a:ea typeface="宋体" panose="02010600030101010101" pitchFamily="2" charset="-122"/>
              </a:defRPr>
            </a:lvl4pPr>
            <a:lvl5pPr defTabSz="1216025" eaLnBrk="0" hangingPunct="0">
              <a:defRPr>
                <a:solidFill>
                  <a:schemeClr val="tx1"/>
                </a:solidFill>
                <a:latin typeface="Calibri" panose="020B0604020202020204" pitchFamily="2"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9pPr>
          </a:lstStyle>
          <a:p>
            <a:pPr algn="ctr" eaLnBrk="1" hangingPunct="1">
              <a:spcBef>
                <a:spcPct val="20000"/>
              </a:spcBef>
            </a:pPr>
            <a:r>
              <a:rPr lang="zh-CN" altLang="en-US" sz="1200">
                <a:solidFill>
                  <a:schemeClr val="tx1">
                    <a:lumMod val="75000"/>
                    <a:lumOff val="25000"/>
                  </a:schemeClr>
                </a:solidFill>
                <a:latin typeface="Arial" panose="020B0604020202020204" pitchFamily="34" charset="0"/>
                <a:ea typeface="微软雅黑" panose="020B0503020204020204" pitchFamily="82" charset="2"/>
                <a:sym typeface="Arial" panose="020B0604020202020204" pitchFamily="34" charset="0"/>
              </a:rPr>
              <a:t>单击此处可编辑内容，根据您的需要自由拉伸文本框大小</a:t>
            </a:r>
            <a:endParaRPr lang="en-US" altLang="zh-CN" sz="1200">
              <a:solidFill>
                <a:schemeClr val="tx1">
                  <a:lumMod val="75000"/>
                  <a:lumOff val="25000"/>
                </a:schemeClr>
              </a:solidFill>
              <a:latin typeface="Arial" panose="020B0604020202020204" pitchFamily="34" charset="0"/>
              <a:ea typeface="微软雅黑" panose="020B0503020204020204" pitchFamily="82" charset="2"/>
              <a:sym typeface="Arial" panose="020B0604020202020204" pitchFamily="34" charset="0"/>
            </a:endParaRPr>
          </a:p>
        </p:txBody>
      </p:sp>
      <p:sp>
        <p:nvSpPr>
          <p:cNvPr id="19554" name="TextBox 13"/>
          <p:cNvSpPr txBox="1">
            <a:spLocks noChangeArrowheads="1"/>
          </p:cNvSpPr>
          <p:nvPr/>
        </p:nvSpPr>
        <p:spPr bwMode="auto">
          <a:xfrm>
            <a:off x="6819756" y="4409642"/>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B0604020202020204" pitchFamily="2" charset="0"/>
                <a:ea typeface="宋体" panose="02010600030101010101" pitchFamily="2" charset="-122"/>
              </a:defRPr>
            </a:lvl1pPr>
            <a:lvl2pPr defTabSz="1216025" eaLnBrk="0" hangingPunct="0">
              <a:defRPr>
                <a:solidFill>
                  <a:schemeClr val="tx1"/>
                </a:solidFill>
                <a:latin typeface="Calibri" panose="020B0604020202020204" pitchFamily="2" charset="0"/>
                <a:ea typeface="宋体" panose="02010600030101010101" pitchFamily="2" charset="-122"/>
              </a:defRPr>
            </a:lvl2pPr>
            <a:lvl3pPr defTabSz="1216025" eaLnBrk="0" hangingPunct="0">
              <a:defRPr>
                <a:solidFill>
                  <a:schemeClr val="tx1"/>
                </a:solidFill>
                <a:latin typeface="Calibri" panose="020B0604020202020204" pitchFamily="2" charset="0"/>
                <a:ea typeface="宋体" panose="02010600030101010101" pitchFamily="2" charset="-122"/>
              </a:defRPr>
            </a:lvl3pPr>
            <a:lvl4pPr defTabSz="1216025" eaLnBrk="0" hangingPunct="0">
              <a:defRPr>
                <a:solidFill>
                  <a:schemeClr val="tx1"/>
                </a:solidFill>
                <a:latin typeface="Calibri" panose="020B0604020202020204" pitchFamily="2" charset="0"/>
                <a:ea typeface="宋体" panose="02010600030101010101" pitchFamily="2" charset="-122"/>
              </a:defRPr>
            </a:lvl4pPr>
            <a:lvl5pPr defTabSz="1216025" eaLnBrk="0" hangingPunct="0">
              <a:defRPr>
                <a:solidFill>
                  <a:schemeClr val="tx1"/>
                </a:solidFill>
                <a:latin typeface="Calibri" panose="020B0604020202020204" pitchFamily="2"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9pPr>
          </a:lstStyle>
          <a:p>
            <a:pPr algn="ctr" eaLnBrk="1" hangingPunct="1">
              <a:spcBef>
                <a:spcPct val="20000"/>
              </a:spcBef>
            </a:pPr>
            <a:r>
              <a:rPr lang="zh-CN" altLang="en-US" sz="1600" b="1">
                <a:solidFill>
                  <a:schemeClr val="tx1">
                    <a:lumMod val="75000"/>
                    <a:lumOff val="25000"/>
                  </a:schemeClr>
                </a:solidFill>
                <a:latin typeface="Arial" panose="020B0604020202020204" pitchFamily="34" charset="0"/>
                <a:ea typeface="微软雅黑" panose="020B0503020204020204" pitchFamily="82" charset="2"/>
                <a:sym typeface="Arial" panose="020B0604020202020204" pitchFamily="34" charset="0"/>
              </a:rPr>
              <a:t>单击编辑标题</a:t>
            </a:r>
            <a:endParaRPr lang="en-US" altLang="zh-CN" sz="1600" b="1">
              <a:solidFill>
                <a:schemeClr val="tx1">
                  <a:lumMod val="75000"/>
                  <a:lumOff val="25000"/>
                </a:schemeClr>
              </a:solidFill>
              <a:latin typeface="Arial" panose="020B0604020202020204" pitchFamily="34" charset="0"/>
              <a:ea typeface="微软雅黑" panose="020B0503020204020204" pitchFamily="82" charset="2"/>
              <a:sym typeface="Arial" panose="020B0604020202020204" pitchFamily="34" charset="0"/>
            </a:endParaRPr>
          </a:p>
        </p:txBody>
      </p:sp>
      <p:sp>
        <p:nvSpPr>
          <p:cNvPr id="19555" name="TextBox 13"/>
          <p:cNvSpPr txBox="1">
            <a:spLocks noChangeArrowheads="1"/>
          </p:cNvSpPr>
          <p:nvPr/>
        </p:nvSpPr>
        <p:spPr bwMode="auto">
          <a:xfrm>
            <a:off x="7229331" y="4696979"/>
            <a:ext cx="40798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B0604020202020204" pitchFamily="2" charset="0"/>
                <a:ea typeface="宋体" panose="02010600030101010101" pitchFamily="2" charset="-122"/>
              </a:defRPr>
            </a:lvl1pPr>
            <a:lvl2pPr defTabSz="1216025" eaLnBrk="0" hangingPunct="0">
              <a:defRPr>
                <a:solidFill>
                  <a:schemeClr val="tx1"/>
                </a:solidFill>
                <a:latin typeface="Calibri" panose="020B0604020202020204" pitchFamily="2" charset="0"/>
                <a:ea typeface="宋体" panose="02010600030101010101" pitchFamily="2" charset="-122"/>
              </a:defRPr>
            </a:lvl2pPr>
            <a:lvl3pPr defTabSz="1216025" eaLnBrk="0" hangingPunct="0">
              <a:defRPr>
                <a:solidFill>
                  <a:schemeClr val="tx1"/>
                </a:solidFill>
                <a:latin typeface="Calibri" panose="020B0604020202020204" pitchFamily="2" charset="0"/>
                <a:ea typeface="宋体" panose="02010600030101010101" pitchFamily="2" charset="-122"/>
              </a:defRPr>
            </a:lvl3pPr>
            <a:lvl4pPr defTabSz="1216025" eaLnBrk="0" hangingPunct="0">
              <a:defRPr>
                <a:solidFill>
                  <a:schemeClr val="tx1"/>
                </a:solidFill>
                <a:latin typeface="Calibri" panose="020B0604020202020204" pitchFamily="2" charset="0"/>
                <a:ea typeface="宋体" panose="02010600030101010101" pitchFamily="2" charset="-122"/>
              </a:defRPr>
            </a:lvl4pPr>
            <a:lvl5pPr defTabSz="1216025" eaLnBrk="0" hangingPunct="0">
              <a:defRPr>
                <a:solidFill>
                  <a:schemeClr val="tx1"/>
                </a:solidFill>
                <a:latin typeface="Calibri" panose="020B0604020202020204" pitchFamily="2"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9pPr>
          </a:lstStyle>
          <a:p>
            <a:pPr algn="ctr" eaLnBrk="1" hangingPunct="1">
              <a:spcBef>
                <a:spcPct val="20000"/>
              </a:spcBef>
            </a:pPr>
            <a:r>
              <a:rPr lang="zh-CN" altLang="en-US" sz="1200">
                <a:solidFill>
                  <a:schemeClr val="tx1">
                    <a:lumMod val="75000"/>
                    <a:lumOff val="25000"/>
                  </a:schemeClr>
                </a:solidFill>
                <a:latin typeface="Arial" panose="020B0604020202020204" pitchFamily="34" charset="0"/>
                <a:ea typeface="微软雅黑" panose="020B0503020204020204" pitchFamily="82" charset="2"/>
                <a:sym typeface="Arial" panose="020B0604020202020204" pitchFamily="34" charset="0"/>
              </a:rPr>
              <a:t>单击此处可编辑内容，根据您的需要自由拉伸文本框大小</a:t>
            </a:r>
            <a:endParaRPr lang="en-US" altLang="zh-CN" sz="1200">
              <a:solidFill>
                <a:schemeClr val="tx1">
                  <a:lumMod val="75000"/>
                  <a:lumOff val="25000"/>
                </a:schemeClr>
              </a:solidFill>
              <a:latin typeface="Arial" panose="020B0604020202020204" pitchFamily="34" charset="0"/>
              <a:ea typeface="微软雅黑" panose="020B0503020204020204" pitchFamily="82" charset="2"/>
              <a:sym typeface="Arial" panose="020B0604020202020204" pitchFamily="34" charset="0"/>
            </a:endParaRPr>
          </a:p>
        </p:txBody>
      </p:sp>
      <p:sp>
        <p:nvSpPr>
          <p:cNvPr id="101" name="矩形 100"/>
          <p:cNvSpPr/>
          <p:nvPr/>
        </p:nvSpPr>
        <p:spPr>
          <a:xfrm>
            <a:off x="247973" y="341556"/>
            <a:ext cx="108488" cy="325464"/>
          </a:xfrm>
          <a:prstGeom prst="rect">
            <a:avLst/>
          </a:pr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TextBox 47"/>
          <p:cNvSpPr>
            <a:spLocks noChangeArrowheads="1"/>
          </p:cNvSpPr>
          <p:nvPr/>
        </p:nvSpPr>
        <p:spPr bwMode="auto">
          <a:xfrm>
            <a:off x="373639" y="247971"/>
            <a:ext cx="226107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点击添加文字内容</a:t>
            </a:r>
            <a:endParaRPr lang="en-US" altLang="zh-CN"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endParaRPr>
          </a:p>
        </p:txBody>
      </p:sp>
    </p:spTree>
    <p:extLst>
      <p:ext uri="{BB962C8B-B14F-4D97-AF65-F5344CB8AC3E}">
        <p14:creationId xmlns:p14="http://schemas.microsoft.com/office/powerpoint/2010/main" val="4022922835"/>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547"/>
                                        </p:tgtEl>
                                        <p:attrNameLst>
                                          <p:attrName>style.visibility</p:attrName>
                                        </p:attrNameLst>
                                      </p:cBhvr>
                                      <p:to>
                                        <p:strVal val="visible"/>
                                      </p:to>
                                    </p:set>
                                    <p:animEffect transition="in" filter="fade">
                                      <p:cBhvr>
                                        <p:cTn id="7" dur="1000"/>
                                        <p:tgtEl>
                                          <p:spTgt spid="19547"/>
                                        </p:tgtEl>
                                      </p:cBhvr>
                                    </p:animEffect>
                                    <p:anim calcmode="lin" valueType="num">
                                      <p:cBhvr>
                                        <p:cTn id="8" dur="1000" fill="hold"/>
                                        <p:tgtEl>
                                          <p:spTgt spid="19547"/>
                                        </p:tgtEl>
                                        <p:attrNameLst>
                                          <p:attrName>ppt_x</p:attrName>
                                        </p:attrNameLst>
                                      </p:cBhvr>
                                      <p:tavLst>
                                        <p:tav tm="0">
                                          <p:val>
                                            <p:strVal val="#ppt_x"/>
                                          </p:val>
                                        </p:tav>
                                        <p:tav tm="100000">
                                          <p:val>
                                            <p:strVal val="#ppt_x"/>
                                          </p:val>
                                        </p:tav>
                                      </p:tavLst>
                                    </p:anim>
                                    <p:anim calcmode="lin" valueType="num">
                                      <p:cBhvr>
                                        <p:cTn id="9" dur="1000" fill="hold"/>
                                        <p:tgtEl>
                                          <p:spTgt spid="1954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9538"/>
                                        </p:tgtEl>
                                        <p:attrNameLst>
                                          <p:attrName>style.visibility</p:attrName>
                                        </p:attrNameLst>
                                      </p:cBhvr>
                                      <p:to>
                                        <p:strVal val="visible"/>
                                      </p:to>
                                    </p:set>
                                    <p:anim calcmode="lin" valueType="num">
                                      <p:cBhvr>
                                        <p:cTn id="13" dur="500" fill="hold"/>
                                        <p:tgtEl>
                                          <p:spTgt spid="19538"/>
                                        </p:tgtEl>
                                        <p:attrNameLst>
                                          <p:attrName>ppt_w</p:attrName>
                                        </p:attrNameLst>
                                      </p:cBhvr>
                                      <p:tavLst>
                                        <p:tav tm="0">
                                          <p:val>
                                            <p:fltVal val="0"/>
                                          </p:val>
                                        </p:tav>
                                        <p:tav tm="100000">
                                          <p:val>
                                            <p:strVal val="#ppt_w"/>
                                          </p:val>
                                        </p:tav>
                                      </p:tavLst>
                                    </p:anim>
                                    <p:anim calcmode="lin" valueType="num">
                                      <p:cBhvr>
                                        <p:cTn id="14" dur="500" fill="hold"/>
                                        <p:tgtEl>
                                          <p:spTgt spid="19538"/>
                                        </p:tgtEl>
                                        <p:attrNameLst>
                                          <p:attrName>ppt_h</p:attrName>
                                        </p:attrNameLst>
                                      </p:cBhvr>
                                      <p:tavLst>
                                        <p:tav tm="0">
                                          <p:val>
                                            <p:fltVal val="0"/>
                                          </p:val>
                                        </p:tav>
                                        <p:tav tm="100000">
                                          <p:val>
                                            <p:strVal val="#ppt_h"/>
                                          </p:val>
                                        </p:tav>
                                      </p:tavLst>
                                    </p:anim>
                                    <p:animEffect transition="in" filter="fade">
                                      <p:cBhvr>
                                        <p:cTn id="15" dur="500"/>
                                        <p:tgtEl>
                                          <p:spTgt spid="19538"/>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9550"/>
                                        </p:tgtEl>
                                        <p:attrNameLst>
                                          <p:attrName>style.visibility</p:attrName>
                                        </p:attrNameLst>
                                      </p:cBhvr>
                                      <p:to>
                                        <p:strVal val="visible"/>
                                      </p:to>
                                    </p:set>
                                    <p:animEffect transition="in" filter="barn(inVertical)">
                                      <p:cBhvr>
                                        <p:cTn id="19" dur="500"/>
                                        <p:tgtEl>
                                          <p:spTgt spid="19550"/>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19551"/>
                                        </p:tgtEl>
                                        <p:attrNameLst>
                                          <p:attrName>style.visibility</p:attrName>
                                        </p:attrNameLst>
                                      </p:cBhvr>
                                      <p:to>
                                        <p:strVal val="visible"/>
                                      </p:to>
                                    </p:set>
                                    <p:animEffect transition="in" filter="fade">
                                      <p:cBhvr>
                                        <p:cTn id="23" dur="1000"/>
                                        <p:tgtEl>
                                          <p:spTgt spid="19551"/>
                                        </p:tgtEl>
                                      </p:cBhvr>
                                    </p:animEffect>
                                    <p:anim calcmode="lin" valueType="num">
                                      <p:cBhvr>
                                        <p:cTn id="24" dur="1000" fill="hold"/>
                                        <p:tgtEl>
                                          <p:spTgt spid="19551"/>
                                        </p:tgtEl>
                                        <p:attrNameLst>
                                          <p:attrName>ppt_x</p:attrName>
                                        </p:attrNameLst>
                                      </p:cBhvr>
                                      <p:tavLst>
                                        <p:tav tm="0">
                                          <p:val>
                                            <p:strVal val="#ppt_x"/>
                                          </p:val>
                                        </p:tav>
                                        <p:tav tm="100000">
                                          <p:val>
                                            <p:strVal val="#ppt_x"/>
                                          </p:val>
                                        </p:tav>
                                      </p:tavLst>
                                    </p:anim>
                                    <p:anim calcmode="lin" valueType="num">
                                      <p:cBhvr>
                                        <p:cTn id="25" dur="1000" fill="hold"/>
                                        <p:tgtEl>
                                          <p:spTgt spid="19551"/>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53" presetClass="entr" presetSubtype="16" fill="hold" nodeType="afterEffect">
                                  <p:stCondLst>
                                    <p:cond delay="0"/>
                                  </p:stCondLst>
                                  <p:childTnLst>
                                    <p:set>
                                      <p:cBhvr>
                                        <p:cTn id="28" dur="1" fill="hold">
                                          <p:stCondLst>
                                            <p:cond delay="0"/>
                                          </p:stCondLst>
                                        </p:cTn>
                                        <p:tgtEl>
                                          <p:spTgt spid="19541"/>
                                        </p:tgtEl>
                                        <p:attrNameLst>
                                          <p:attrName>style.visibility</p:attrName>
                                        </p:attrNameLst>
                                      </p:cBhvr>
                                      <p:to>
                                        <p:strVal val="visible"/>
                                      </p:to>
                                    </p:set>
                                    <p:anim calcmode="lin" valueType="num">
                                      <p:cBhvr>
                                        <p:cTn id="29" dur="500" fill="hold"/>
                                        <p:tgtEl>
                                          <p:spTgt spid="19541"/>
                                        </p:tgtEl>
                                        <p:attrNameLst>
                                          <p:attrName>ppt_w</p:attrName>
                                        </p:attrNameLst>
                                      </p:cBhvr>
                                      <p:tavLst>
                                        <p:tav tm="0">
                                          <p:val>
                                            <p:fltVal val="0"/>
                                          </p:val>
                                        </p:tav>
                                        <p:tav tm="100000">
                                          <p:val>
                                            <p:strVal val="#ppt_w"/>
                                          </p:val>
                                        </p:tav>
                                      </p:tavLst>
                                    </p:anim>
                                    <p:anim calcmode="lin" valueType="num">
                                      <p:cBhvr>
                                        <p:cTn id="30" dur="500" fill="hold"/>
                                        <p:tgtEl>
                                          <p:spTgt spid="19541"/>
                                        </p:tgtEl>
                                        <p:attrNameLst>
                                          <p:attrName>ppt_h</p:attrName>
                                        </p:attrNameLst>
                                      </p:cBhvr>
                                      <p:tavLst>
                                        <p:tav tm="0">
                                          <p:val>
                                            <p:fltVal val="0"/>
                                          </p:val>
                                        </p:tav>
                                        <p:tav tm="100000">
                                          <p:val>
                                            <p:strVal val="#ppt_h"/>
                                          </p:val>
                                        </p:tav>
                                      </p:tavLst>
                                    </p:anim>
                                    <p:animEffect transition="in" filter="fade">
                                      <p:cBhvr>
                                        <p:cTn id="31" dur="500"/>
                                        <p:tgtEl>
                                          <p:spTgt spid="19541"/>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19552"/>
                                        </p:tgtEl>
                                        <p:attrNameLst>
                                          <p:attrName>style.visibility</p:attrName>
                                        </p:attrNameLst>
                                      </p:cBhvr>
                                      <p:to>
                                        <p:strVal val="visible"/>
                                      </p:to>
                                    </p:set>
                                    <p:animEffect transition="in" filter="barn(inVertical)">
                                      <p:cBhvr>
                                        <p:cTn id="35" dur="500"/>
                                        <p:tgtEl>
                                          <p:spTgt spid="19552"/>
                                        </p:tgtEl>
                                      </p:cBhvr>
                                    </p:animEffect>
                                  </p:childTnLst>
                                </p:cTn>
                              </p:par>
                            </p:childTnLst>
                          </p:cTn>
                        </p:par>
                        <p:par>
                          <p:cTn id="36" fill="hold">
                            <p:stCondLst>
                              <p:cond delay="4000"/>
                            </p:stCondLst>
                            <p:childTnLst>
                              <p:par>
                                <p:cTn id="37" presetID="42" presetClass="entr" presetSubtype="0" fill="hold" grpId="0" nodeType="afterEffect">
                                  <p:stCondLst>
                                    <p:cond delay="0"/>
                                  </p:stCondLst>
                                  <p:childTnLst>
                                    <p:set>
                                      <p:cBhvr>
                                        <p:cTn id="38" dur="1" fill="hold">
                                          <p:stCondLst>
                                            <p:cond delay="0"/>
                                          </p:stCondLst>
                                        </p:cTn>
                                        <p:tgtEl>
                                          <p:spTgt spid="19553"/>
                                        </p:tgtEl>
                                        <p:attrNameLst>
                                          <p:attrName>style.visibility</p:attrName>
                                        </p:attrNameLst>
                                      </p:cBhvr>
                                      <p:to>
                                        <p:strVal val="visible"/>
                                      </p:to>
                                    </p:set>
                                    <p:animEffect transition="in" filter="fade">
                                      <p:cBhvr>
                                        <p:cTn id="39" dur="1000"/>
                                        <p:tgtEl>
                                          <p:spTgt spid="19553"/>
                                        </p:tgtEl>
                                      </p:cBhvr>
                                    </p:animEffect>
                                    <p:anim calcmode="lin" valueType="num">
                                      <p:cBhvr>
                                        <p:cTn id="40" dur="1000" fill="hold"/>
                                        <p:tgtEl>
                                          <p:spTgt spid="19553"/>
                                        </p:tgtEl>
                                        <p:attrNameLst>
                                          <p:attrName>ppt_x</p:attrName>
                                        </p:attrNameLst>
                                      </p:cBhvr>
                                      <p:tavLst>
                                        <p:tav tm="0">
                                          <p:val>
                                            <p:strVal val="#ppt_x"/>
                                          </p:val>
                                        </p:tav>
                                        <p:tav tm="100000">
                                          <p:val>
                                            <p:strVal val="#ppt_x"/>
                                          </p:val>
                                        </p:tav>
                                      </p:tavLst>
                                    </p:anim>
                                    <p:anim calcmode="lin" valueType="num">
                                      <p:cBhvr>
                                        <p:cTn id="41" dur="1000" fill="hold"/>
                                        <p:tgtEl>
                                          <p:spTgt spid="19553"/>
                                        </p:tgtEl>
                                        <p:attrNameLst>
                                          <p:attrName>ppt_y</p:attrName>
                                        </p:attrNameLst>
                                      </p:cBhvr>
                                      <p:tavLst>
                                        <p:tav tm="0">
                                          <p:val>
                                            <p:strVal val="#ppt_y+.1"/>
                                          </p:val>
                                        </p:tav>
                                        <p:tav tm="100000">
                                          <p:val>
                                            <p:strVal val="#ppt_y"/>
                                          </p:val>
                                        </p:tav>
                                      </p:tavLst>
                                    </p:anim>
                                  </p:childTnLst>
                                </p:cTn>
                              </p:par>
                            </p:childTnLst>
                          </p:cTn>
                        </p:par>
                        <p:par>
                          <p:cTn id="42" fill="hold">
                            <p:stCondLst>
                              <p:cond delay="5000"/>
                            </p:stCondLst>
                            <p:childTnLst>
                              <p:par>
                                <p:cTn id="43" presetID="53" presetClass="entr" presetSubtype="16" fill="hold" nodeType="afterEffect">
                                  <p:stCondLst>
                                    <p:cond delay="0"/>
                                  </p:stCondLst>
                                  <p:childTnLst>
                                    <p:set>
                                      <p:cBhvr>
                                        <p:cTn id="44" dur="1" fill="hold">
                                          <p:stCondLst>
                                            <p:cond delay="0"/>
                                          </p:stCondLst>
                                        </p:cTn>
                                        <p:tgtEl>
                                          <p:spTgt spid="19544"/>
                                        </p:tgtEl>
                                        <p:attrNameLst>
                                          <p:attrName>style.visibility</p:attrName>
                                        </p:attrNameLst>
                                      </p:cBhvr>
                                      <p:to>
                                        <p:strVal val="visible"/>
                                      </p:to>
                                    </p:set>
                                    <p:anim calcmode="lin" valueType="num">
                                      <p:cBhvr>
                                        <p:cTn id="45" dur="500" fill="hold"/>
                                        <p:tgtEl>
                                          <p:spTgt spid="19544"/>
                                        </p:tgtEl>
                                        <p:attrNameLst>
                                          <p:attrName>ppt_w</p:attrName>
                                        </p:attrNameLst>
                                      </p:cBhvr>
                                      <p:tavLst>
                                        <p:tav tm="0">
                                          <p:val>
                                            <p:fltVal val="0"/>
                                          </p:val>
                                        </p:tav>
                                        <p:tav tm="100000">
                                          <p:val>
                                            <p:strVal val="#ppt_w"/>
                                          </p:val>
                                        </p:tav>
                                      </p:tavLst>
                                    </p:anim>
                                    <p:anim calcmode="lin" valueType="num">
                                      <p:cBhvr>
                                        <p:cTn id="46" dur="500" fill="hold"/>
                                        <p:tgtEl>
                                          <p:spTgt spid="19544"/>
                                        </p:tgtEl>
                                        <p:attrNameLst>
                                          <p:attrName>ppt_h</p:attrName>
                                        </p:attrNameLst>
                                      </p:cBhvr>
                                      <p:tavLst>
                                        <p:tav tm="0">
                                          <p:val>
                                            <p:fltVal val="0"/>
                                          </p:val>
                                        </p:tav>
                                        <p:tav tm="100000">
                                          <p:val>
                                            <p:strVal val="#ppt_h"/>
                                          </p:val>
                                        </p:tav>
                                      </p:tavLst>
                                    </p:anim>
                                    <p:animEffect transition="in" filter="fade">
                                      <p:cBhvr>
                                        <p:cTn id="47" dur="500"/>
                                        <p:tgtEl>
                                          <p:spTgt spid="19544"/>
                                        </p:tgtEl>
                                      </p:cBhvr>
                                    </p:animEffect>
                                  </p:childTnLst>
                                </p:cTn>
                              </p:par>
                            </p:childTnLst>
                          </p:cTn>
                        </p:par>
                        <p:par>
                          <p:cTn id="48" fill="hold">
                            <p:stCondLst>
                              <p:cond delay="5500"/>
                            </p:stCondLst>
                            <p:childTnLst>
                              <p:par>
                                <p:cTn id="49" presetID="16" presetClass="entr" presetSubtype="21" fill="hold" grpId="0" nodeType="afterEffect">
                                  <p:stCondLst>
                                    <p:cond delay="0"/>
                                  </p:stCondLst>
                                  <p:childTnLst>
                                    <p:set>
                                      <p:cBhvr>
                                        <p:cTn id="50" dur="1" fill="hold">
                                          <p:stCondLst>
                                            <p:cond delay="0"/>
                                          </p:stCondLst>
                                        </p:cTn>
                                        <p:tgtEl>
                                          <p:spTgt spid="19554"/>
                                        </p:tgtEl>
                                        <p:attrNameLst>
                                          <p:attrName>style.visibility</p:attrName>
                                        </p:attrNameLst>
                                      </p:cBhvr>
                                      <p:to>
                                        <p:strVal val="visible"/>
                                      </p:to>
                                    </p:set>
                                    <p:animEffect transition="in" filter="barn(inVertical)">
                                      <p:cBhvr>
                                        <p:cTn id="51" dur="500"/>
                                        <p:tgtEl>
                                          <p:spTgt spid="19554"/>
                                        </p:tgtEl>
                                      </p:cBhvr>
                                    </p:animEffect>
                                  </p:childTnLst>
                                </p:cTn>
                              </p:par>
                            </p:childTnLst>
                          </p:cTn>
                        </p:par>
                        <p:par>
                          <p:cTn id="52" fill="hold">
                            <p:stCondLst>
                              <p:cond delay="6000"/>
                            </p:stCondLst>
                            <p:childTnLst>
                              <p:par>
                                <p:cTn id="53" presetID="42" presetClass="entr" presetSubtype="0" fill="hold" grpId="0" nodeType="afterEffect">
                                  <p:stCondLst>
                                    <p:cond delay="0"/>
                                  </p:stCondLst>
                                  <p:childTnLst>
                                    <p:set>
                                      <p:cBhvr>
                                        <p:cTn id="54" dur="1" fill="hold">
                                          <p:stCondLst>
                                            <p:cond delay="0"/>
                                          </p:stCondLst>
                                        </p:cTn>
                                        <p:tgtEl>
                                          <p:spTgt spid="19555"/>
                                        </p:tgtEl>
                                        <p:attrNameLst>
                                          <p:attrName>style.visibility</p:attrName>
                                        </p:attrNameLst>
                                      </p:cBhvr>
                                      <p:to>
                                        <p:strVal val="visible"/>
                                      </p:to>
                                    </p:set>
                                    <p:animEffect transition="in" filter="fade">
                                      <p:cBhvr>
                                        <p:cTn id="55" dur="1000"/>
                                        <p:tgtEl>
                                          <p:spTgt spid="19555"/>
                                        </p:tgtEl>
                                      </p:cBhvr>
                                    </p:animEffect>
                                    <p:anim calcmode="lin" valueType="num">
                                      <p:cBhvr>
                                        <p:cTn id="56" dur="1000" fill="hold"/>
                                        <p:tgtEl>
                                          <p:spTgt spid="19555"/>
                                        </p:tgtEl>
                                        <p:attrNameLst>
                                          <p:attrName>ppt_x</p:attrName>
                                        </p:attrNameLst>
                                      </p:cBhvr>
                                      <p:tavLst>
                                        <p:tav tm="0">
                                          <p:val>
                                            <p:strVal val="#ppt_x"/>
                                          </p:val>
                                        </p:tav>
                                        <p:tav tm="100000">
                                          <p:val>
                                            <p:strVal val="#ppt_x"/>
                                          </p:val>
                                        </p:tav>
                                      </p:tavLst>
                                    </p:anim>
                                    <p:anim calcmode="lin" valueType="num">
                                      <p:cBhvr>
                                        <p:cTn id="57" dur="1000" fill="hold"/>
                                        <p:tgtEl>
                                          <p:spTgt spid="195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0" grpId="0"/>
      <p:bldP spid="19551" grpId="0"/>
      <p:bldP spid="19552" grpId="0"/>
      <p:bldP spid="19553" grpId="0"/>
      <p:bldP spid="19554" grpId="0"/>
      <p:bldP spid="1955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7163196" y="1806513"/>
            <a:ext cx="3491611" cy="1375932"/>
          </a:xfrm>
          <a:prstGeom prst="roundRect">
            <a:avLst>
              <a:gd name="adj" fmla="val 10130"/>
            </a:avLst>
          </a:prstGeom>
          <a:solidFill>
            <a:srgbClr val="FB7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8" name="圆角矩形 27"/>
          <p:cNvSpPr/>
          <p:nvPr/>
        </p:nvSpPr>
        <p:spPr>
          <a:xfrm>
            <a:off x="1715295" y="1806513"/>
            <a:ext cx="3491611" cy="1375932"/>
          </a:xfrm>
          <a:prstGeom prst="roundRect">
            <a:avLst>
              <a:gd name="adj" fmla="val 10130"/>
            </a:avLst>
          </a:pr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4" name="组合 3"/>
          <p:cNvGrpSpPr/>
          <p:nvPr/>
        </p:nvGrpSpPr>
        <p:grpSpPr>
          <a:xfrm>
            <a:off x="5816600" y="1749128"/>
            <a:ext cx="558800" cy="3989261"/>
            <a:chOff x="5816600" y="2064925"/>
            <a:chExt cx="558800" cy="3989261"/>
          </a:xfrm>
        </p:grpSpPr>
        <p:grpSp>
          <p:nvGrpSpPr>
            <p:cNvPr id="5" name="组合 4"/>
            <p:cNvGrpSpPr/>
            <p:nvPr/>
          </p:nvGrpSpPr>
          <p:grpSpPr>
            <a:xfrm>
              <a:off x="5816600" y="2064925"/>
              <a:ext cx="558800" cy="3989261"/>
              <a:chOff x="5816600" y="1604550"/>
              <a:chExt cx="558800" cy="3989261"/>
            </a:xfrm>
          </p:grpSpPr>
          <p:sp>
            <p:nvSpPr>
              <p:cNvPr id="7" name="椭圆 6"/>
              <p:cNvSpPr/>
              <p:nvPr/>
            </p:nvSpPr>
            <p:spPr>
              <a:xfrm>
                <a:off x="5816600" y="3327400"/>
                <a:ext cx="558800" cy="558800"/>
              </a:xfrm>
              <a:prstGeom prst="ellips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latin typeface="+mj-ea"/>
                  <a:ea typeface="+mj-ea"/>
                </a:endParaRPr>
              </a:p>
            </p:txBody>
          </p:sp>
          <p:cxnSp>
            <p:nvCxnSpPr>
              <p:cNvPr id="8" name="直接连接符 7"/>
              <p:cNvCxnSpPr/>
              <p:nvPr/>
            </p:nvCxnSpPr>
            <p:spPr>
              <a:xfrm flipV="1">
                <a:off x="6096000" y="1604550"/>
                <a:ext cx="0" cy="1713421"/>
              </a:xfrm>
              <a:prstGeom prst="line">
                <a:avLst/>
              </a:prstGeom>
              <a:ln w="12700">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096000" y="3880390"/>
                <a:ext cx="0" cy="1713421"/>
              </a:xfrm>
              <a:prstGeom prst="line">
                <a:avLst/>
              </a:prstGeom>
              <a:ln w="12700">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bwMode="auto">
            <a:xfrm>
              <a:off x="5870776" y="3917070"/>
              <a:ext cx="475940" cy="369332"/>
            </a:xfrm>
            <a:prstGeom prst="rect">
              <a:avLst/>
            </a:prstGeom>
            <a:noFill/>
          </p:spPr>
          <p:txBody>
            <a:bodyPr wrap="square">
              <a:spAutoFit/>
            </a:bodyPr>
            <a:lstStyle/>
            <a:p>
              <a:pPr algn="ctr">
                <a:defRPr/>
              </a:pPr>
              <a:r>
                <a:rPr lang="en-US" altLang="zh-CN" dirty="0">
                  <a:solidFill>
                    <a:schemeClr val="tx1">
                      <a:lumMod val="65000"/>
                      <a:lumOff val="35000"/>
                    </a:schemeClr>
                  </a:solidFill>
                  <a:latin typeface="微软雅黑" panose="020B0503020204020204" pitchFamily="82" charset="2"/>
                  <a:ea typeface="微软雅黑" panose="020B0503020204020204" pitchFamily="82" charset="2"/>
                </a:rPr>
                <a:t>VS</a:t>
              </a:r>
              <a:endParaRPr lang="zh-CN" altLang="en-US" dirty="0">
                <a:solidFill>
                  <a:schemeClr val="tx1">
                    <a:lumMod val="65000"/>
                    <a:lumOff val="35000"/>
                  </a:schemeClr>
                </a:solidFill>
                <a:latin typeface="微软雅黑" panose="020B0503020204020204" pitchFamily="82" charset="2"/>
                <a:ea typeface="微软雅黑" panose="020B0503020204020204" pitchFamily="82" charset="2"/>
              </a:endParaRPr>
            </a:p>
          </p:txBody>
        </p:sp>
      </p:grpSp>
      <p:graphicFrame>
        <p:nvGraphicFramePr>
          <p:cNvPr id="10" name="图表 9"/>
          <p:cNvGraphicFramePr/>
          <p:nvPr>
            <p:extLst>
              <p:ext uri="{D42A27DB-BD31-4B8C-83A1-F6EECF244321}">
                <p14:modId xmlns:p14="http://schemas.microsoft.com/office/powerpoint/2010/main" val="1833623177"/>
              </p:ext>
            </p:extLst>
          </p:nvPr>
        </p:nvGraphicFramePr>
        <p:xfrm>
          <a:off x="1483707" y="3789917"/>
          <a:ext cx="3814389" cy="2058436"/>
        </p:xfrm>
        <a:graphic>
          <a:graphicData uri="http://schemas.openxmlformats.org/drawingml/2006/chart">
            <c:chart xmlns:c="http://schemas.openxmlformats.org/drawingml/2006/chart" xmlns:r="http://schemas.openxmlformats.org/officeDocument/2006/relationships" r:id="rId3"/>
          </a:graphicData>
        </a:graphic>
      </p:graphicFrame>
      <p:sp>
        <p:nvSpPr>
          <p:cNvPr id="11" name="文本框 10"/>
          <p:cNvSpPr txBox="1"/>
          <p:nvPr/>
        </p:nvSpPr>
        <p:spPr>
          <a:xfrm>
            <a:off x="1692835" y="3822761"/>
            <a:ext cx="884427" cy="230832"/>
          </a:xfrm>
          <a:prstGeom prst="rect">
            <a:avLst/>
          </a:prstGeom>
          <a:noFill/>
        </p:spPr>
        <p:txBody>
          <a:bodyPr wrap="square" rtlCol="0">
            <a:spAutoFit/>
          </a:bodyPr>
          <a:lstStyle/>
          <a:p>
            <a:r>
              <a:rPr lang="zh-CN" altLang="en-US" sz="900" dirty="0">
                <a:solidFill>
                  <a:schemeClr val="tx1">
                    <a:lumMod val="65000"/>
                    <a:lumOff val="35000"/>
                  </a:schemeClr>
                </a:solidFill>
                <a:latin typeface="+mj-ea"/>
                <a:ea typeface="+mj-ea"/>
              </a:rPr>
              <a:t>（百万元）</a:t>
            </a:r>
          </a:p>
        </p:txBody>
      </p:sp>
      <p:graphicFrame>
        <p:nvGraphicFramePr>
          <p:cNvPr id="12" name="图表 11"/>
          <p:cNvGraphicFramePr/>
          <p:nvPr>
            <p:extLst>
              <p:ext uri="{D42A27DB-BD31-4B8C-83A1-F6EECF244321}">
                <p14:modId xmlns:p14="http://schemas.microsoft.com/office/powerpoint/2010/main" val="3802976156"/>
              </p:ext>
            </p:extLst>
          </p:nvPr>
        </p:nvGraphicFramePr>
        <p:xfrm>
          <a:off x="6893907" y="3789917"/>
          <a:ext cx="3814389" cy="2058436"/>
        </p:xfrm>
        <a:graphic>
          <a:graphicData uri="http://schemas.openxmlformats.org/drawingml/2006/chart">
            <c:chart xmlns:c="http://schemas.openxmlformats.org/drawingml/2006/chart" xmlns:r="http://schemas.openxmlformats.org/officeDocument/2006/relationships" r:id="rId4"/>
          </a:graphicData>
        </a:graphic>
      </p:graphicFrame>
      <p:sp>
        <p:nvSpPr>
          <p:cNvPr id="13" name="文本框 12"/>
          <p:cNvSpPr txBox="1"/>
          <p:nvPr/>
        </p:nvSpPr>
        <p:spPr>
          <a:xfrm>
            <a:off x="7103035" y="3822761"/>
            <a:ext cx="884427" cy="230832"/>
          </a:xfrm>
          <a:prstGeom prst="rect">
            <a:avLst/>
          </a:prstGeom>
          <a:noFill/>
        </p:spPr>
        <p:txBody>
          <a:bodyPr wrap="square" rtlCol="0">
            <a:spAutoFit/>
          </a:bodyPr>
          <a:lstStyle/>
          <a:p>
            <a:r>
              <a:rPr lang="zh-CN" altLang="en-US" sz="900" dirty="0">
                <a:solidFill>
                  <a:schemeClr val="tx1">
                    <a:lumMod val="65000"/>
                    <a:lumOff val="35000"/>
                  </a:schemeClr>
                </a:solidFill>
                <a:latin typeface="+mj-ea"/>
                <a:ea typeface="+mj-ea"/>
              </a:rPr>
              <a:t>（百万元）</a:t>
            </a:r>
          </a:p>
        </p:txBody>
      </p:sp>
      <p:grpSp>
        <p:nvGrpSpPr>
          <p:cNvPr id="20" name="组合 19"/>
          <p:cNvGrpSpPr/>
          <p:nvPr/>
        </p:nvGrpSpPr>
        <p:grpSpPr>
          <a:xfrm>
            <a:off x="1817531" y="1961863"/>
            <a:ext cx="3168804" cy="964887"/>
            <a:chOff x="7183565" y="3708017"/>
            <a:chExt cx="3168804" cy="964888"/>
          </a:xfrm>
        </p:grpSpPr>
        <p:sp>
          <p:nvSpPr>
            <p:cNvPr id="21" name="文本框 20"/>
            <p:cNvSpPr txBox="1"/>
            <p:nvPr/>
          </p:nvSpPr>
          <p:spPr bwMode="auto">
            <a:xfrm>
              <a:off x="7183565" y="4041962"/>
              <a:ext cx="3168804" cy="630943"/>
            </a:xfrm>
            <a:prstGeom prst="rect">
              <a:avLst/>
            </a:prstGeom>
            <a:noFill/>
          </p:spPr>
          <p:txBody>
            <a:bodyPr wrap="square">
              <a:spAutoFit/>
            </a:bodyPr>
            <a:lstStyle/>
            <a:p>
              <a:pPr>
                <a:lnSpc>
                  <a:spcPct val="125000"/>
                </a:lnSpc>
              </a:pPr>
              <a:r>
                <a:rPr lang="zh-CN" altLang="en-US" sz="1400" dirty="0">
                  <a:solidFill>
                    <a:schemeClr val="bg1"/>
                  </a:solidFill>
                  <a:latin typeface="微软雅黑" panose="020B0503020204020204" pitchFamily="82" charset="2"/>
                  <a:ea typeface="微软雅黑" panose="020B0503020204020204" pitchFamily="82" charset="2"/>
                  <a:cs typeface="Lato Light" charset="0"/>
                  <a:sym typeface="Lato Light" charset="0"/>
                </a:rPr>
                <a:t>点击添加文字内容点击添加文字内容</a:t>
              </a:r>
              <a:endParaRPr lang="en-US" altLang="zh-CN" sz="1400" dirty="0">
                <a:solidFill>
                  <a:schemeClr val="bg1"/>
                </a:solidFill>
                <a:latin typeface="微软雅黑" panose="020B0503020204020204" pitchFamily="82" charset="2"/>
                <a:ea typeface="微软雅黑" panose="020B0503020204020204" pitchFamily="82" charset="2"/>
                <a:cs typeface="Lato Light" charset="0"/>
                <a:sym typeface="Lato Light" charset="0"/>
              </a:endParaRPr>
            </a:p>
            <a:p>
              <a:pPr>
                <a:lnSpc>
                  <a:spcPct val="125000"/>
                </a:lnSpc>
              </a:pPr>
              <a:r>
                <a:rPr lang="zh-CN" altLang="en-US" sz="1400" dirty="0">
                  <a:solidFill>
                    <a:schemeClr val="bg1"/>
                  </a:solidFill>
                  <a:latin typeface="微软雅黑" panose="020B0503020204020204" pitchFamily="82" charset="2"/>
                  <a:ea typeface="微软雅黑" panose="020B0503020204020204" pitchFamily="82" charset="2"/>
                  <a:cs typeface="Lato Light" charset="0"/>
                  <a:sym typeface="Lato Light" charset="0"/>
                </a:rPr>
                <a:t>点击添加文字内容</a:t>
              </a:r>
              <a:endParaRPr lang="en-US" altLang="zh-CN" sz="1400" dirty="0">
                <a:solidFill>
                  <a:schemeClr val="bg1"/>
                </a:solidFill>
                <a:latin typeface="微软雅黑" panose="020B0503020204020204" pitchFamily="82" charset="2"/>
                <a:ea typeface="微软雅黑" panose="020B0503020204020204" pitchFamily="82" charset="2"/>
                <a:cs typeface="Lato Light" charset="0"/>
                <a:sym typeface="Lato Light" charset="0"/>
              </a:endParaRPr>
            </a:p>
          </p:txBody>
        </p:sp>
        <p:sp>
          <p:nvSpPr>
            <p:cNvPr id="22" name="文本框 21"/>
            <p:cNvSpPr txBox="1"/>
            <p:nvPr/>
          </p:nvSpPr>
          <p:spPr bwMode="auto">
            <a:xfrm>
              <a:off x="7236713" y="3708017"/>
              <a:ext cx="2349784" cy="400110"/>
            </a:xfrm>
            <a:prstGeom prst="rect">
              <a:avLst/>
            </a:prstGeom>
            <a:noFill/>
          </p:spPr>
          <p:txBody>
            <a:bodyPr wrap="square">
              <a:spAutoFit/>
            </a:bodyPr>
            <a:lstStyle/>
            <a:p>
              <a:pPr>
                <a:defRPr/>
              </a:pPr>
              <a:r>
                <a:rPr lang="zh-CN" altLang="en-US" sz="2000" b="1" spc="100" dirty="0">
                  <a:solidFill>
                    <a:schemeClr val="bg1"/>
                  </a:solidFill>
                  <a:latin typeface="微软雅黑" panose="020B0503020204020204" pitchFamily="82" charset="2"/>
                  <a:ea typeface="微软雅黑" panose="020B0503020204020204" pitchFamily="82" charset="2"/>
                </a:rPr>
                <a:t>点击添加标题文字</a:t>
              </a:r>
            </a:p>
          </p:txBody>
        </p:sp>
      </p:grpSp>
      <p:grpSp>
        <p:nvGrpSpPr>
          <p:cNvPr id="23" name="组合 22"/>
          <p:cNvGrpSpPr/>
          <p:nvPr/>
        </p:nvGrpSpPr>
        <p:grpSpPr>
          <a:xfrm>
            <a:off x="7216685" y="1912626"/>
            <a:ext cx="3168804" cy="1000513"/>
            <a:chOff x="7183565" y="3672389"/>
            <a:chExt cx="3168804" cy="1000514"/>
          </a:xfrm>
        </p:grpSpPr>
        <p:sp>
          <p:nvSpPr>
            <p:cNvPr id="24" name="文本框 23"/>
            <p:cNvSpPr txBox="1"/>
            <p:nvPr/>
          </p:nvSpPr>
          <p:spPr bwMode="auto">
            <a:xfrm>
              <a:off x="7183565" y="4041961"/>
              <a:ext cx="3168804" cy="630942"/>
            </a:xfrm>
            <a:prstGeom prst="rect">
              <a:avLst/>
            </a:prstGeom>
            <a:noFill/>
          </p:spPr>
          <p:txBody>
            <a:bodyPr wrap="square">
              <a:spAutoFit/>
            </a:bodyPr>
            <a:lstStyle/>
            <a:p>
              <a:pPr>
                <a:lnSpc>
                  <a:spcPct val="125000"/>
                </a:lnSpc>
              </a:pPr>
              <a:r>
                <a:rPr lang="zh-CN" altLang="en-US" sz="1400" dirty="0">
                  <a:solidFill>
                    <a:schemeClr val="bg1"/>
                  </a:solidFill>
                  <a:latin typeface="微软雅黑" panose="020B0503020204020204" pitchFamily="82" charset="2"/>
                  <a:ea typeface="微软雅黑" panose="020B0503020204020204" pitchFamily="82" charset="2"/>
                  <a:cs typeface="Lato Light" charset="0"/>
                  <a:sym typeface="Lato Light" charset="0"/>
                </a:rPr>
                <a:t>点击添加文字内容点击添加文字内容</a:t>
              </a:r>
              <a:endParaRPr lang="en-US" altLang="zh-CN" sz="1400" dirty="0">
                <a:solidFill>
                  <a:schemeClr val="bg1"/>
                </a:solidFill>
                <a:latin typeface="微软雅黑" panose="020B0503020204020204" pitchFamily="82" charset="2"/>
                <a:ea typeface="微软雅黑" panose="020B0503020204020204" pitchFamily="82" charset="2"/>
                <a:cs typeface="Lato Light" charset="0"/>
                <a:sym typeface="Lato Light" charset="0"/>
              </a:endParaRPr>
            </a:p>
            <a:p>
              <a:pPr>
                <a:lnSpc>
                  <a:spcPct val="125000"/>
                </a:lnSpc>
              </a:pPr>
              <a:r>
                <a:rPr lang="zh-CN" altLang="en-US" sz="1400" dirty="0">
                  <a:solidFill>
                    <a:schemeClr val="bg1"/>
                  </a:solidFill>
                  <a:latin typeface="微软雅黑" panose="020B0503020204020204" pitchFamily="82" charset="2"/>
                  <a:ea typeface="微软雅黑" panose="020B0503020204020204" pitchFamily="82" charset="2"/>
                  <a:cs typeface="Lato Light" charset="0"/>
                  <a:sym typeface="Lato Light" charset="0"/>
                </a:rPr>
                <a:t>点击添加文字内容</a:t>
              </a:r>
              <a:endParaRPr lang="en-US" altLang="zh-CN" sz="1400" dirty="0">
                <a:solidFill>
                  <a:schemeClr val="bg1"/>
                </a:solidFill>
                <a:latin typeface="微软雅黑" panose="020B0503020204020204" pitchFamily="82" charset="2"/>
                <a:ea typeface="微软雅黑" panose="020B0503020204020204" pitchFamily="82" charset="2"/>
                <a:cs typeface="Lato Light" charset="0"/>
                <a:sym typeface="Lato Light" charset="0"/>
              </a:endParaRPr>
            </a:p>
          </p:txBody>
        </p:sp>
        <p:sp>
          <p:nvSpPr>
            <p:cNvPr id="25" name="文本框 24"/>
            <p:cNvSpPr txBox="1"/>
            <p:nvPr/>
          </p:nvSpPr>
          <p:spPr bwMode="auto">
            <a:xfrm>
              <a:off x="7245472" y="3672389"/>
              <a:ext cx="2663586" cy="400110"/>
            </a:xfrm>
            <a:prstGeom prst="rect">
              <a:avLst/>
            </a:prstGeom>
            <a:noFill/>
          </p:spPr>
          <p:txBody>
            <a:bodyPr wrap="square">
              <a:spAutoFit/>
            </a:bodyPr>
            <a:lstStyle/>
            <a:p>
              <a:pPr>
                <a:defRPr/>
              </a:pPr>
              <a:r>
                <a:rPr lang="zh-CN" altLang="en-US" sz="2000" b="1" spc="100" dirty="0">
                  <a:solidFill>
                    <a:schemeClr val="bg1"/>
                  </a:solidFill>
                  <a:latin typeface="微软雅黑" panose="020B0503020204020204" pitchFamily="82" charset="2"/>
                  <a:ea typeface="微软雅黑" panose="020B0503020204020204" pitchFamily="82" charset="2"/>
                </a:rPr>
                <a:t>点击添加标题文字</a:t>
              </a:r>
            </a:p>
          </p:txBody>
        </p:sp>
      </p:grpSp>
      <p:sp>
        <p:nvSpPr>
          <p:cNvPr id="26" name="矩形 25"/>
          <p:cNvSpPr/>
          <p:nvPr/>
        </p:nvSpPr>
        <p:spPr>
          <a:xfrm>
            <a:off x="247973" y="341556"/>
            <a:ext cx="108488" cy="325464"/>
          </a:xfrm>
          <a:prstGeom prst="rect">
            <a:avLst/>
          </a:pr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47"/>
          <p:cNvSpPr>
            <a:spLocks noChangeArrowheads="1"/>
          </p:cNvSpPr>
          <p:nvPr/>
        </p:nvSpPr>
        <p:spPr bwMode="auto">
          <a:xfrm>
            <a:off x="373639" y="247971"/>
            <a:ext cx="226107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点击添加文字内容</a:t>
            </a:r>
            <a:endParaRPr lang="en-US" altLang="zh-CN"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endParaRPr>
          </a:p>
        </p:txBody>
      </p:sp>
    </p:spTree>
    <p:extLst>
      <p:ext uri="{BB962C8B-B14F-4D97-AF65-F5344CB8AC3E}">
        <p14:creationId xmlns:p14="http://schemas.microsoft.com/office/powerpoint/2010/main" val="2683631537"/>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500"/>
                                        <p:tgtEl>
                                          <p:spTgt spid="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barn(inVertical)">
                                      <p:cBhvr>
                                        <p:cTn id="11" dur="500"/>
                                        <p:tgtEl>
                                          <p:spTgt spid="28"/>
                                        </p:tgtEl>
                                      </p:cBhvr>
                                    </p:animEffect>
                                  </p:childTnLst>
                                </p:cTn>
                              </p:par>
                            </p:childTnLst>
                          </p:cTn>
                        </p:par>
                        <p:par>
                          <p:cTn id="12" fill="hold">
                            <p:stCondLst>
                              <p:cond delay="1000"/>
                            </p:stCondLst>
                            <p:childTnLst>
                              <p:par>
                                <p:cTn id="13" presetID="16" presetClass="entr" presetSubtype="37"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arn(outVertical)">
                                      <p:cBhvr>
                                        <p:cTn id="15" dur="500"/>
                                        <p:tgtEl>
                                          <p:spTgt spid="20"/>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par>
                          <p:cTn id="20" fill="hold">
                            <p:stCondLst>
                              <p:cond delay="2000"/>
                            </p:stCondLst>
                            <p:childTnLst>
                              <p:par>
                                <p:cTn id="21" presetID="16" presetClass="entr" presetSubtype="37"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outVertical)">
                                      <p:cBhvr>
                                        <p:cTn id="23" dur="500"/>
                                        <p:tgtEl>
                                          <p:spTgt spid="23"/>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down)">
                                      <p:cBhvr>
                                        <p:cTn id="27" dur="500"/>
                                        <p:tgtEl>
                                          <p:spTgt spid="10">
                                            <p:graphicEl>
                                              <a:chart seriesIdx="-3" categoryIdx="-3" bldStep="gridLegend"/>
                                            </p:graphicEl>
                                          </p:spTgt>
                                        </p:tgtEl>
                                      </p:cBhvr>
                                    </p:animEffect>
                                  </p:childTnLst>
                                </p:cTn>
                              </p:par>
                            </p:childTnLst>
                          </p:cTn>
                        </p:par>
                        <p:par>
                          <p:cTn id="28" fill="hold">
                            <p:stCondLst>
                              <p:cond delay="30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3500"/>
                            </p:stCondLst>
                            <p:childTnLst>
                              <p:par>
                                <p:cTn id="35" presetID="22" presetClass="entr" presetSubtype="4" fill="hold" grpId="0" nodeType="afterEffect">
                                  <p:stCondLst>
                                    <p:cond delay="0"/>
                                  </p:stCondLst>
                                  <p:childTnLst>
                                    <p:set>
                                      <p:cBhvr>
                                        <p:cTn id="36"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down)">
                                      <p:cBhvr>
                                        <p:cTn id="37" dur="500"/>
                                        <p:tgtEl>
                                          <p:spTgt spid="10">
                                            <p:graphicEl>
                                              <a:chart seriesIdx="0" categoryIdx="-4" bldStep="series"/>
                                            </p:graphicEl>
                                          </p:spTgt>
                                        </p:tgtEl>
                                      </p:cBhvr>
                                    </p:animEffect>
                                  </p:childTnLst>
                                </p:cTn>
                              </p:par>
                            </p:childTnLst>
                          </p:cTn>
                        </p:par>
                        <p:par>
                          <p:cTn id="38" fill="hold">
                            <p:stCondLst>
                              <p:cond delay="4000"/>
                            </p:stCondLst>
                            <p:childTnLst>
                              <p:par>
                                <p:cTn id="39" presetID="22" presetClass="entr" presetSubtype="4" fill="hold" grpId="0" nodeType="afterEffect">
                                  <p:stCondLst>
                                    <p:cond delay="0"/>
                                  </p:stCondLst>
                                  <p:childTnLst>
                                    <p:set>
                                      <p:cBhvr>
                                        <p:cTn id="40"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down)">
                                      <p:cBhvr>
                                        <p:cTn id="41" dur="500"/>
                                        <p:tgtEl>
                                          <p:spTgt spid="12">
                                            <p:graphicEl>
                                              <a:chart seriesIdx="-3" categoryIdx="-3" bldStep="gridLegend"/>
                                            </p:graphicEl>
                                          </p:spTgt>
                                        </p:tgtEl>
                                      </p:cBhvr>
                                    </p:animEffect>
                                  </p:childTnLst>
                                </p:cTn>
                              </p:par>
                            </p:childTnLst>
                          </p:cTn>
                        </p:par>
                        <p:par>
                          <p:cTn id="42" fill="hold">
                            <p:stCondLst>
                              <p:cond delay="4500"/>
                            </p:stCondLst>
                            <p:childTnLst>
                              <p:par>
                                <p:cTn id="43" presetID="53" presetClass="entr" presetSubtype="16"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wipe(down)">
                                      <p:cBhvr>
                                        <p:cTn id="51" dur="500"/>
                                        <p:tgtEl>
                                          <p:spTgt spid="12">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Graphic spid="10" grpId="0">
        <p:bldSub>
          <a:bldChart bld="series"/>
        </p:bldSub>
      </p:bldGraphic>
      <p:bldP spid="11" grpId="0"/>
      <p:bldGraphic spid="12" grpId="0">
        <p:bldSub>
          <a:bldChart bld="series"/>
        </p:bldSub>
      </p:bldGraphic>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5" name="图片 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1059873"/>
            <a:ext cx="12192000" cy="3727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7" name="椭圆 11"/>
          <p:cNvSpPr>
            <a:spLocks noChangeArrowheads="1"/>
          </p:cNvSpPr>
          <p:nvPr/>
        </p:nvSpPr>
        <p:spPr bwMode="auto">
          <a:xfrm>
            <a:off x="719668" y="3564852"/>
            <a:ext cx="2495551" cy="2495551"/>
          </a:xfrm>
          <a:prstGeom prst="ellipse">
            <a:avLst/>
          </a:prstGeom>
          <a:solidFill>
            <a:srgbClr val="F83739">
              <a:alpha val="80000"/>
            </a:srgbClr>
          </a:solidFill>
          <a:ln>
            <a:noFill/>
          </a:ln>
          <a:extLst/>
        </p:spPr>
        <p:txBody>
          <a:bodyPr anchor="ctr"/>
          <a:lstStyle/>
          <a:p>
            <a:pPr algn="ctr"/>
            <a:endParaRPr lang="zh-CN" altLang="zh-CN" sz="2160">
              <a:solidFill>
                <a:srgbClr val="FFFFFF"/>
              </a:solidFill>
              <a:latin typeface="宋体" panose="02010600030101010101" pitchFamily="2" charset="-122"/>
              <a:sym typeface="宋体" panose="02010600030101010101" pitchFamily="2" charset="-122"/>
            </a:endParaRPr>
          </a:p>
        </p:txBody>
      </p:sp>
      <p:sp>
        <p:nvSpPr>
          <p:cNvPr id="14348" name="TextBox 12"/>
          <p:cNvSpPr>
            <a:spLocks noChangeArrowheads="1"/>
          </p:cNvSpPr>
          <p:nvPr/>
        </p:nvSpPr>
        <p:spPr bwMode="auto">
          <a:xfrm>
            <a:off x="1109134" y="4331085"/>
            <a:ext cx="1553630" cy="91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5333" b="1" dirty="0">
                <a:solidFill>
                  <a:schemeClr val="bg1"/>
                </a:solidFill>
                <a:latin typeface="微软雅黑" panose="020B0503020204020204" pitchFamily="82" charset="2"/>
                <a:ea typeface="微软雅黑" panose="020B0503020204020204" pitchFamily="82" charset="2"/>
                <a:sym typeface="微软雅黑" panose="020B0503020204020204" pitchFamily="82" charset="2"/>
              </a:rPr>
              <a:t>标题</a:t>
            </a:r>
          </a:p>
        </p:txBody>
      </p:sp>
      <p:sp>
        <p:nvSpPr>
          <p:cNvPr id="14349" name="TextBox 13"/>
          <p:cNvSpPr>
            <a:spLocks noChangeArrowheads="1"/>
          </p:cNvSpPr>
          <p:nvPr/>
        </p:nvSpPr>
        <p:spPr bwMode="auto">
          <a:xfrm>
            <a:off x="3526565" y="4860074"/>
            <a:ext cx="8330806" cy="1156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dirty="0">
                <a:solidFill>
                  <a:srgbClr val="3F3F3F"/>
                </a:solidFill>
                <a:latin typeface="微软雅黑" panose="020B0503020204020204" pitchFamily="82" charset="2"/>
                <a:ea typeface="微软雅黑" panose="020B0503020204020204" pitchFamily="82" charset="2"/>
                <a:sym typeface="宋体" panose="02010600030101010101" pitchFamily="2" charset="-122"/>
              </a:rPr>
              <a:t>青年志愿者行动是新的历史时期我国青年运动的新发展，是动员广大青年参与社会主义精神文明建设的新载体，是青少年在实践中经受锻炼、完善自己的新课堂，是共青团服从服务于全党全国工作大局、发挥助手和后备军作用的新途径。</a:t>
            </a:r>
          </a:p>
        </p:txBody>
      </p:sp>
    </p:spTree>
    <p:extLst>
      <p:ext uri="{BB962C8B-B14F-4D97-AF65-F5344CB8AC3E}">
        <p14:creationId xmlns:p14="http://schemas.microsoft.com/office/powerpoint/2010/main" val="4152033338"/>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nodeType="afterEffect">
                                  <p:stCondLst>
                                    <p:cond delay="0"/>
                                  </p:stCondLst>
                                  <p:childTnLst>
                                    <p:set>
                                      <p:cBhvr>
                                        <p:cTn id="6" dur="1" fill="hold">
                                          <p:stCondLst>
                                            <p:cond delay="0"/>
                                          </p:stCondLst>
                                        </p:cTn>
                                        <p:tgtEl>
                                          <p:spTgt spid="14345"/>
                                        </p:tgtEl>
                                        <p:attrNameLst>
                                          <p:attrName>style.visibility</p:attrName>
                                        </p:attrNameLst>
                                      </p:cBhvr>
                                      <p:to>
                                        <p:strVal val="visible"/>
                                      </p:to>
                                    </p:set>
                                    <p:animEffect>
                                      <p:cBhvr>
                                        <p:cTn id="7" dur="500"/>
                                        <p:tgtEl>
                                          <p:spTgt spid="14345"/>
                                        </p:tgtEl>
                                      </p:cBhvr>
                                    </p:animEffect>
                                  </p:childTnLst>
                                </p:cTn>
                              </p:par>
                            </p:childTnLst>
                          </p:cTn>
                        </p:par>
                        <p:par>
                          <p:cTn id="8" fill="hold" nodeType="afterGroup">
                            <p:stCondLst>
                              <p:cond delay="500"/>
                            </p:stCondLst>
                            <p:childTnLst>
                              <p:par>
                                <p:cTn id="9" presetID="15" presetClass="entr" presetSubtype="0" fill="hold" grpId="0" nodeType="afterEffect">
                                  <p:stCondLst>
                                    <p:cond delay="0"/>
                                  </p:stCondLst>
                                  <p:childTnLst>
                                    <p:set>
                                      <p:cBhvr>
                                        <p:cTn id="10" dur="1" fill="hold">
                                          <p:stCondLst>
                                            <p:cond delay="0"/>
                                          </p:stCondLst>
                                        </p:cTn>
                                        <p:tgtEl>
                                          <p:spTgt spid="14347"/>
                                        </p:tgtEl>
                                        <p:attrNameLst>
                                          <p:attrName>style.visibility</p:attrName>
                                        </p:attrNameLst>
                                      </p:cBhvr>
                                      <p:to>
                                        <p:strVal val="visible"/>
                                      </p:to>
                                    </p:set>
                                    <p:anim calcmode="lin" valueType="num">
                                      <p:cBhvr>
                                        <p:cTn id="11" dur="1000" fill="hold"/>
                                        <p:tgtEl>
                                          <p:spTgt spid="14347"/>
                                        </p:tgtEl>
                                        <p:attrNameLst>
                                          <p:attrName>ppt_w</p:attrName>
                                        </p:attrNameLst>
                                      </p:cBhvr>
                                      <p:tavLst>
                                        <p:tav tm="0">
                                          <p:val>
                                            <p:fltVal val="0"/>
                                          </p:val>
                                        </p:tav>
                                        <p:tav tm="100000">
                                          <p:val>
                                            <p:strVal val="#ppt_w"/>
                                          </p:val>
                                        </p:tav>
                                      </p:tavLst>
                                    </p:anim>
                                    <p:anim calcmode="lin" valueType="num">
                                      <p:cBhvr>
                                        <p:cTn id="12" dur="1000" fill="hold"/>
                                        <p:tgtEl>
                                          <p:spTgt spid="14347"/>
                                        </p:tgtEl>
                                        <p:attrNameLst>
                                          <p:attrName>ppt_h</p:attrName>
                                        </p:attrNameLst>
                                      </p:cBhvr>
                                      <p:tavLst>
                                        <p:tav tm="0">
                                          <p:val>
                                            <p:fltVal val="0"/>
                                          </p:val>
                                        </p:tav>
                                        <p:tav tm="100000">
                                          <p:val>
                                            <p:strVal val="#ppt_h"/>
                                          </p:val>
                                        </p:tav>
                                      </p:tavLst>
                                    </p:anim>
                                    <p:anim calcmode="lin" valueType="num">
                                      <p:cBhvr>
                                        <p:cTn id="13" dur="1000" fill="hold"/>
                                        <p:tgtEl>
                                          <p:spTgt spid="14347"/>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14347"/>
                                        </p:tgtEl>
                                        <p:attrNameLst>
                                          <p:attrName>ppt_y</p:attrName>
                                        </p:attrNameLst>
                                      </p:cBhvr>
                                      <p:tavLst>
                                        <p:tav tm="0" fmla="#ppt_y+(sin(-2*pi*(1-$))*-#ppt_x+cos(-2*pi*(1-$))*(1-#ppt_y))*(1-$)">
                                          <p:val>
                                            <p:fltVal val="0"/>
                                          </p:val>
                                        </p:tav>
                                        <p:tav tm="100000">
                                          <p:val>
                                            <p:fltVal val="1"/>
                                          </p:val>
                                        </p:tav>
                                      </p:tavLst>
                                    </p:anim>
                                  </p:childTnLst>
                                </p:cTn>
                              </p:par>
                            </p:childTnLst>
                          </p:cTn>
                        </p:par>
                        <p:par>
                          <p:cTn id="15" fill="hold" nodeType="afterGroup">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4348"/>
                                        </p:tgtEl>
                                        <p:attrNameLst>
                                          <p:attrName>style.visibility</p:attrName>
                                        </p:attrNameLst>
                                      </p:cBhvr>
                                      <p:to>
                                        <p:strVal val="visible"/>
                                      </p:to>
                                    </p:set>
                                    <p:anim calcmode="lin" valueType="num">
                                      <p:cBhvr>
                                        <p:cTn id="18" dur="500" fill="hold"/>
                                        <p:tgtEl>
                                          <p:spTgt spid="14348"/>
                                        </p:tgtEl>
                                        <p:attrNameLst>
                                          <p:attrName>ppt_w</p:attrName>
                                        </p:attrNameLst>
                                      </p:cBhvr>
                                      <p:tavLst>
                                        <p:tav tm="0">
                                          <p:val>
                                            <p:fltVal val="0"/>
                                          </p:val>
                                        </p:tav>
                                        <p:tav tm="100000">
                                          <p:val>
                                            <p:strVal val="#ppt_w"/>
                                          </p:val>
                                        </p:tav>
                                      </p:tavLst>
                                    </p:anim>
                                    <p:anim calcmode="lin" valueType="num">
                                      <p:cBhvr>
                                        <p:cTn id="19" dur="500" fill="hold"/>
                                        <p:tgtEl>
                                          <p:spTgt spid="14348"/>
                                        </p:tgtEl>
                                        <p:attrNameLst>
                                          <p:attrName>ppt_h</p:attrName>
                                        </p:attrNameLst>
                                      </p:cBhvr>
                                      <p:tavLst>
                                        <p:tav tm="0">
                                          <p:val>
                                            <p:fltVal val="0"/>
                                          </p:val>
                                        </p:tav>
                                        <p:tav tm="100000">
                                          <p:val>
                                            <p:strVal val="#ppt_h"/>
                                          </p:val>
                                        </p:tav>
                                      </p:tavLst>
                                    </p:anim>
                                    <p:animEffect>
                                      <p:cBhvr>
                                        <p:cTn id="20" dur="500"/>
                                        <p:tgtEl>
                                          <p:spTgt spid="14348"/>
                                        </p:tgtEl>
                                      </p:cBhvr>
                                    </p:animEffect>
                                  </p:childTnLst>
                                </p:cTn>
                              </p:par>
                            </p:childTnLst>
                          </p:cTn>
                        </p:par>
                        <p:par>
                          <p:cTn id="21" fill="hold" nodeType="afterGroup">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14349"/>
                                        </p:tgtEl>
                                        <p:attrNameLst>
                                          <p:attrName>style.visibility</p:attrName>
                                        </p:attrNameLst>
                                      </p:cBhvr>
                                      <p:to>
                                        <p:strVal val="visible"/>
                                      </p:to>
                                    </p:set>
                                    <p:animEffect>
                                      <p:cBhvr>
                                        <p:cTn id="24" dur="1000"/>
                                        <p:tgtEl>
                                          <p:spTgt spid="14349"/>
                                        </p:tgtEl>
                                      </p:cBhvr>
                                    </p:animEffect>
                                    <p:anim calcmode="lin" valueType="num">
                                      <p:cBhvr>
                                        <p:cTn id="25" dur="1000" fill="hold"/>
                                        <p:tgtEl>
                                          <p:spTgt spid="14349"/>
                                        </p:tgtEl>
                                        <p:attrNameLst>
                                          <p:attrName>ppt_x</p:attrName>
                                        </p:attrNameLst>
                                      </p:cBhvr>
                                      <p:tavLst>
                                        <p:tav tm="0">
                                          <p:val>
                                            <p:strVal val="#ppt_x"/>
                                          </p:val>
                                        </p:tav>
                                        <p:tav tm="100000">
                                          <p:val>
                                            <p:strVal val="#ppt_x"/>
                                          </p:val>
                                        </p:tav>
                                      </p:tavLst>
                                    </p:anim>
                                    <p:anim calcmode="lin" valueType="num">
                                      <p:cBhvr>
                                        <p:cTn id="26" dur="1000" fill="hold"/>
                                        <p:tgtEl>
                                          <p:spTgt spid="143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7" grpId="0" bldLvl="0" animBg="1" autoUpdateAnimBg="0"/>
      <p:bldP spid="14348" grpId="0" bldLvl="0" autoUpdateAnimBg="0"/>
      <p:bldP spid="14349"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18373" y="1685638"/>
            <a:ext cx="2979737" cy="1981200"/>
          </a:xfrm>
          <a:prstGeom prst="rect">
            <a:avLst/>
          </a:pr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2400" dirty="0"/>
          </a:p>
        </p:txBody>
      </p:sp>
      <p:sp>
        <p:nvSpPr>
          <p:cNvPr id="3" name="矩形 2"/>
          <p:cNvSpPr/>
          <p:nvPr/>
        </p:nvSpPr>
        <p:spPr>
          <a:xfrm>
            <a:off x="7874723" y="1685638"/>
            <a:ext cx="2978150" cy="1981200"/>
          </a:xfrm>
          <a:prstGeom prst="rect">
            <a:avLst/>
          </a:prstGeom>
          <a:solidFill>
            <a:srgbClr val="DE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2400"/>
          </a:p>
        </p:txBody>
      </p:sp>
      <p:sp>
        <p:nvSpPr>
          <p:cNvPr id="4" name="矩形 3"/>
          <p:cNvSpPr/>
          <p:nvPr/>
        </p:nvSpPr>
        <p:spPr>
          <a:xfrm>
            <a:off x="4696548" y="3885913"/>
            <a:ext cx="2978150" cy="1981200"/>
          </a:xfrm>
          <a:prstGeom prst="rect">
            <a:avLst/>
          </a:prstGeom>
          <a:solidFill>
            <a:srgbClr val="FB70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2400"/>
          </a:p>
        </p:txBody>
      </p:sp>
      <p:sp>
        <p:nvSpPr>
          <p:cNvPr id="8" name="矩形 7"/>
          <p:cNvSpPr/>
          <p:nvPr/>
        </p:nvSpPr>
        <p:spPr>
          <a:xfrm>
            <a:off x="4696548" y="1707863"/>
            <a:ext cx="2976562" cy="1958975"/>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2400"/>
          </a:p>
        </p:txBody>
      </p:sp>
      <p:sp>
        <p:nvSpPr>
          <p:cNvPr id="9" name="矩形 8"/>
          <p:cNvSpPr/>
          <p:nvPr/>
        </p:nvSpPr>
        <p:spPr>
          <a:xfrm>
            <a:off x="1518373" y="3866862"/>
            <a:ext cx="2979737" cy="2000251"/>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2400"/>
          </a:p>
        </p:txBody>
      </p:sp>
      <p:sp>
        <p:nvSpPr>
          <p:cNvPr id="10" name="矩形 9"/>
          <p:cNvSpPr/>
          <p:nvPr/>
        </p:nvSpPr>
        <p:spPr>
          <a:xfrm>
            <a:off x="7873135" y="3885913"/>
            <a:ext cx="2979737" cy="1981200"/>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2400"/>
          </a:p>
        </p:txBody>
      </p:sp>
      <p:sp>
        <p:nvSpPr>
          <p:cNvPr id="12" name="矩形 12"/>
          <p:cNvSpPr>
            <a:spLocks noChangeArrowheads="1"/>
          </p:cNvSpPr>
          <p:nvPr/>
        </p:nvSpPr>
        <p:spPr bwMode="auto">
          <a:xfrm>
            <a:off x="1800065" y="1823751"/>
            <a:ext cx="25897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微软雅黑" panose="020B0503020204020204" pitchFamily="82" charset="2"/>
                <a:ea typeface="微软雅黑" panose="020B0503020204020204" pitchFamily="82" charset="2"/>
              </a:rPr>
              <a:t>中国青年志愿者</a:t>
            </a:r>
          </a:p>
        </p:txBody>
      </p:sp>
      <p:sp>
        <p:nvSpPr>
          <p:cNvPr id="13" name="矩形 13"/>
          <p:cNvSpPr>
            <a:spLocks noChangeArrowheads="1"/>
          </p:cNvSpPr>
          <p:nvPr/>
        </p:nvSpPr>
        <p:spPr bwMode="auto">
          <a:xfrm>
            <a:off x="1708874" y="2257317"/>
            <a:ext cx="268098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400" dirty="0">
                <a:solidFill>
                  <a:schemeClr val="bg1"/>
                </a:solidFill>
                <a:ea typeface="微软雅黑" panose="020B0503020204020204" pitchFamily="82" charset="2"/>
              </a:rPr>
              <a:t>青年志愿者行动是随着社会主义市场经济的发展应运而生的，它着眼于服务改革、发展、稳定的大局和人民群众基本的生产生活需求，为促进社会主义市场经济体制的建立和完善服务，</a:t>
            </a:r>
            <a:endParaRPr lang="en-US" altLang="zh-CN" sz="1400" dirty="0">
              <a:solidFill>
                <a:schemeClr val="bg1"/>
              </a:solidFill>
              <a:ea typeface="微软雅黑" panose="020B0503020204020204" pitchFamily="82" charset="2"/>
            </a:endParaRPr>
          </a:p>
        </p:txBody>
      </p:sp>
      <p:sp>
        <p:nvSpPr>
          <p:cNvPr id="14" name="矩形 12"/>
          <p:cNvSpPr>
            <a:spLocks noChangeArrowheads="1"/>
          </p:cNvSpPr>
          <p:nvPr/>
        </p:nvSpPr>
        <p:spPr bwMode="auto">
          <a:xfrm>
            <a:off x="4889429" y="4016363"/>
            <a:ext cx="2590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微软雅黑" panose="020B0503020204020204" pitchFamily="82" charset="2"/>
                <a:ea typeface="微软雅黑" panose="020B0503020204020204" pitchFamily="82" charset="2"/>
              </a:rPr>
              <a:t>中国青年志愿者</a:t>
            </a:r>
          </a:p>
        </p:txBody>
      </p:sp>
      <p:sp>
        <p:nvSpPr>
          <p:cNvPr id="15" name="矩形 13"/>
          <p:cNvSpPr>
            <a:spLocks noChangeArrowheads="1"/>
          </p:cNvSpPr>
          <p:nvPr/>
        </p:nvSpPr>
        <p:spPr bwMode="auto">
          <a:xfrm>
            <a:off x="4844185" y="4392207"/>
            <a:ext cx="268128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600" dirty="0">
                <a:solidFill>
                  <a:schemeClr val="bg1"/>
                </a:solidFill>
                <a:ea typeface="微软雅黑" panose="020B0503020204020204" pitchFamily="82" charset="2"/>
              </a:rPr>
              <a:t>青年志愿者行动是随着社会主义市场经济的发展应运而生的，它着眼于服务改革、发展、稳定的大局</a:t>
            </a:r>
            <a:endParaRPr lang="en-US" altLang="zh-CN" sz="1600" dirty="0">
              <a:solidFill>
                <a:schemeClr val="bg1"/>
              </a:solidFill>
              <a:ea typeface="微软雅黑" panose="020B0503020204020204" pitchFamily="82" charset="2"/>
            </a:endParaRPr>
          </a:p>
        </p:txBody>
      </p:sp>
      <p:sp>
        <p:nvSpPr>
          <p:cNvPr id="16" name="矩形 12"/>
          <p:cNvSpPr>
            <a:spLocks noChangeArrowheads="1"/>
          </p:cNvSpPr>
          <p:nvPr/>
        </p:nvSpPr>
        <p:spPr bwMode="auto">
          <a:xfrm>
            <a:off x="8177445" y="1822163"/>
            <a:ext cx="2590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微软雅黑" panose="020B0503020204020204" pitchFamily="82" charset="2"/>
                <a:ea typeface="微软雅黑" panose="020B0503020204020204" pitchFamily="82" charset="2"/>
              </a:rPr>
              <a:t>中国青年志愿者</a:t>
            </a:r>
          </a:p>
        </p:txBody>
      </p:sp>
      <p:sp>
        <p:nvSpPr>
          <p:cNvPr id="17" name="矩形 13"/>
          <p:cNvSpPr>
            <a:spLocks noChangeArrowheads="1"/>
          </p:cNvSpPr>
          <p:nvPr/>
        </p:nvSpPr>
        <p:spPr bwMode="auto">
          <a:xfrm>
            <a:off x="8086957" y="2257317"/>
            <a:ext cx="268128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600" dirty="0">
                <a:solidFill>
                  <a:schemeClr val="bg1"/>
                </a:solidFill>
                <a:ea typeface="微软雅黑" panose="020B0503020204020204" pitchFamily="82" charset="2"/>
              </a:rPr>
              <a:t>着眼于服务改革、发展、稳定的大局和人民群众基本的生产生活需求，为促进社会主义市场经济体制的建立和完善服务</a:t>
            </a:r>
            <a:endParaRPr lang="en-US" altLang="zh-CN" sz="1600" dirty="0">
              <a:solidFill>
                <a:schemeClr val="bg1"/>
              </a:solidFill>
              <a:ea typeface="微软雅黑" panose="020B0503020204020204" pitchFamily="82" charset="2"/>
            </a:endParaRPr>
          </a:p>
        </p:txBody>
      </p:sp>
      <p:sp>
        <p:nvSpPr>
          <p:cNvPr id="18" name="矩形 17"/>
          <p:cNvSpPr/>
          <p:nvPr/>
        </p:nvSpPr>
        <p:spPr>
          <a:xfrm>
            <a:off x="247973" y="341556"/>
            <a:ext cx="108488" cy="325464"/>
          </a:xfrm>
          <a:prstGeom prst="rect">
            <a:avLst/>
          </a:pr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47"/>
          <p:cNvSpPr>
            <a:spLocks noChangeArrowheads="1"/>
          </p:cNvSpPr>
          <p:nvPr/>
        </p:nvSpPr>
        <p:spPr bwMode="auto">
          <a:xfrm>
            <a:off x="373639" y="247971"/>
            <a:ext cx="226107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点击添加文字内容</a:t>
            </a:r>
            <a:endParaRPr lang="en-US" altLang="zh-CN"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endParaRPr>
          </a:p>
        </p:txBody>
      </p:sp>
    </p:spTree>
    <p:extLst>
      <p:ext uri="{BB962C8B-B14F-4D97-AF65-F5344CB8AC3E}">
        <p14:creationId xmlns:p14="http://schemas.microsoft.com/office/powerpoint/2010/main" val="3222204203"/>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anim calcmode="lin" valueType="num">
                                      <p:cBhvr>
                                        <p:cTn id="16" dur="1000" fill="hold"/>
                                        <p:tgtEl>
                                          <p:spTgt spid="13"/>
                                        </p:tgtEl>
                                        <p:attrNameLst>
                                          <p:attrName>ppt_x</p:attrName>
                                        </p:attrNameLst>
                                      </p:cBhvr>
                                      <p:tavLst>
                                        <p:tav tm="0">
                                          <p:val>
                                            <p:strVal val="#ppt_x"/>
                                          </p:val>
                                        </p:tav>
                                        <p:tav tm="100000">
                                          <p:val>
                                            <p:strVal val="#ppt_x"/>
                                          </p:val>
                                        </p:tav>
                                      </p:tavLst>
                                    </p:anim>
                                    <p:anim calcmode="lin" valueType="num">
                                      <p:cBhvr>
                                        <p:cTn id="17" dur="1000" fill="hold"/>
                                        <p:tgtEl>
                                          <p:spTgt spid="13"/>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16" presetClass="entr" presetSubtype="21"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500"/>
                                        <p:tgtEl>
                                          <p:spTgt spid="14"/>
                                        </p:tgtEl>
                                      </p:cBhvr>
                                    </p:animEffect>
                                  </p:childTnLst>
                                </p:cTn>
                              </p:par>
                            </p:childTnLst>
                          </p:cTn>
                        </p:par>
                        <p:par>
                          <p:cTn id="32" fill="hold">
                            <p:stCondLst>
                              <p:cond delay="4000"/>
                            </p:stCondLst>
                            <p:childTnLst>
                              <p:par>
                                <p:cTn id="33" presetID="42"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47" presetClass="entr" presetSubtype="0"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anim calcmode="lin" valueType="num">
                                      <p:cBhvr>
                                        <p:cTn id="42" dur="1000" fill="hold"/>
                                        <p:tgtEl>
                                          <p:spTgt spid="8"/>
                                        </p:tgtEl>
                                        <p:attrNameLst>
                                          <p:attrName>ppt_x</p:attrName>
                                        </p:attrNameLst>
                                      </p:cBhvr>
                                      <p:tavLst>
                                        <p:tav tm="0">
                                          <p:val>
                                            <p:strVal val="#ppt_x"/>
                                          </p:val>
                                        </p:tav>
                                        <p:tav tm="100000">
                                          <p:val>
                                            <p:strVal val="#ppt_x"/>
                                          </p:val>
                                        </p:tav>
                                      </p:tavLst>
                                    </p:anim>
                                    <p:anim calcmode="lin" valueType="num">
                                      <p:cBhvr>
                                        <p:cTn id="43" dur="1000" fill="hold"/>
                                        <p:tgtEl>
                                          <p:spTgt spid="8"/>
                                        </p:tgtEl>
                                        <p:attrNameLst>
                                          <p:attrName>ppt_y</p:attrName>
                                        </p:attrNameLst>
                                      </p:cBhvr>
                                      <p:tavLst>
                                        <p:tav tm="0">
                                          <p:val>
                                            <p:strVal val="#ppt_y-.1"/>
                                          </p:val>
                                        </p:tav>
                                        <p:tav tm="100000">
                                          <p:val>
                                            <p:strVal val="#ppt_y"/>
                                          </p:val>
                                        </p:tav>
                                      </p:tavLst>
                                    </p:anim>
                                  </p:childTnLst>
                                </p:cTn>
                              </p:par>
                            </p:childTnLst>
                          </p:cTn>
                        </p:par>
                        <p:par>
                          <p:cTn id="44" fill="hold">
                            <p:stCondLst>
                              <p:cond delay="6000"/>
                            </p:stCondLst>
                            <p:childTnLst>
                              <p:par>
                                <p:cTn id="45" presetID="16" presetClass="entr" presetSubtype="21" fill="hold" grpId="0"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barn(inVertical)">
                                      <p:cBhvr>
                                        <p:cTn id="47" dur="500"/>
                                        <p:tgtEl>
                                          <p:spTgt spid="3"/>
                                        </p:tgtEl>
                                      </p:cBhvr>
                                    </p:animEffect>
                                  </p:childTnLst>
                                </p:cTn>
                              </p:par>
                            </p:childTnLst>
                          </p:cTn>
                        </p:par>
                        <p:par>
                          <p:cTn id="48" fill="hold">
                            <p:stCondLst>
                              <p:cond delay="6500"/>
                            </p:stCondLst>
                            <p:childTnLst>
                              <p:par>
                                <p:cTn id="49" presetID="22" presetClass="entr" presetSubtype="8"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childTnLst>
                          </p:cTn>
                        </p:par>
                        <p:par>
                          <p:cTn id="52" fill="hold">
                            <p:stCondLst>
                              <p:cond delay="7000"/>
                            </p:stCondLst>
                            <p:childTnLst>
                              <p:par>
                                <p:cTn id="53" presetID="42"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1000"/>
                                        <p:tgtEl>
                                          <p:spTgt spid="17"/>
                                        </p:tgtEl>
                                      </p:cBhvr>
                                    </p:animEffect>
                                    <p:anim calcmode="lin" valueType="num">
                                      <p:cBhvr>
                                        <p:cTn id="56" dur="1000" fill="hold"/>
                                        <p:tgtEl>
                                          <p:spTgt spid="17"/>
                                        </p:tgtEl>
                                        <p:attrNameLst>
                                          <p:attrName>ppt_x</p:attrName>
                                        </p:attrNameLst>
                                      </p:cBhvr>
                                      <p:tavLst>
                                        <p:tav tm="0">
                                          <p:val>
                                            <p:strVal val="#ppt_x"/>
                                          </p:val>
                                        </p:tav>
                                        <p:tav tm="100000">
                                          <p:val>
                                            <p:strVal val="#ppt_x"/>
                                          </p:val>
                                        </p:tav>
                                      </p:tavLst>
                                    </p:anim>
                                    <p:anim calcmode="lin" valueType="num">
                                      <p:cBhvr>
                                        <p:cTn id="57" dur="1000" fill="hold"/>
                                        <p:tgtEl>
                                          <p:spTgt spid="17"/>
                                        </p:tgtEl>
                                        <p:attrNameLst>
                                          <p:attrName>ppt_y</p:attrName>
                                        </p:attrNameLst>
                                      </p:cBhvr>
                                      <p:tavLst>
                                        <p:tav tm="0">
                                          <p:val>
                                            <p:strVal val="#ppt_y+.1"/>
                                          </p:val>
                                        </p:tav>
                                        <p:tav tm="100000">
                                          <p:val>
                                            <p:strVal val="#ppt_y"/>
                                          </p:val>
                                        </p:tav>
                                      </p:tavLst>
                                    </p:anim>
                                  </p:childTnLst>
                                </p:cTn>
                              </p:par>
                            </p:childTnLst>
                          </p:cTn>
                        </p:par>
                        <p:par>
                          <p:cTn id="58" fill="hold">
                            <p:stCondLst>
                              <p:cond delay="8000"/>
                            </p:stCondLst>
                            <p:childTnLst>
                              <p:par>
                                <p:cTn id="59" presetID="42" presetClass="entr" presetSubtype="0"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1000"/>
                                        <p:tgtEl>
                                          <p:spTgt spid="10"/>
                                        </p:tgtEl>
                                      </p:cBhvr>
                                    </p:animEffect>
                                    <p:anim calcmode="lin" valueType="num">
                                      <p:cBhvr>
                                        <p:cTn id="62" dur="1000" fill="hold"/>
                                        <p:tgtEl>
                                          <p:spTgt spid="10"/>
                                        </p:tgtEl>
                                        <p:attrNameLst>
                                          <p:attrName>ppt_x</p:attrName>
                                        </p:attrNameLst>
                                      </p:cBhvr>
                                      <p:tavLst>
                                        <p:tav tm="0">
                                          <p:val>
                                            <p:strVal val="#ppt_x"/>
                                          </p:val>
                                        </p:tav>
                                        <p:tav tm="100000">
                                          <p:val>
                                            <p:strVal val="#ppt_x"/>
                                          </p:val>
                                        </p:tav>
                                      </p:tavLst>
                                    </p:anim>
                                    <p:anim calcmode="lin" valueType="num">
                                      <p:cBhvr>
                                        <p:cTn id="6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P spid="9" grpId="0" animBg="1"/>
      <p:bldP spid="10" grpId="0" animBg="1"/>
      <p:bldP spid="12" grpId="0"/>
      <p:bldP spid="13" grpId="0"/>
      <p:bldP spid="14" grpId="0"/>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265786" y="2578467"/>
            <a:ext cx="2087382" cy="4519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3600" dirty="0">
                <a:solidFill>
                  <a:schemeClr val="accent1">
                    <a:lumMod val="50000"/>
                  </a:schemeClr>
                </a:solidFill>
                <a:latin typeface="微软雅黑" panose="020B0503020204020204" pitchFamily="82" charset="2"/>
                <a:ea typeface="微软雅黑" panose="020B0503020204020204" pitchFamily="82" charset="2"/>
              </a:rPr>
              <a:t>第三部分</a:t>
            </a:r>
          </a:p>
        </p:txBody>
      </p:sp>
      <p:sp>
        <p:nvSpPr>
          <p:cNvPr id="11" name="矩形 10"/>
          <p:cNvSpPr/>
          <p:nvPr/>
        </p:nvSpPr>
        <p:spPr>
          <a:xfrm>
            <a:off x="6265786" y="3246307"/>
            <a:ext cx="3038852" cy="4519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accent1">
                    <a:lumMod val="50000"/>
                  </a:schemeClr>
                </a:solidFill>
                <a:latin typeface="微软雅黑" panose="020B0503020204020204" pitchFamily="82" charset="2"/>
                <a:ea typeface="微软雅黑" panose="020B0503020204020204" pitchFamily="82" charset="2"/>
              </a:rPr>
              <a:t>点击添加标题文字</a:t>
            </a: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58747" y="2343473"/>
            <a:ext cx="1888308" cy="1805669"/>
          </a:xfrm>
          <a:prstGeom prst="rect">
            <a:avLst/>
          </a:prstGeom>
        </p:spPr>
      </p:pic>
      <p:cxnSp>
        <p:nvCxnSpPr>
          <p:cNvPr id="4" name="直接连接符 3"/>
          <p:cNvCxnSpPr/>
          <p:nvPr/>
        </p:nvCxnSpPr>
        <p:spPr>
          <a:xfrm>
            <a:off x="5770605" y="2063578"/>
            <a:ext cx="0" cy="2347784"/>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317629"/>
            <a:ext cx="12192000" cy="1545364"/>
          </a:xfrm>
          <a:prstGeom prst="rect">
            <a:avLst/>
          </a:prstGeom>
        </p:spPr>
      </p:pic>
    </p:spTree>
    <p:extLst>
      <p:ext uri="{BB962C8B-B14F-4D97-AF65-F5344CB8AC3E}">
        <p14:creationId xmlns:p14="http://schemas.microsoft.com/office/powerpoint/2010/main" val="790420940"/>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26" presetClass="emph" presetSubtype="0" fill="hold" nodeType="afterEffect">
                                  <p:stCondLst>
                                    <p:cond delay="0"/>
                                  </p:stCondLst>
                                  <p:childTnLst>
                                    <p:animEffect transition="out" filter="fade">
                                      <p:cBhvr>
                                        <p:cTn id="18" dur="500" tmFilter="0, 0; .2, .5; .8, .5; 1, 0"/>
                                        <p:tgtEl>
                                          <p:spTgt spid="5"/>
                                        </p:tgtEl>
                                      </p:cBhvr>
                                    </p:animEffect>
                                    <p:animScale>
                                      <p:cBhvr>
                                        <p:cTn id="19" dur="250" autoRev="1" fill="hold"/>
                                        <p:tgtEl>
                                          <p:spTgt spid="5"/>
                                        </p:tgtEl>
                                      </p:cBhvr>
                                      <p:by x="105000" y="105000"/>
                                    </p:animScale>
                                  </p:childTnLst>
                                </p:cTn>
                              </p:par>
                            </p:childTnLst>
                          </p:cTn>
                        </p:par>
                        <p:par>
                          <p:cTn id="20" fill="hold">
                            <p:stCondLst>
                              <p:cond delay="2000"/>
                            </p:stCondLst>
                            <p:childTnLst>
                              <p:par>
                                <p:cTn id="21" presetID="16" presetClass="entr" presetSubtype="42"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outHorizontal)">
                                      <p:cBhvr>
                                        <p:cTn id="23" dur="500"/>
                                        <p:tgtEl>
                                          <p:spTgt spid="4"/>
                                        </p:tgtEl>
                                      </p:cBhvr>
                                    </p:animEffect>
                                  </p:childTnLst>
                                </p:cTn>
                              </p:par>
                            </p:childTnLst>
                          </p:cTn>
                        </p:par>
                        <p:par>
                          <p:cTn id="24" fill="hold">
                            <p:stCondLst>
                              <p:cond delay="2500"/>
                            </p:stCondLst>
                            <p:childTnLst>
                              <p:par>
                                <p:cTn id="25" presetID="2" presetClass="entr" presetSubtype="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2"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1+#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右箭头 3"/>
          <p:cNvSpPr>
            <a:spLocks noChangeArrowheads="1"/>
          </p:cNvSpPr>
          <p:nvPr/>
        </p:nvSpPr>
        <p:spPr bwMode="auto">
          <a:xfrm>
            <a:off x="3565401" y="2094088"/>
            <a:ext cx="4743072" cy="525993"/>
          </a:xfrm>
          <a:prstGeom prst="rightArrow">
            <a:avLst>
              <a:gd name="adj1" fmla="val 50000"/>
              <a:gd name="adj2" fmla="val 50092"/>
            </a:avLst>
          </a:prstGeom>
          <a:solidFill>
            <a:srgbClr val="F83739"/>
          </a:solidFill>
          <a:ln>
            <a:noFill/>
          </a:ln>
          <a:effectLst/>
          <a:extLst/>
        </p:spPr>
        <p:txBody>
          <a:bodyPr lIns="128266" tIns="64131" rIns="128266" bIns="64131" anchor="ctr"/>
          <a:lstStyle/>
          <a:p>
            <a:pPr>
              <a:lnSpc>
                <a:spcPct val="120000"/>
              </a:lnSpc>
              <a:defRPr/>
            </a:pPr>
            <a:endParaRPr lang="zh-CN" altLang="en-US" sz="2500" b="1" kern="0" dirty="0">
              <a:solidFill>
                <a:sysClr val="window" lastClr="FFFFFF"/>
              </a:solidFill>
              <a:latin typeface="微软雅黑" pitchFamily="34" charset="-122"/>
              <a:ea typeface="微软雅黑" pitchFamily="34" charset="-122"/>
            </a:endParaRPr>
          </a:p>
        </p:txBody>
      </p:sp>
      <p:sp>
        <p:nvSpPr>
          <p:cNvPr id="5" name="右箭头 4"/>
          <p:cNvSpPr>
            <a:spLocks noChangeArrowheads="1"/>
          </p:cNvSpPr>
          <p:nvPr/>
        </p:nvSpPr>
        <p:spPr bwMode="auto">
          <a:xfrm flipH="1">
            <a:off x="3740330" y="2883075"/>
            <a:ext cx="4911361" cy="523746"/>
          </a:xfrm>
          <a:prstGeom prst="rightArrow">
            <a:avLst>
              <a:gd name="adj1" fmla="val 50000"/>
              <a:gd name="adj2" fmla="val 50064"/>
            </a:avLst>
          </a:prstGeom>
          <a:solidFill>
            <a:srgbClr val="FB7047"/>
          </a:solidFill>
          <a:ln>
            <a:noFill/>
          </a:ln>
          <a:effectLst/>
          <a:extLst/>
        </p:spPr>
        <p:txBody>
          <a:bodyPr lIns="128266" tIns="64131" rIns="128266" bIns="64131" anchor="ctr"/>
          <a:lstStyle/>
          <a:p>
            <a:pPr>
              <a:lnSpc>
                <a:spcPct val="120000"/>
              </a:lnSpc>
              <a:defRPr/>
            </a:pPr>
            <a:endParaRPr lang="zh-CN" altLang="en-US" sz="2500" b="1" kern="0" dirty="0">
              <a:solidFill>
                <a:sysClr val="window" lastClr="FFFFFF"/>
              </a:solidFill>
              <a:latin typeface="微软雅黑" pitchFamily="34" charset="-122"/>
              <a:ea typeface="微软雅黑" pitchFamily="34" charset="-122"/>
            </a:endParaRPr>
          </a:p>
        </p:txBody>
      </p:sp>
      <p:sp>
        <p:nvSpPr>
          <p:cNvPr id="6" name="椭圆 5"/>
          <p:cNvSpPr>
            <a:spLocks noChangeArrowheads="1"/>
          </p:cNvSpPr>
          <p:nvPr/>
        </p:nvSpPr>
        <p:spPr bwMode="auto">
          <a:xfrm>
            <a:off x="1240363" y="1437721"/>
            <a:ext cx="2499968" cy="2537802"/>
          </a:xfrm>
          <a:prstGeom prst="ellipse">
            <a:avLst/>
          </a:prstGeom>
          <a:solidFill>
            <a:srgbClr val="F83739"/>
          </a:solidFill>
          <a:ln>
            <a:noFill/>
          </a:ln>
          <a:effectLst/>
          <a:extLst/>
        </p:spPr>
        <p:txBody>
          <a:bodyPr lIns="128266" tIns="64131" rIns="128266" bIns="64131" anchor="ctr"/>
          <a:lstStyle/>
          <a:p>
            <a:pPr algn="ctr">
              <a:lnSpc>
                <a:spcPct val="120000"/>
              </a:lnSpc>
              <a:defRPr/>
            </a:pPr>
            <a:endParaRPr lang="en-US" altLang="zh-CN" sz="2500" kern="0" dirty="0">
              <a:solidFill>
                <a:srgbClr val="FFFFFF"/>
              </a:solidFill>
              <a:latin typeface="微软雅黑" pitchFamily="34" charset="-122"/>
              <a:ea typeface="微软雅黑" pitchFamily="34" charset="-122"/>
            </a:endParaRPr>
          </a:p>
          <a:p>
            <a:pPr algn="ctr">
              <a:lnSpc>
                <a:spcPct val="120000"/>
              </a:lnSpc>
              <a:defRPr/>
            </a:pPr>
            <a:r>
              <a:rPr lang="zh-CN" altLang="en-US" sz="2500" kern="0" dirty="0">
                <a:solidFill>
                  <a:srgbClr val="FFFFFF"/>
                </a:solidFill>
                <a:latin typeface="微软雅黑" pitchFamily="34" charset="-122"/>
                <a:ea typeface="微软雅黑" pitchFamily="34" charset="-122"/>
              </a:rPr>
              <a:t>添加标题</a:t>
            </a:r>
          </a:p>
        </p:txBody>
      </p:sp>
      <p:sp>
        <p:nvSpPr>
          <p:cNvPr id="7" name="椭圆 6"/>
          <p:cNvSpPr>
            <a:spLocks noChangeArrowheads="1"/>
          </p:cNvSpPr>
          <p:nvPr/>
        </p:nvSpPr>
        <p:spPr bwMode="auto">
          <a:xfrm>
            <a:off x="8392617" y="1437721"/>
            <a:ext cx="2502181" cy="2537802"/>
          </a:xfrm>
          <a:prstGeom prst="ellipse">
            <a:avLst/>
          </a:prstGeom>
          <a:solidFill>
            <a:srgbClr val="FB7047"/>
          </a:solidFill>
          <a:ln>
            <a:noFill/>
          </a:ln>
          <a:effectLst/>
          <a:extLst/>
        </p:spPr>
        <p:txBody>
          <a:bodyPr lIns="128266" tIns="64131" rIns="128266" bIns="64131" anchor="ctr"/>
          <a:lstStyle/>
          <a:p>
            <a:pPr algn="ctr">
              <a:lnSpc>
                <a:spcPct val="120000"/>
              </a:lnSpc>
              <a:defRPr/>
            </a:pPr>
            <a:endParaRPr lang="en-US" altLang="zh-CN" sz="2500" kern="0" dirty="0">
              <a:solidFill>
                <a:srgbClr val="FFFFFF"/>
              </a:solidFill>
              <a:latin typeface="微软雅黑" pitchFamily="34" charset="-122"/>
              <a:ea typeface="微软雅黑" pitchFamily="34" charset="-122"/>
            </a:endParaRPr>
          </a:p>
          <a:p>
            <a:pPr algn="ctr">
              <a:lnSpc>
                <a:spcPct val="120000"/>
              </a:lnSpc>
              <a:defRPr/>
            </a:pPr>
            <a:r>
              <a:rPr lang="zh-CN" altLang="en-US" sz="2500" kern="0" dirty="0">
                <a:solidFill>
                  <a:srgbClr val="FFFFFF"/>
                </a:solidFill>
                <a:latin typeface="微软雅黑" pitchFamily="34" charset="-122"/>
                <a:ea typeface="微软雅黑" pitchFamily="34" charset="-122"/>
              </a:rPr>
              <a:t>添加标题</a:t>
            </a:r>
          </a:p>
        </p:txBody>
      </p:sp>
      <p:sp>
        <p:nvSpPr>
          <p:cNvPr id="8" name="矩形 7"/>
          <p:cNvSpPr/>
          <p:nvPr/>
        </p:nvSpPr>
        <p:spPr>
          <a:xfrm>
            <a:off x="4902851" y="1921005"/>
            <a:ext cx="1981816" cy="166114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128266" tIns="64131" rIns="128266" bIns="64131" anchor="ctr"/>
          <a:lstStyle/>
          <a:p>
            <a:pPr algn="ctr">
              <a:lnSpc>
                <a:spcPct val="120000"/>
              </a:lnSpc>
              <a:defRPr/>
            </a:pPr>
            <a:r>
              <a:rPr lang="zh-CN" altLang="en-US" sz="2400" b="1" kern="0" dirty="0">
                <a:solidFill>
                  <a:schemeClr val="tx1">
                    <a:lumMod val="75000"/>
                    <a:lumOff val="25000"/>
                  </a:schemeClr>
                </a:solidFill>
                <a:latin typeface="微软雅黑" pitchFamily="34" charset="-122"/>
                <a:ea typeface="微软雅黑" pitchFamily="34" charset="-122"/>
              </a:rPr>
              <a:t>点击添加</a:t>
            </a:r>
            <a:endParaRPr lang="en-US" altLang="zh-CN" sz="2400" b="1" kern="0" dirty="0">
              <a:solidFill>
                <a:schemeClr val="tx1">
                  <a:lumMod val="75000"/>
                  <a:lumOff val="25000"/>
                </a:schemeClr>
              </a:solidFill>
              <a:latin typeface="微软雅黑" pitchFamily="34" charset="-122"/>
              <a:ea typeface="微软雅黑" pitchFamily="34" charset="-122"/>
            </a:endParaRPr>
          </a:p>
          <a:p>
            <a:pPr algn="ctr">
              <a:lnSpc>
                <a:spcPct val="120000"/>
              </a:lnSpc>
              <a:defRPr/>
            </a:pPr>
            <a:r>
              <a:rPr lang="zh-CN" altLang="en-US" sz="2400" b="1" kern="0" dirty="0">
                <a:solidFill>
                  <a:schemeClr val="tx1">
                    <a:lumMod val="75000"/>
                    <a:lumOff val="25000"/>
                  </a:schemeClr>
                </a:solidFill>
                <a:latin typeface="微软雅黑" pitchFamily="34" charset="-122"/>
                <a:ea typeface="微软雅黑" pitchFamily="34" charset="-122"/>
              </a:rPr>
              <a:t>标题文字</a:t>
            </a:r>
          </a:p>
        </p:txBody>
      </p:sp>
      <p:sp>
        <p:nvSpPr>
          <p:cNvPr id="9" name="下箭头 8"/>
          <p:cNvSpPr>
            <a:spLocks noChangeArrowheads="1"/>
          </p:cNvSpPr>
          <p:nvPr/>
        </p:nvSpPr>
        <p:spPr bwMode="auto">
          <a:xfrm>
            <a:off x="5367856" y="4027221"/>
            <a:ext cx="1122662" cy="786740"/>
          </a:xfrm>
          <a:prstGeom prst="downArrow">
            <a:avLst>
              <a:gd name="adj1" fmla="val 50000"/>
              <a:gd name="adj2" fmla="val 50000"/>
            </a:avLst>
          </a:prstGeom>
          <a:solidFill>
            <a:srgbClr val="DE5968"/>
          </a:solidFill>
          <a:ln>
            <a:noFill/>
          </a:ln>
          <a:effectLst>
            <a:outerShdw blurRad="50800" dist="38100" dir="2700000" algn="tl" rotWithShape="0">
              <a:prstClr val="black">
                <a:alpha val="40000"/>
              </a:prstClr>
            </a:outerShdw>
          </a:effectLst>
          <a:extLst/>
        </p:spPr>
        <p:txBody>
          <a:bodyPr lIns="128266" tIns="64131" rIns="128266" bIns="64131" anchor="ctr"/>
          <a:lstStyle/>
          <a:p>
            <a:pPr>
              <a:lnSpc>
                <a:spcPct val="120000"/>
              </a:lnSpc>
              <a:defRPr/>
            </a:pPr>
            <a:endParaRPr lang="zh-CN" altLang="en-US" sz="2500" b="1" kern="0" dirty="0">
              <a:solidFill>
                <a:sysClr val="window" lastClr="FFFFFF"/>
              </a:solidFill>
              <a:latin typeface="微软雅黑" pitchFamily="34" charset="-122"/>
              <a:ea typeface="微软雅黑" pitchFamily="34" charset="-122"/>
            </a:endParaRPr>
          </a:p>
        </p:txBody>
      </p:sp>
      <p:sp>
        <p:nvSpPr>
          <p:cNvPr id="10" name="TextBox 9"/>
          <p:cNvSpPr txBox="1"/>
          <p:nvPr/>
        </p:nvSpPr>
        <p:spPr bwMode="auto">
          <a:xfrm>
            <a:off x="1380044" y="4243014"/>
            <a:ext cx="2068174" cy="1222506"/>
          </a:xfrm>
          <a:prstGeom prst="rect">
            <a:avLst/>
          </a:prstGeom>
          <a:noFill/>
        </p:spPr>
        <p:txBody>
          <a:bodyPr lIns="128266" tIns="64131" rIns="128266" bIns="64131">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rPr>
              <a:t>点击添加文字内容点击添加文字内容点击添加文字内容点击添加文字内容点击添加文字内容</a:t>
            </a:r>
          </a:p>
        </p:txBody>
      </p:sp>
      <p:sp>
        <p:nvSpPr>
          <p:cNvPr id="11" name="TextBox 10"/>
          <p:cNvSpPr txBox="1"/>
          <p:nvPr/>
        </p:nvSpPr>
        <p:spPr bwMode="auto">
          <a:xfrm>
            <a:off x="8609799" y="4328432"/>
            <a:ext cx="2070390" cy="1222506"/>
          </a:xfrm>
          <a:prstGeom prst="rect">
            <a:avLst/>
          </a:prstGeom>
          <a:noFill/>
        </p:spPr>
        <p:txBody>
          <a:bodyPr lIns="128266" tIns="64131" rIns="128266" bIns="64131">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rPr>
              <a:t>点击添加文字内容点击添加文字内容点击添加文字内容点击添加文字内容点击添加文字内容</a:t>
            </a:r>
          </a:p>
        </p:txBody>
      </p:sp>
      <p:sp>
        <p:nvSpPr>
          <p:cNvPr id="12" name="TextBox 19"/>
          <p:cNvSpPr txBox="1">
            <a:spLocks noChangeArrowheads="1"/>
          </p:cNvSpPr>
          <p:nvPr/>
        </p:nvSpPr>
        <p:spPr bwMode="auto">
          <a:xfrm>
            <a:off x="4696050" y="5070215"/>
            <a:ext cx="2395418" cy="498846"/>
          </a:xfrm>
          <a:prstGeom prst="rect">
            <a:avLst/>
          </a:prstGeom>
          <a:solidFill>
            <a:srgbClr val="DE5968"/>
          </a:solidFill>
          <a:ln>
            <a:noFill/>
          </a:ln>
          <a:extLst/>
        </p:spPr>
        <p:txBody>
          <a:bodyPr wrap="square" lIns="128266" tIns="64131" rIns="128266" bIns="64131">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defRPr/>
            </a:pPr>
            <a:r>
              <a:rPr lang="zh-CN" altLang="en-US" sz="2000" kern="0" dirty="0">
                <a:solidFill>
                  <a:schemeClr val="bg1"/>
                </a:solidFill>
                <a:latin typeface="微软雅黑" pitchFamily="34" charset="-122"/>
                <a:ea typeface="微软雅黑" pitchFamily="34" charset="-122"/>
              </a:rPr>
              <a:t>点击添加标题文字</a:t>
            </a:r>
          </a:p>
        </p:txBody>
      </p:sp>
      <p:sp>
        <p:nvSpPr>
          <p:cNvPr id="13" name="矩形 12"/>
          <p:cNvSpPr/>
          <p:nvPr/>
        </p:nvSpPr>
        <p:spPr>
          <a:xfrm>
            <a:off x="247973" y="341556"/>
            <a:ext cx="108488" cy="325464"/>
          </a:xfrm>
          <a:prstGeom prst="rect">
            <a:avLst/>
          </a:pr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47"/>
          <p:cNvSpPr>
            <a:spLocks noChangeArrowheads="1"/>
          </p:cNvSpPr>
          <p:nvPr/>
        </p:nvSpPr>
        <p:spPr bwMode="auto">
          <a:xfrm>
            <a:off x="373639" y="247971"/>
            <a:ext cx="226107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点击添加文字内容</a:t>
            </a:r>
            <a:endParaRPr lang="en-US" altLang="zh-CN"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endParaRPr>
          </a:p>
        </p:txBody>
      </p:sp>
      <p:grpSp>
        <p:nvGrpSpPr>
          <p:cNvPr id="14" name="组合 13"/>
          <p:cNvGrpSpPr/>
          <p:nvPr/>
        </p:nvGrpSpPr>
        <p:grpSpPr>
          <a:xfrm>
            <a:off x="9453207" y="2183448"/>
            <a:ext cx="381000" cy="381000"/>
            <a:chOff x="9840913" y="434975"/>
            <a:chExt cx="381000" cy="381000"/>
          </a:xfrm>
        </p:grpSpPr>
        <p:sp>
          <p:nvSpPr>
            <p:cNvPr id="16" name="Freeform 27"/>
            <p:cNvSpPr>
              <a:spLocks/>
            </p:cNvSpPr>
            <p:nvPr/>
          </p:nvSpPr>
          <p:spPr bwMode="auto">
            <a:xfrm>
              <a:off x="9840913" y="434975"/>
              <a:ext cx="381000" cy="381000"/>
            </a:xfrm>
            <a:custGeom>
              <a:avLst/>
              <a:gdLst>
                <a:gd name="T0" fmla="*/ 120 w 120"/>
                <a:gd name="T1" fmla="*/ 68 h 120"/>
                <a:gd name="T2" fmla="*/ 120 w 120"/>
                <a:gd name="T3" fmla="*/ 53 h 120"/>
                <a:gd name="T4" fmla="*/ 108 w 120"/>
                <a:gd name="T5" fmla="*/ 51 h 120"/>
                <a:gd name="T6" fmla="*/ 100 w 120"/>
                <a:gd name="T7" fmla="*/ 32 h 120"/>
                <a:gd name="T8" fmla="*/ 108 w 120"/>
                <a:gd name="T9" fmla="*/ 23 h 120"/>
                <a:gd name="T10" fmla="*/ 97 w 120"/>
                <a:gd name="T11" fmla="*/ 12 h 120"/>
                <a:gd name="T12" fmla="*/ 88 w 120"/>
                <a:gd name="T13" fmla="*/ 20 h 120"/>
                <a:gd name="T14" fmla="*/ 69 w 120"/>
                <a:gd name="T15" fmla="*/ 12 h 120"/>
                <a:gd name="T16" fmla="*/ 67 w 120"/>
                <a:gd name="T17" fmla="*/ 0 h 120"/>
                <a:gd name="T18" fmla="*/ 53 w 120"/>
                <a:gd name="T19" fmla="*/ 0 h 120"/>
                <a:gd name="T20" fmla="*/ 51 w 120"/>
                <a:gd name="T21" fmla="*/ 12 h 120"/>
                <a:gd name="T22" fmla="*/ 33 w 120"/>
                <a:gd name="T23" fmla="*/ 20 h 120"/>
                <a:gd name="T24" fmla="*/ 23 w 120"/>
                <a:gd name="T25" fmla="*/ 12 h 120"/>
                <a:gd name="T26" fmla="*/ 13 w 120"/>
                <a:gd name="T27" fmla="*/ 23 h 120"/>
                <a:gd name="T28" fmla="*/ 21 w 120"/>
                <a:gd name="T29" fmla="*/ 33 h 120"/>
                <a:gd name="T30" fmla="*/ 13 w 120"/>
                <a:gd name="T31" fmla="*/ 51 h 120"/>
                <a:gd name="T32" fmla="*/ 0 w 120"/>
                <a:gd name="T33" fmla="*/ 53 h 120"/>
                <a:gd name="T34" fmla="*/ 0 w 120"/>
                <a:gd name="T35" fmla="*/ 68 h 120"/>
                <a:gd name="T36" fmla="*/ 13 w 120"/>
                <a:gd name="T37" fmla="*/ 69 h 120"/>
                <a:gd name="T38" fmla="*/ 21 w 120"/>
                <a:gd name="T39" fmla="*/ 88 h 120"/>
                <a:gd name="T40" fmla="*/ 13 w 120"/>
                <a:gd name="T41" fmla="*/ 97 h 120"/>
                <a:gd name="T42" fmla="*/ 23 w 120"/>
                <a:gd name="T43" fmla="*/ 108 h 120"/>
                <a:gd name="T44" fmla="*/ 33 w 120"/>
                <a:gd name="T45" fmla="*/ 100 h 120"/>
                <a:gd name="T46" fmla="*/ 51 w 120"/>
                <a:gd name="T47" fmla="*/ 108 h 120"/>
                <a:gd name="T48" fmla="*/ 53 w 120"/>
                <a:gd name="T49" fmla="*/ 120 h 120"/>
                <a:gd name="T50" fmla="*/ 67 w 120"/>
                <a:gd name="T51" fmla="*/ 120 h 120"/>
                <a:gd name="T52" fmla="*/ 69 w 120"/>
                <a:gd name="T53" fmla="*/ 108 h 120"/>
                <a:gd name="T54" fmla="*/ 88 w 120"/>
                <a:gd name="T55" fmla="*/ 100 h 120"/>
                <a:gd name="T56" fmla="*/ 97 w 120"/>
                <a:gd name="T57" fmla="*/ 108 h 120"/>
                <a:gd name="T58" fmla="*/ 108 w 120"/>
                <a:gd name="T59" fmla="*/ 97 h 120"/>
                <a:gd name="T60" fmla="*/ 100 w 120"/>
                <a:gd name="T61" fmla="*/ 88 h 120"/>
                <a:gd name="T62" fmla="*/ 108 w 120"/>
                <a:gd name="T63" fmla="*/ 69 h 120"/>
                <a:gd name="T64" fmla="*/ 120 w 120"/>
                <a:gd name="T65" fmla="*/ 6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120">
                  <a:moveTo>
                    <a:pt x="120" y="68"/>
                  </a:moveTo>
                  <a:cubicBezTo>
                    <a:pt x="120" y="53"/>
                    <a:pt x="120" y="53"/>
                    <a:pt x="120" y="53"/>
                  </a:cubicBezTo>
                  <a:cubicBezTo>
                    <a:pt x="108" y="51"/>
                    <a:pt x="108" y="51"/>
                    <a:pt x="108" y="51"/>
                  </a:cubicBezTo>
                  <a:cubicBezTo>
                    <a:pt x="107" y="44"/>
                    <a:pt x="104" y="38"/>
                    <a:pt x="100" y="32"/>
                  </a:cubicBezTo>
                  <a:cubicBezTo>
                    <a:pt x="108" y="23"/>
                    <a:pt x="108" y="23"/>
                    <a:pt x="108" y="23"/>
                  </a:cubicBezTo>
                  <a:cubicBezTo>
                    <a:pt x="97" y="12"/>
                    <a:pt x="97" y="12"/>
                    <a:pt x="97" y="12"/>
                  </a:cubicBezTo>
                  <a:cubicBezTo>
                    <a:pt x="88" y="20"/>
                    <a:pt x="88" y="20"/>
                    <a:pt x="88" y="20"/>
                  </a:cubicBezTo>
                  <a:cubicBezTo>
                    <a:pt x="82" y="16"/>
                    <a:pt x="76" y="14"/>
                    <a:pt x="69" y="12"/>
                  </a:cubicBezTo>
                  <a:cubicBezTo>
                    <a:pt x="67" y="0"/>
                    <a:pt x="67" y="0"/>
                    <a:pt x="67" y="0"/>
                  </a:cubicBezTo>
                  <a:cubicBezTo>
                    <a:pt x="53" y="0"/>
                    <a:pt x="53" y="0"/>
                    <a:pt x="53" y="0"/>
                  </a:cubicBezTo>
                  <a:cubicBezTo>
                    <a:pt x="51" y="12"/>
                    <a:pt x="51" y="12"/>
                    <a:pt x="51" y="12"/>
                  </a:cubicBezTo>
                  <a:cubicBezTo>
                    <a:pt x="45" y="14"/>
                    <a:pt x="38" y="16"/>
                    <a:pt x="33" y="20"/>
                  </a:cubicBezTo>
                  <a:cubicBezTo>
                    <a:pt x="23" y="12"/>
                    <a:pt x="23" y="12"/>
                    <a:pt x="23" y="12"/>
                  </a:cubicBezTo>
                  <a:cubicBezTo>
                    <a:pt x="13" y="23"/>
                    <a:pt x="13" y="23"/>
                    <a:pt x="13" y="23"/>
                  </a:cubicBezTo>
                  <a:cubicBezTo>
                    <a:pt x="21" y="33"/>
                    <a:pt x="21" y="33"/>
                    <a:pt x="21" y="33"/>
                  </a:cubicBezTo>
                  <a:cubicBezTo>
                    <a:pt x="17" y="38"/>
                    <a:pt x="14" y="44"/>
                    <a:pt x="13" y="51"/>
                  </a:cubicBezTo>
                  <a:cubicBezTo>
                    <a:pt x="0" y="53"/>
                    <a:pt x="0" y="53"/>
                    <a:pt x="0" y="53"/>
                  </a:cubicBezTo>
                  <a:cubicBezTo>
                    <a:pt x="0" y="68"/>
                    <a:pt x="0" y="68"/>
                    <a:pt x="0" y="68"/>
                  </a:cubicBezTo>
                  <a:cubicBezTo>
                    <a:pt x="13" y="69"/>
                    <a:pt x="13" y="69"/>
                    <a:pt x="13" y="69"/>
                  </a:cubicBezTo>
                  <a:cubicBezTo>
                    <a:pt x="14" y="76"/>
                    <a:pt x="17" y="82"/>
                    <a:pt x="21" y="88"/>
                  </a:cubicBezTo>
                  <a:cubicBezTo>
                    <a:pt x="13" y="97"/>
                    <a:pt x="13" y="97"/>
                    <a:pt x="13" y="97"/>
                  </a:cubicBezTo>
                  <a:cubicBezTo>
                    <a:pt x="23" y="108"/>
                    <a:pt x="23" y="108"/>
                    <a:pt x="23" y="108"/>
                  </a:cubicBezTo>
                  <a:cubicBezTo>
                    <a:pt x="33" y="100"/>
                    <a:pt x="33" y="100"/>
                    <a:pt x="33" y="100"/>
                  </a:cubicBezTo>
                  <a:cubicBezTo>
                    <a:pt x="38" y="104"/>
                    <a:pt x="45" y="106"/>
                    <a:pt x="51" y="108"/>
                  </a:cubicBezTo>
                  <a:cubicBezTo>
                    <a:pt x="53" y="120"/>
                    <a:pt x="53" y="120"/>
                    <a:pt x="53" y="120"/>
                  </a:cubicBezTo>
                  <a:cubicBezTo>
                    <a:pt x="67" y="120"/>
                    <a:pt x="67" y="120"/>
                    <a:pt x="67" y="120"/>
                  </a:cubicBezTo>
                  <a:cubicBezTo>
                    <a:pt x="69" y="108"/>
                    <a:pt x="69" y="108"/>
                    <a:pt x="69" y="108"/>
                  </a:cubicBezTo>
                  <a:cubicBezTo>
                    <a:pt x="76" y="107"/>
                    <a:pt x="82" y="104"/>
                    <a:pt x="88" y="100"/>
                  </a:cubicBezTo>
                  <a:cubicBezTo>
                    <a:pt x="97" y="108"/>
                    <a:pt x="97" y="108"/>
                    <a:pt x="97" y="108"/>
                  </a:cubicBezTo>
                  <a:cubicBezTo>
                    <a:pt x="108" y="97"/>
                    <a:pt x="108" y="97"/>
                    <a:pt x="108" y="97"/>
                  </a:cubicBezTo>
                  <a:cubicBezTo>
                    <a:pt x="100" y="88"/>
                    <a:pt x="100" y="88"/>
                    <a:pt x="100" y="88"/>
                  </a:cubicBezTo>
                  <a:cubicBezTo>
                    <a:pt x="104" y="82"/>
                    <a:pt x="107" y="76"/>
                    <a:pt x="108" y="69"/>
                  </a:cubicBezTo>
                  <a:lnTo>
                    <a:pt x="120" y="68"/>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Oval 28"/>
            <p:cNvSpPr>
              <a:spLocks noChangeArrowheads="1"/>
            </p:cNvSpPr>
            <p:nvPr/>
          </p:nvSpPr>
          <p:spPr bwMode="auto">
            <a:xfrm>
              <a:off x="9993313" y="587375"/>
              <a:ext cx="76200" cy="76200"/>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组合 17"/>
          <p:cNvGrpSpPr/>
          <p:nvPr/>
        </p:nvGrpSpPr>
        <p:grpSpPr>
          <a:xfrm>
            <a:off x="2307687" y="2183448"/>
            <a:ext cx="327025" cy="381000"/>
            <a:chOff x="6491288" y="6051550"/>
            <a:chExt cx="327025" cy="381000"/>
          </a:xfrm>
        </p:grpSpPr>
        <p:sp>
          <p:nvSpPr>
            <p:cNvPr id="19" name="Oval 83"/>
            <p:cNvSpPr>
              <a:spLocks noChangeArrowheads="1"/>
            </p:cNvSpPr>
            <p:nvPr/>
          </p:nvSpPr>
          <p:spPr bwMode="auto">
            <a:xfrm>
              <a:off x="6719888" y="6051550"/>
              <a:ext cx="98425" cy="98425"/>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Oval 84"/>
            <p:cNvSpPr>
              <a:spLocks noChangeArrowheads="1"/>
            </p:cNvSpPr>
            <p:nvPr/>
          </p:nvSpPr>
          <p:spPr bwMode="auto">
            <a:xfrm>
              <a:off x="6491288" y="6191250"/>
              <a:ext cx="101600" cy="98425"/>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Oval 85"/>
            <p:cNvSpPr>
              <a:spLocks noChangeArrowheads="1"/>
            </p:cNvSpPr>
            <p:nvPr/>
          </p:nvSpPr>
          <p:spPr bwMode="auto">
            <a:xfrm>
              <a:off x="6719888" y="6330950"/>
              <a:ext cx="98425" cy="101600"/>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Line 86"/>
            <p:cNvSpPr>
              <a:spLocks noChangeShapeType="1"/>
            </p:cNvSpPr>
            <p:nvPr/>
          </p:nvSpPr>
          <p:spPr bwMode="auto">
            <a:xfrm>
              <a:off x="6583363" y="6267450"/>
              <a:ext cx="142875" cy="88900"/>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Line 87"/>
            <p:cNvSpPr>
              <a:spLocks noChangeShapeType="1"/>
            </p:cNvSpPr>
            <p:nvPr/>
          </p:nvSpPr>
          <p:spPr bwMode="auto">
            <a:xfrm flipV="1">
              <a:off x="6583363" y="6130925"/>
              <a:ext cx="142875" cy="82550"/>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356378053"/>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style.rotation</p:attrName>
                                        </p:attrNameLst>
                                      </p:cBhvr>
                                      <p:tavLst>
                                        <p:tav tm="0">
                                          <p:val>
                                            <p:fltVal val="360"/>
                                          </p:val>
                                        </p:tav>
                                        <p:tav tm="100000">
                                          <p:val>
                                            <p:fltVal val="0"/>
                                          </p:val>
                                        </p:tav>
                                      </p:tavLst>
                                    </p:anim>
                                    <p:animEffect transition="in" filter="fade">
                                      <p:cBhvr>
                                        <p:cTn id="16" dur="500"/>
                                        <p:tgtEl>
                                          <p:spTgt spid="7"/>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slide(fromLeft)">
                                      <p:cBhvr>
                                        <p:cTn id="20" dur="500"/>
                                        <p:tgtEl>
                                          <p:spTgt spid="4"/>
                                        </p:tgtEl>
                                      </p:cBhvr>
                                    </p:animEffect>
                                  </p:childTnLst>
                                </p:cTn>
                              </p:par>
                              <p:par>
                                <p:cTn id="21" presetID="12" presetClass="entr" presetSubtype="2"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slide(fromRight)">
                                      <p:cBhvr>
                                        <p:cTn id="23" dur="500"/>
                                        <p:tgtEl>
                                          <p:spTgt spid="5"/>
                                        </p:tgtEl>
                                      </p:cBhvr>
                                    </p:animEffect>
                                  </p:childTnLst>
                                </p:cTn>
                              </p:par>
                            </p:childTnLst>
                          </p:cTn>
                        </p:par>
                        <p:par>
                          <p:cTn id="24" fill="hold">
                            <p:stCondLst>
                              <p:cond delay="1000"/>
                            </p:stCondLst>
                            <p:childTnLst>
                              <p:par>
                                <p:cTn id="25" presetID="53" presetClass="entr" presetSubtype="16"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childTnLst>
                          </p:cTn>
                        </p:par>
                        <p:par>
                          <p:cTn id="35" fill="hold">
                            <p:stCondLst>
                              <p:cond delay="1500"/>
                            </p:stCondLst>
                            <p:childTnLst>
                              <p:par>
                                <p:cTn id="36" presetID="17" presetClass="entr" presetSubtype="1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strVal val="#ppt_h"/>
                                          </p:val>
                                        </p:tav>
                                        <p:tav tm="100000">
                                          <p:val>
                                            <p:strVal val="#ppt_h"/>
                                          </p:val>
                                        </p:tav>
                                      </p:tavLst>
                                    </p:anim>
                                  </p:childTnLst>
                                </p:cTn>
                              </p:par>
                            </p:childTnLst>
                          </p:cTn>
                        </p:par>
                        <p:par>
                          <p:cTn id="40" fill="hold">
                            <p:stCondLst>
                              <p:cond delay="2000"/>
                            </p:stCondLst>
                            <p:childTnLst>
                              <p:par>
                                <p:cTn id="41" presetID="47" presetClass="entr" presetSubtype="0"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16" presetClass="entr" presetSubtype="21"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barn(inVertical)">
                                      <p:cBhvr>
                                        <p:cTn id="49" dur="500"/>
                                        <p:tgtEl>
                                          <p:spTgt spid="12"/>
                                        </p:tgtEl>
                                      </p:cBhvr>
                                    </p:animEffect>
                                  </p:childTnLst>
                                </p:cTn>
                              </p:par>
                            </p:childTnLst>
                          </p:cTn>
                        </p:par>
                        <p:par>
                          <p:cTn id="50" fill="hold">
                            <p:stCondLst>
                              <p:cond delay="3500"/>
                            </p:stCondLst>
                            <p:childTnLst>
                              <p:par>
                                <p:cTn id="51" presetID="42" presetClass="entr" presetSubtype="0"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1000"/>
                                        <p:tgtEl>
                                          <p:spTgt spid="10"/>
                                        </p:tgtEl>
                                      </p:cBhvr>
                                    </p:animEffect>
                                    <p:anim calcmode="lin" valueType="num">
                                      <p:cBhvr>
                                        <p:cTn id="54" dur="1000" fill="hold"/>
                                        <p:tgtEl>
                                          <p:spTgt spid="10"/>
                                        </p:tgtEl>
                                        <p:attrNameLst>
                                          <p:attrName>ppt_x</p:attrName>
                                        </p:attrNameLst>
                                      </p:cBhvr>
                                      <p:tavLst>
                                        <p:tav tm="0">
                                          <p:val>
                                            <p:strVal val="#ppt_x"/>
                                          </p:val>
                                        </p:tav>
                                        <p:tav tm="100000">
                                          <p:val>
                                            <p:strVal val="#ppt_x"/>
                                          </p:val>
                                        </p:tav>
                                      </p:tavLst>
                                    </p:anim>
                                    <p:anim calcmode="lin" valueType="num">
                                      <p:cBhvr>
                                        <p:cTn id="55" dur="1000" fill="hold"/>
                                        <p:tgtEl>
                                          <p:spTgt spid="1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1000"/>
                                        <p:tgtEl>
                                          <p:spTgt spid="11"/>
                                        </p:tgtEl>
                                      </p:cBhvr>
                                    </p:animEffect>
                                    <p:anim calcmode="lin" valueType="num">
                                      <p:cBhvr>
                                        <p:cTn id="59" dur="1000" fill="hold"/>
                                        <p:tgtEl>
                                          <p:spTgt spid="11"/>
                                        </p:tgtEl>
                                        <p:attrNameLst>
                                          <p:attrName>ppt_x</p:attrName>
                                        </p:attrNameLst>
                                      </p:cBhvr>
                                      <p:tavLst>
                                        <p:tav tm="0">
                                          <p:val>
                                            <p:strVal val="#ppt_x"/>
                                          </p:val>
                                        </p:tav>
                                        <p:tav tm="100000">
                                          <p:val>
                                            <p:strVal val="#ppt_x"/>
                                          </p:val>
                                        </p:tav>
                                      </p:tavLst>
                                    </p:anim>
                                    <p:anim calcmode="lin" valueType="num">
                                      <p:cBhvr>
                                        <p:cTn id="6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1"/>
          <p:cNvSpPr>
            <a:spLocks noChangeArrowheads="1"/>
          </p:cNvSpPr>
          <p:nvPr/>
        </p:nvSpPr>
        <p:spPr bwMode="auto">
          <a:xfrm>
            <a:off x="1422400" y="1604798"/>
            <a:ext cx="2288117" cy="2281767"/>
          </a:xfrm>
          <a:prstGeom prst="rect">
            <a:avLst/>
          </a:prstGeom>
          <a:solidFill>
            <a:srgbClr val="F83739"/>
          </a:solidFill>
          <a:ln>
            <a:noFill/>
          </a:ln>
          <a:extLst/>
        </p:spPr>
        <p:txBody>
          <a:bodyPr/>
          <a:lstStyle/>
          <a:p>
            <a:endParaRPr lang="zh-CN" altLang="en-US" sz="2400"/>
          </a:p>
        </p:txBody>
      </p:sp>
      <p:sp>
        <p:nvSpPr>
          <p:cNvPr id="3" name="Rectangle 22" descr="sy_64934932458副本"/>
          <p:cNvSpPr>
            <a:spLocks noChangeArrowheads="1"/>
          </p:cNvSpPr>
          <p:nvPr/>
        </p:nvSpPr>
        <p:spPr bwMode="auto">
          <a:xfrm>
            <a:off x="1422400" y="3886565"/>
            <a:ext cx="2288117" cy="2281767"/>
          </a:xfrm>
          <a:prstGeom prst="rect">
            <a:avLst/>
          </a:prstGeom>
          <a:blipFill dpi="0" rotWithShape="1">
            <a:blip r:embed="rId3"/>
            <a:srcRect/>
            <a:stretch>
              <a:fillRect r="-15987"/>
            </a:stretch>
          </a:blipFill>
          <a:ln>
            <a:noFill/>
          </a:ln>
          <a:extLst/>
        </p:spPr>
        <p:txBody>
          <a:bodyPr/>
          <a:lstStyle/>
          <a:p>
            <a:endParaRPr lang="zh-CN" altLang="en-US" sz="2400"/>
          </a:p>
        </p:txBody>
      </p:sp>
      <p:sp>
        <p:nvSpPr>
          <p:cNvPr id="4" name="Rectangle 23" descr="sy_20111224160806078015"/>
          <p:cNvSpPr>
            <a:spLocks noChangeArrowheads="1"/>
          </p:cNvSpPr>
          <p:nvPr/>
        </p:nvSpPr>
        <p:spPr bwMode="auto">
          <a:xfrm>
            <a:off x="3774018" y="1604798"/>
            <a:ext cx="2288116" cy="2281767"/>
          </a:xfrm>
          <a:prstGeom prst="rect">
            <a:avLst/>
          </a:prstGeom>
          <a:blipFill dpi="0" rotWithShape="1">
            <a:blip r:embed="rId4"/>
            <a:srcRect/>
            <a:stretch>
              <a:fillRect b="-29693"/>
            </a:stretch>
          </a:blipFill>
          <a:ln>
            <a:noFill/>
          </a:ln>
          <a:extLst/>
        </p:spPr>
        <p:txBody>
          <a:bodyPr/>
          <a:lstStyle/>
          <a:p>
            <a:endParaRPr lang="zh-CN" altLang="en-US" sz="2400"/>
          </a:p>
        </p:txBody>
      </p:sp>
      <p:sp>
        <p:nvSpPr>
          <p:cNvPr id="5" name="Rectangle 24"/>
          <p:cNvSpPr>
            <a:spLocks noChangeArrowheads="1"/>
          </p:cNvSpPr>
          <p:nvPr/>
        </p:nvSpPr>
        <p:spPr bwMode="auto">
          <a:xfrm>
            <a:off x="3774017" y="3886565"/>
            <a:ext cx="2288117" cy="2281767"/>
          </a:xfrm>
          <a:prstGeom prst="rect">
            <a:avLst/>
          </a:prstGeom>
          <a:solidFill>
            <a:srgbClr val="DE5968"/>
          </a:solidFill>
          <a:ln>
            <a:noFill/>
          </a:ln>
          <a:extLst/>
        </p:spPr>
        <p:txBody>
          <a:bodyPr/>
          <a:lstStyle/>
          <a:p>
            <a:endParaRPr lang="zh-CN" altLang="en-US" sz="2400"/>
          </a:p>
        </p:txBody>
      </p:sp>
      <p:sp>
        <p:nvSpPr>
          <p:cNvPr id="6" name="Freeform 25" descr="17957756_101728372001_2副本"/>
          <p:cNvSpPr>
            <a:spLocks/>
          </p:cNvSpPr>
          <p:nvPr/>
        </p:nvSpPr>
        <p:spPr bwMode="auto">
          <a:xfrm>
            <a:off x="6125634" y="1604798"/>
            <a:ext cx="4643967" cy="4563533"/>
          </a:xfrm>
          <a:custGeom>
            <a:avLst/>
            <a:gdLst>
              <a:gd name="T0" fmla="*/ 0 w 2507"/>
              <a:gd name="T1" fmla="*/ 0 h 2464"/>
              <a:gd name="T2" fmla="*/ 0 w 2507"/>
              <a:gd name="T3" fmla="*/ 1232 h 2464"/>
              <a:gd name="T4" fmla="*/ 0 w 2507"/>
              <a:gd name="T5" fmla="*/ 2464 h 2464"/>
              <a:gd name="T6" fmla="*/ 2507 w 2507"/>
              <a:gd name="T7" fmla="*/ 2464 h 2464"/>
              <a:gd name="T8" fmla="*/ 2507 w 2507"/>
              <a:gd name="T9" fmla="*/ 1232 h 2464"/>
              <a:gd name="T10" fmla="*/ 2507 w 2507"/>
              <a:gd name="T11" fmla="*/ 0 h 2464"/>
              <a:gd name="T12" fmla="*/ 0 w 2507"/>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2507" h="2464">
                <a:moveTo>
                  <a:pt x="0" y="0"/>
                </a:moveTo>
                <a:lnTo>
                  <a:pt x="0" y="1232"/>
                </a:lnTo>
                <a:lnTo>
                  <a:pt x="0" y="2464"/>
                </a:lnTo>
                <a:lnTo>
                  <a:pt x="2507" y="2464"/>
                </a:lnTo>
                <a:lnTo>
                  <a:pt x="2507" y="1232"/>
                </a:lnTo>
                <a:lnTo>
                  <a:pt x="2507" y="0"/>
                </a:lnTo>
                <a:lnTo>
                  <a:pt x="0" y="0"/>
                </a:lnTo>
                <a:close/>
              </a:path>
            </a:pathLst>
          </a:custGeom>
          <a:blipFill dpi="0" rotWithShape="1">
            <a:blip r:embed="rId5"/>
            <a:srcRect/>
            <a:stretch>
              <a:fillRect b="-2240"/>
            </a:stretch>
          </a:blipFill>
          <a:ln>
            <a:noFill/>
          </a:ln>
          <a:effectLst>
            <a:outerShdw dist="50800" dir="5400000" algn="ctr" rotWithShape="0">
              <a:srgbClr val="000000">
                <a:alpha val="43137"/>
              </a:srgbClr>
            </a:outerShdw>
          </a:effectLst>
          <a:extLst/>
        </p:spPr>
        <p:txBody>
          <a:bodyPr/>
          <a:lstStyle/>
          <a:p>
            <a:endParaRPr lang="zh-CN" altLang="en-US" sz="2400" dirty="0"/>
          </a:p>
        </p:txBody>
      </p:sp>
      <p:sp>
        <p:nvSpPr>
          <p:cNvPr id="7" name="Rectangle 26"/>
          <p:cNvSpPr>
            <a:spLocks noChangeArrowheads="1"/>
          </p:cNvSpPr>
          <p:nvPr/>
        </p:nvSpPr>
        <p:spPr bwMode="auto">
          <a:xfrm>
            <a:off x="1653118" y="2268161"/>
            <a:ext cx="187904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sz="1200" dirty="0">
                <a:solidFill>
                  <a:schemeClr val="bg1"/>
                </a:solidFill>
                <a:latin typeface="微软雅黑" panose="020B0503020204020204" pitchFamily="82" charset="2"/>
                <a:ea typeface="微软雅黑" panose="020B0503020204020204" pitchFamily="82" charset="2"/>
              </a:rPr>
              <a:t>点击添加文字内容点击添加文字内容点击添加文字内容点击添加文字点击添加文字内容点击添加文字内容点击添加文字内容</a:t>
            </a:r>
          </a:p>
        </p:txBody>
      </p:sp>
      <p:sp>
        <p:nvSpPr>
          <p:cNvPr id="8" name="Rectangle 27"/>
          <p:cNvSpPr>
            <a:spLocks noChangeArrowheads="1"/>
          </p:cNvSpPr>
          <p:nvPr/>
        </p:nvSpPr>
        <p:spPr bwMode="auto">
          <a:xfrm>
            <a:off x="4015318" y="4579561"/>
            <a:ext cx="187904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sz="1200" dirty="0">
                <a:solidFill>
                  <a:schemeClr val="bg1"/>
                </a:solidFill>
                <a:latin typeface="微软雅黑" panose="020B0503020204020204" pitchFamily="82" charset="2"/>
                <a:ea typeface="微软雅黑" panose="020B0503020204020204" pitchFamily="82" charset="2"/>
              </a:rPr>
              <a:t>点击添加文字内容点击添加文字内容点击添加文字内容点击添加文字点击添加文字内容点击添加文字内容点击添加文字内容</a:t>
            </a:r>
          </a:p>
        </p:txBody>
      </p:sp>
      <p:sp>
        <p:nvSpPr>
          <p:cNvPr id="13" name="文本框 118"/>
          <p:cNvSpPr>
            <a:spLocks noChangeArrowheads="1"/>
          </p:cNvSpPr>
          <p:nvPr/>
        </p:nvSpPr>
        <p:spPr bwMode="auto">
          <a:xfrm>
            <a:off x="1602625" y="1806548"/>
            <a:ext cx="19800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chemeClr val="bg1"/>
                </a:solidFill>
                <a:latin typeface="微软雅黑" panose="020B0503020204020204" pitchFamily="82" charset="2"/>
                <a:ea typeface="微软雅黑" panose="020B0503020204020204" pitchFamily="82" charset="2"/>
                <a:sym typeface="Calibri" pitchFamily="34" charset="0"/>
              </a:rPr>
              <a:t>中国青年志愿者</a:t>
            </a:r>
            <a:endParaRPr lang="zh-CN" altLang="en-US" sz="2000" b="1" dirty="0">
              <a:solidFill>
                <a:schemeClr val="bg1"/>
              </a:solidFill>
              <a:latin typeface="微软雅黑" panose="020B0503020204020204" pitchFamily="82" charset="2"/>
              <a:ea typeface="微软雅黑" panose="020B0503020204020204" pitchFamily="82" charset="2"/>
              <a:sym typeface="宋体" panose="02010600030101010101" pitchFamily="2" charset="-122"/>
            </a:endParaRPr>
          </a:p>
        </p:txBody>
      </p:sp>
      <p:sp>
        <p:nvSpPr>
          <p:cNvPr id="14" name="文本框 118"/>
          <p:cNvSpPr>
            <a:spLocks noChangeArrowheads="1"/>
          </p:cNvSpPr>
          <p:nvPr/>
        </p:nvSpPr>
        <p:spPr bwMode="auto">
          <a:xfrm>
            <a:off x="3923794" y="4169920"/>
            <a:ext cx="19800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chemeClr val="bg1"/>
                </a:solidFill>
                <a:latin typeface="微软雅黑" panose="020B0503020204020204" pitchFamily="82" charset="2"/>
                <a:ea typeface="微软雅黑" panose="020B0503020204020204" pitchFamily="82" charset="2"/>
                <a:sym typeface="Calibri" pitchFamily="34" charset="0"/>
              </a:rPr>
              <a:t>中国青年志愿者</a:t>
            </a:r>
            <a:endParaRPr lang="zh-CN" altLang="en-US" sz="2000" b="1" dirty="0">
              <a:solidFill>
                <a:schemeClr val="bg1"/>
              </a:solidFill>
              <a:latin typeface="微软雅黑" panose="020B0503020204020204" pitchFamily="82" charset="2"/>
              <a:ea typeface="微软雅黑" panose="020B0503020204020204" pitchFamily="82" charset="2"/>
              <a:sym typeface="宋体" panose="02010600030101010101" pitchFamily="2" charset="-122"/>
            </a:endParaRPr>
          </a:p>
        </p:txBody>
      </p:sp>
      <p:sp>
        <p:nvSpPr>
          <p:cNvPr id="11" name="矩形 10"/>
          <p:cNvSpPr/>
          <p:nvPr/>
        </p:nvSpPr>
        <p:spPr>
          <a:xfrm>
            <a:off x="247973" y="341556"/>
            <a:ext cx="108488" cy="325464"/>
          </a:xfrm>
          <a:prstGeom prst="rect">
            <a:avLst/>
          </a:pr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47"/>
          <p:cNvSpPr>
            <a:spLocks noChangeArrowheads="1"/>
          </p:cNvSpPr>
          <p:nvPr/>
        </p:nvSpPr>
        <p:spPr bwMode="auto">
          <a:xfrm>
            <a:off x="373639" y="247971"/>
            <a:ext cx="226107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点击添加文字内容</a:t>
            </a:r>
            <a:endParaRPr lang="en-US" altLang="zh-CN"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endParaRPr>
          </a:p>
        </p:txBody>
      </p:sp>
    </p:spTree>
    <p:extLst>
      <p:ext uri="{BB962C8B-B14F-4D97-AF65-F5344CB8AC3E}">
        <p14:creationId xmlns:p14="http://schemas.microsoft.com/office/powerpoint/2010/main" val="2504017014"/>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vertical)">
                                      <p:cBhvr>
                                        <p:cTn id="7" dur="500"/>
                                        <p:tgtEl>
                                          <p:spTgt spid="4"/>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500"/>
                                        <p:tgtEl>
                                          <p:spTgt spid="2"/>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4" presetClass="entr" presetSubtype="5"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randombar(vertical)">
                                      <p:cBhvr>
                                        <p:cTn id="25" dur="500"/>
                                        <p:tgtEl>
                                          <p:spTgt spid="3"/>
                                        </p:tgtEl>
                                      </p:cBhvr>
                                    </p:animEffect>
                                  </p:childTnLst>
                                </p:cTn>
                              </p:par>
                            </p:childTnLst>
                          </p:cTn>
                        </p:par>
                        <p:par>
                          <p:cTn id="26" fill="hold">
                            <p:stCondLst>
                              <p:cond delay="30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par>
                          <p:cTn id="30" fill="hold">
                            <p:stCondLst>
                              <p:cond delay="3500"/>
                            </p:stCondLst>
                            <p:childTnLst>
                              <p:par>
                                <p:cTn id="31" presetID="16" presetClass="entr" presetSubtype="21"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barn(inVertical)">
                                      <p:cBhvr>
                                        <p:cTn id="33" dur="500"/>
                                        <p:tgtEl>
                                          <p:spTgt spid="14"/>
                                        </p:tgtEl>
                                      </p:cBhvr>
                                    </p:animEffect>
                                  </p:childTnLst>
                                </p:cTn>
                              </p:par>
                            </p:childTnLst>
                          </p:cTn>
                        </p:par>
                        <p:par>
                          <p:cTn id="34" fill="hold">
                            <p:stCondLst>
                              <p:cond delay="4000"/>
                            </p:stCondLst>
                            <p:childTnLst>
                              <p:par>
                                <p:cTn id="35" presetID="42" presetClass="entr" presetSubtype="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par>
                          <p:cTn id="40" fill="hold">
                            <p:stCondLst>
                              <p:cond delay="5000"/>
                            </p:stCondLst>
                            <p:childTnLst>
                              <p:par>
                                <p:cTn id="41" presetID="13" presetClass="entr" presetSubtype="16"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plus(in)">
                                      <p:cBhvr>
                                        <p:cTn id="4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131"/>
          <p:cNvSpPr>
            <a:spLocks/>
          </p:cNvSpPr>
          <p:nvPr/>
        </p:nvSpPr>
        <p:spPr bwMode="auto">
          <a:xfrm>
            <a:off x="2448982" y="1987694"/>
            <a:ext cx="4859338" cy="4205288"/>
          </a:xfrm>
          <a:custGeom>
            <a:avLst/>
            <a:gdLst>
              <a:gd name="T0" fmla="*/ 2297 w 3061"/>
              <a:gd name="T1" fmla="*/ 0 h 2649"/>
              <a:gd name="T2" fmla="*/ 3061 w 3061"/>
              <a:gd name="T3" fmla="*/ 1325 h 2649"/>
              <a:gd name="T4" fmla="*/ 2297 w 3061"/>
              <a:gd name="T5" fmla="*/ 2649 h 2649"/>
              <a:gd name="T6" fmla="*/ 764 w 3061"/>
              <a:gd name="T7" fmla="*/ 2649 h 2649"/>
              <a:gd name="T8" fmla="*/ 0 w 3061"/>
              <a:gd name="T9" fmla="*/ 1325 h 2649"/>
              <a:gd name="T10" fmla="*/ 764 w 3061"/>
              <a:gd name="T11" fmla="*/ 0 h 2649"/>
              <a:gd name="T12" fmla="*/ 2297 w 3061"/>
              <a:gd name="T13" fmla="*/ 0 h 2649"/>
            </a:gdLst>
            <a:ahLst/>
            <a:cxnLst>
              <a:cxn ang="0">
                <a:pos x="T0" y="T1"/>
              </a:cxn>
              <a:cxn ang="0">
                <a:pos x="T2" y="T3"/>
              </a:cxn>
              <a:cxn ang="0">
                <a:pos x="T4" y="T5"/>
              </a:cxn>
              <a:cxn ang="0">
                <a:pos x="T6" y="T7"/>
              </a:cxn>
              <a:cxn ang="0">
                <a:pos x="T8" y="T9"/>
              </a:cxn>
              <a:cxn ang="0">
                <a:pos x="T10" y="T11"/>
              </a:cxn>
              <a:cxn ang="0">
                <a:pos x="T12" y="T13"/>
              </a:cxn>
            </a:cxnLst>
            <a:rect l="0" t="0" r="r" b="b"/>
            <a:pathLst>
              <a:path w="3061" h="2649">
                <a:moveTo>
                  <a:pt x="2297" y="0"/>
                </a:moveTo>
                <a:lnTo>
                  <a:pt x="3061" y="1325"/>
                </a:lnTo>
                <a:lnTo>
                  <a:pt x="2297" y="2649"/>
                </a:lnTo>
                <a:lnTo>
                  <a:pt x="764" y="2649"/>
                </a:lnTo>
                <a:lnTo>
                  <a:pt x="0" y="1325"/>
                </a:lnTo>
                <a:lnTo>
                  <a:pt x="764" y="0"/>
                </a:lnTo>
                <a:lnTo>
                  <a:pt x="22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33"/>
          <p:cNvSpPr>
            <a:spLocks/>
          </p:cNvSpPr>
          <p:nvPr/>
        </p:nvSpPr>
        <p:spPr bwMode="auto">
          <a:xfrm>
            <a:off x="1216025" y="1807796"/>
            <a:ext cx="2430463" cy="2103438"/>
          </a:xfrm>
          <a:custGeom>
            <a:avLst/>
            <a:gdLst>
              <a:gd name="T0" fmla="*/ 767 w 1531"/>
              <a:gd name="T1" fmla="*/ 0 h 1325"/>
              <a:gd name="T2" fmla="*/ 767 w 1531"/>
              <a:gd name="T3" fmla="*/ 0 h 1325"/>
              <a:gd name="T4" fmla="*/ 0 w 1531"/>
              <a:gd name="T5" fmla="*/ 442 h 1325"/>
              <a:gd name="T6" fmla="*/ 1531 w 1531"/>
              <a:gd name="T7" fmla="*/ 1325 h 1325"/>
              <a:gd name="T8" fmla="*/ 767 w 1531"/>
              <a:gd name="T9" fmla="*/ 0 h 1325"/>
            </a:gdLst>
            <a:ahLst/>
            <a:cxnLst>
              <a:cxn ang="0">
                <a:pos x="T0" y="T1"/>
              </a:cxn>
              <a:cxn ang="0">
                <a:pos x="T2" y="T3"/>
              </a:cxn>
              <a:cxn ang="0">
                <a:pos x="T4" y="T5"/>
              </a:cxn>
              <a:cxn ang="0">
                <a:pos x="T6" y="T7"/>
              </a:cxn>
              <a:cxn ang="0">
                <a:pos x="T8" y="T9"/>
              </a:cxn>
            </a:cxnLst>
            <a:rect l="0" t="0" r="r" b="b"/>
            <a:pathLst>
              <a:path w="1531" h="1325">
                <a:moveTo>
                  <a:pt x="767" y="0"/>
                </a:moveTo>
                <a:lnTo>
                  <a:pt x="767" y="0"/>
                </a:lnTo>
                <a:lnTo>
                  <a:pt x="0" y="442"/>
                </a:lnTo>
                <a:lnTo>
                  <a:pt x="1531" y="1325"/>
                </a:lnTo>
                <a:lnTo>
                  <a:pt x="76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41"/>
          <p:cNvSpPr>
            <a:spLocks/>
          </p:cNvSpPr>
          <p:nvPr/>
        </p:nvSpPr>
        <p:spPr bwMode="auto">
          <a:xfrm>
            <a:off x="2448982" y="1854344"/>
            <a:ext cx="2428875" cy="2103438"/>
          </a:xfrm>
          <a:custGeom>
            <a:avLst/>
            <a:gdLst>
              <a:gd name="T0" fmla="*/ 764 w 1530"/>
              <a:gd name="T1" fmla="*/ 0 h 1325"/>
              <a:gd name="T2" fmla="*/ 764 w 1530"/>
              <a:gd name="T3" fmla="*/ 0 h 1325"/>
              <a:gd name="T4" fmla="*/ 0 w 1530"/>
              <a:gd name="T5" fmla="*/ 1325 h 1325"/>
              <a:gd name="T6" fmla="*/ 1530 w 1530"/>
              <a:gd name="T7" fmla="*/ 442 h 1325"/>
              <a:gd name="T8" fmla="*/ 764 w 1530"/>
              <a:gd name="T9" fmla="*/ 0 h 1325"/>
            </a:gdLst>
            <a:ahLst/>
            <a:cxnLst>
              <a:cxn ang="0">
                <a:pos x="T0" y="T1"/>
              </a:cxn>
              <a:cxn ang="0">
                <a:pos x="T2" y="T3"/>
              </a:cxn>
              <a:cxn ang="0">
                <a:pos x="T4" y="T5"/>
              </a:cxn>
              <a:cxn ang="0">
                <a:pos x="T6" y="T7"/>
              </a:cxn>
              <a:cxn ang="0">
                <a:pos x="T8" y="T9"/>
              </a:cxn>
            </a:cxnLst>
            <a:rect l="0" t="0" r="r" b="b"/>
            <a:pathLst>
              <a:path w="1530" h="1325">
                <a:moveTo>
                  <a:pt x="764" y="0"/>
                </a:moveTo>
                <a:lnTo>
                  <a:pt x="764" y="0"/>
                </a:lnTo>
                <a:lnTo>
                  <a:pt x="0" y="1325"/>
                </a:lnTo>
                <a:lnTo>
                  <a:pt x="1530" y="442"/>
                </a:lnTo>
                <a:lnTo>
                  <a:pt x="7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42" name="组合 41"/>
          <p:cNvGrpSpPr/>
          <p:nvPr/>
        </p:nvGrpSpPr>
        <p:grpSpPr>
          <a:xfrm flipH="1">
            <a:off x="5531217" y="1570181"/>
            <a:ext cx="4229391" cy="4527551"/>
            <a:chOff x="6013699" y="968734"/>
            <a:chExt cx="3944937" cy="4527551"/>
          </a:xfrm>
        </p:grpSpPr>
        <p:sp>
          <p:nvSpPr>
            <p:cNvPr id="43" name="Freeform 87"/>
            <p:cNvSpPr>
              <a:spLocks/>
            </p:cNvSpPr>
            <p:nvPr/>
          </p:nvSpPr>
          <p:spPr bwMode="auto">
            <a:xfrm>
              <a:off x="6064499" y="2970572"/>
              <a:ext cx="3443288" cy="458788"/>
            </a:xfrm>
            <a:custGeom>
              <a:avLst/>
              <a:gdLst>
                <a:gd name="T0" fmla="*/ 704 w 1607"/>
                <a:gd name="T1" fmla="*/ 116 h 214"/>
                <a:gd name="T2" fmla="*/ 0 w 1607"/>
                <a:gd name="T3" fmla="*/ 138 h 214"/>
                <a:gd name="T4" fmla="*/ 0 w 1607"/>
                <a:gd name="T5" fmla="*/ 168 h 214"/>
                <a:gd name="T6" fmla="*/ 706 w 1607"/>
                <a:gd name="T7" fmla="*/ 190 h 214"/>
                <a:gd name="T8" fmla="*/ 1529 w 1607"/>
                <a:gd name="T9" fmla="*/ 214 h 214"/>
                <a:gd name="T10" fmla="*/ 1602 w 1607"/>
                <a:gd name="T11" fmla="*/ 209 h 214"/>
                <a:gd name="T12" fmla="*/ 1607 w 1607"/>
                <a:gd name="T13" fmla="*/ 0 h 214"/>
                <a:gd name="T14" fmla="*/ 704 w 1607"/>
                <a:gd name="T15" fmla="*/ 116 h 2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7" h="214">
                  <a:moveTo>
                    <a:pt x="704" y="116"/>
                  </a:moveTo>
                  <a:cubicBezTo>
                    <a:pt x="0" y="138"/>
                    <a:pt x="0" y="138"/>
                    <a:pt x="0" y="138"/>
                  </a:cubicBezTo>
                  <a:cubicBezTo>
                    <a:pt x="0" y="168"/>
                    <a:pt x="0" y="168"/>
                    <a:pt x="0" y="168"/>
                  </a:cubicBezTo>
                  <a:cubicBezTo>
                    <a:pt x="706" y="190"/>
                    <a:pt x="706" y="190"/>
                    <a:pt x="706" y="190"/>
                  </a:cubicBezTo>
                  <a:cubicBezTo>
                    <a:pt x="1529" y="214"/>
                    <a:pt x="1529" y="214"/>
                    <a:pt x="1529" y="214"/>
                  </a:cubicBezTo>
                  <a:cubicBezTo>
                    <a:pt x="1602" y="209"/>
                    <a:pt x="1602" y="209"/>
                    <a:pt x="1602" y="209"/>
                  </a:cubicBezTo>
                  <a:cubicBezTo>
                    <a:pt x="1607" y="0"/>
                    <a:pt x="1607" y="0"/>
                    <a:pt x="1607" y="0"/>
                  </a:cubicBezTo>
                  <a:cubicBezTo>
                    <a:pt x="1607" y="0"/>
                    <a:pt x="1090" y="92"/>
                    <a:pt x="704" y="116"/>
                  </a:cubicBezTo>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88"/>
            <p:cNvSpPr>
              <a:spLocks/>
            </p:cNvSpPr>
            <p:nvPr/>
          </p:nvSpPr>
          <p:spPr bwMode="auto">
            <a:xfrm>
              <a:off x="6064499" y="3386497"/>
              <a:ext cx="3582988" cy="1477963"/>
            </a:xfrm>
            <a:custGeom>
              <a:avLst/>
              <a:gdLst>
                <a:gd name="T0" fmla="*/ 1251 w 1672"/>
                <a:gd name="T1" fmla="*/ 184 h 690"/>
                <a:gd name="T2" fmla="*/ 876 w 1672"/>
                <a:gd name="T3" fmla="*/ 66 h 690"/>
                <a:gd name="T4" fmla="*/ 286 w 1672"/>
                <a:gd name="T5" fmla="*/ 17 h 690"/>
                <a:gd name="T6" fmla="*/ 0 w 1672"/>
                <a:gd name="T7" fmla="*/ 0 h 690"/>
                <a:gd name="T8" fmla="*/ 0 w 1672"/>
                <a:gd name="T9" fmla="*/ 25 h 690"/>
                <a:gd name="T10" fmla="*/ 287 w 1672"/>
                <a:gd name="T11" fmla="*/ 40 h 690"/>
                <a:gd name="T12" fmla="*/ 835 w 1672"/>
                <a:gd name="T13" fmla="*/ 121 h 690"/>
                <a:gd name="T14" fmla="*/ 1485 w 1672"/>
                <a:gd name="T15" fmla="*/ 598 h 690"/>
                <a:gd name="T16" fmla="*/ 1652 w 1672"/>
                <a:gd name="T17" fmla="*/ 686 h 690"/>
                <a:gd name="T18" fmla="*/ 1672 w 1672"/>
                <a:gd name="T19" fmla="*/ 391 h 690"/>
                <a:gd name="T20" fmla="*/ 1251 w 1672"/>
                <a:gd name="T21" fmla="*/ 184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2" h="690">
                  <a:moveTo>
                    <a:pt x="1251" y="184"/>
                  </a:moveTo>
                  <a:cubicBezTo>
                    <a:pt x="1047" y="98"/>
                    <a:pt x="876" y="66"/>
                    <a:pt x="876" y="66"/>
                  </a:cubicBezTo>
                  <a:cubicBezTo>
                    <a:pt x="712" y="24"/>
                    <a:pt x="286" y="17"/>
                    <a:pt x="286" y="17"/>
                  </a:cubicBezTo>
                  <a:cubicBezTo>
                    <a:pt x="0" y="0"/>
                    <a:pt x="0" y="0"/>
                    <a:pt x="0" y="0"/>
                  </a:cubicBezTo>
                  <a:cubicBezTo>
                    <a:pt x="0" y="25"/>
                    <a:pt x="0" y="25"/>
                    <a:pt x="0" y="25"/>
                  </a:cubicBezTo>
                  <a:cubicBezTo>
                    <a:pt x="287" y="40"/>
                    <a:pt x="287" y="40"/>
                    <a:pt x="287" y="40"/>
                  </a:cubicBezTo>
                  <a:cubicBezTo>
                    <a:pt x="684" y="66"/>
                    <a:pt x="835" y="121"/>
                    <a:pt x="835" y="121"/>
                  </a:cubicBezTo>
                  <a:cubicBezTo>
                    <a:pt x="1038" y="197"/>
                    <a:pt x="1313" y="435"/>
                    <a:pt x="1485" y="598"/>
                  </a:cubicBezTo>
                  <a:cubicBezTo>
                    <a:pt x="1583" y="690"/>
                    <a:pt x="1652" y="686"/>
                    <a:pt x="1652" y="686"/>
                  </a:cubicBezTo>
                  <a:cubicBezTo>
                    <a:pt x="1672" y="391"/>
                    <a:pt x="1672" y="391"/>
                    <a:pt x="1672" y="391"/>
                  </a:cubicBezTo>
                  <a:lnTo>
                    <a:pt x="1251" y="184"/>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89"/>
            <p:cNvSpPr>
              <a:spLocks/>
            </p:cNvSpPr>
            <p:nvPr/>
          </p:nvSpPr>
          <p:spPr bwMode="auto">
            <a:xfrm>
              <a:off x="6064499" y="3321409"/>
              <a:ext cx="3171825" cy="698500"/>
            </a:xfrm>
            <a:custGeom>
              <a:avLst/>
              <a:gdLst>
                <a:gd name="T0" fmla="*/ 0 w 1480"/>
                <a:gd name="T1" fmla="*/ 0 h 326"/>
                <a:gd name="T2" fmla="*/ 0 w 1480"/>
                <a:gd name="T3" fmla="*/ 31 h 326"/>
                <a:gd name="T4" fmla="*/ 726 w 1480"/>
                <a:gd name="T5" fmla="*/ 76 h 326"/>
                <a:gd name="T6" fmla="*/ 1382 w 1480"/>
                <a:gd name="T7" fmla="*/ 285 h 326"/>
                <a:gd name="T8" fmla="*/ 1471 w 1480"/>
                <a:gd name="T9" fmla="*/ 316 h 326"/>
                <a:gd name="T10" fmla="*/ 1480 w 1480"/>
                <a:gd name="T11" fmla="*/ 45 h 326"/>
                <a:gd name="T12" fmla="*/ 0 w 1480"/>
                <a:gd name="T13" fmla="*/ 0 h 326"/>
              </a:gdLst>
              <a:ahLst/>
              <a:cxnLst>
                <a:cxn ang="0">
                  <a:pos x="T0" y="T1"/>
                </a:cxn>
                <a:cxn ang="0">
                  <a:pos x="T2" y="T3"/>
                </a:cxn>
                <a:cxn ang="0">
                  <a:pos x="T4" y="T5"/>
                </a:cxn>
                <a:cxn ang="0">
                  <a:pos x="T6" y="T7"/>
                </a:cxn>
                <a:cxn ang="0">
                  <a:pos x="T8" y="T9"/>
                </a:cxn>
                <a:cxn ang="0">
                  <a:pos x="T10" y="T11"/>
                </a:cxn>
                <a:cxn ang="0">
                  <a:pos x="T12" y="T13"/>
                </a:cxn>
              </a:cxnLst>
              <a:rect l="0" t="0" r="r" b="b"/>
              <a:pathLst>
                <a:path w="1480" h="326">
                  <a:moveTo>
                    <a:pt x="0" y="0"/>
                  </a:moveTo>
                  <a:cubicBezTo>
                    <a:pt x="0" y="31"/>
                    <a:pt x="0" y="31"/>
                    <a:pt x="0" y="31"/>
                  </a:cubicBezTo>
                  <a:cubicBezTo>
                    <a:pt x="726" y="76"/>
                    <a:pt x="726" y="76"/>
                    <a:pt x="726" y="76"/>
                  </a:cubicBezTo>
                  <a:cubicBezTo>
                    <a:pt x="1000" y="98"/>
                    <a:pt x="1244" y="210"/>
                    <a:pt x="1382" y="285"/>
                  </a:cubicBezTo>
                  <a:cubicBezTo>
                    <a:pt x="1457" y="326"/>
                    <a:pt x="1471" y="316"/>
                    <a:pt x="1471" y="316"/>
                  </a:cubicBezTo>
                  <a:cubicBezTo>
                    <a:pt x="1480" y="45"/>
                    <a:pt x="1480" y="45"/>
                    <a:pt x="1480" y="45"/>
                  </a:cubicBezTo>
                  <a:lnTo>
                    <a:pt x="0" y="0"/>
                  </a:lnTo>
                  <a:close/>
                </a:path>
              </a:pathLst>
            </a:custGeom>
            <a:solidFill>
              <a:srgbClr val="FB70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sp>
          <p:nvSpPr>
            <p:cNvPr id="46" name="Freeform 90"/>
            <p:cNvSpPr>
              <a:spLocks/>
            </p:cNvSpPr>
            <p:nvPr/>
          </p:nvSpPr>
          <p:spPr bwMode="auto">
            <a:xfrm>
              <a:off x="6064499" y="2481622"/>
              <a:ext cx="3367088" cy="795338"/>
            </a:xfrm>
            <a:custGeom>
              <a:avLst/>
              <a:gdLst>
                <a:gd name="T0" fmla="*/ 1491 w 1571"/>
                <a:gd name="T1" fmla="*/ 0 h 371"/>
                <a:gd name="T2" fmla="*/ 726 w 1571"/>
                <a:gd name="T3" fmla="*/ 287 h 371"/>
                <a:gd name="T4" fmla="*/ 0 w 1571"/>
                <a:gd name="T5" fmla="*/ 343 h 371"/>
                <a:gd name="T6" fmla="*/ 0 w 1571"/>
                <a:gd name="T7" fmla="*/ 371 h 371"/>
                <a:gd name="T8" fmla="*/ 550 w 1571"/>
                <a:gd name="T9" fmla="*/ 361 h 371"/>
                <a:gd name="T10" fmla="*/ 1571 w 1571"/>
                <a:gd name="T11" fmla="*/ 245 h 371"/>
                <a:gd name="T12" fmla="*/ 1491 w 1571"/>
                <a:gd name="T13" fmla="*/ 0 h 371"/>
              </a:gdLst>
              <a:ahLst/>
              <a:cxnLst>
                <a:cxn ang="0">
                  <a:pos x="T0" y="T1"/>
                </a:cxn>
                <a:cxn ang="0">
                  <a:pos x="T2" y="T3"/>
                </a:cxn>
                <a:cxn ang="0">
                  <a:pos x="T4" y="T5"/>
                </a:cxn>
                <a:cxn ang="0">
                  <a:pos x="T6" y="T7"/>
                </a:cxn>
                <a:cxn ang="0">
                  <a:pos x="T8" y="T9"/>
                </a:cxn>
                <a:cxn ang="0">
                  <a:pos x="T10" y="T11"/>
                </a:cxn>
                <a:cxn ang="0">
                  <a:pos x="T12" y="T13"/>
                </a:cxn>
              </a:cxnLst>
              <a:rect l="0" t="0" r="r" b="b"/>
              <a:pathLst>
                <a:path w="1571" h="371">
                  <a:moveTo>
                    <a:pt x="1491" y="0"/>
                  </a:moveTo>
                  <a:cubicBezTo>
                    <a:pt x="1491" y="0"/>
                    <a:pt x="1040" y="255"/>
                    <a:pt x="726" y="287"/>
                  </a:cubicBezTo>
                  <a:cubicBezTo>
                    <a:pt x="726" y="287"/>
                    <a:pt x="451" y="323"/>
                    <a:pt x="0" y="343"/>
                  </a:cubicBezTo>
                  <a:cubicBezTo>
                    <a:pt x="0" y="371"/>
                    <a:pt x="0" y="371"/>
                    <a:pt x="0" y="371"/>
                  </a:cubicBezTo>
                  <a:cubicBezTo>
                    <a:pt x="159" y="368"/>
                    <a:pt x="408" y="363"/>
                    <a:pt x="550" y="361"/>
                  </a:cubicBezTo>
                  <a:cubicBezTo>
                    <a:pt x="1064" y="334"/>
                    <a:pt x="1571" y="245"/>
                    <a:pt x="1571" y="245"/>
                  </a:cubicBezTo>
                  <a:lnTo>
                    <a:pt x="1491" y="0"/>
                  </a:lnTo>
                  <a:close/>
                </a:path>
              </a:pathLst>
            </a:custGeom>
            <a:solidFill>
              <a:srgbClr val="F837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sp>
          <p:nvSpPr>
            <p:cNvPr id="47" name="Freeform 91"/>
            <p:cNvSpPr>
              <a:spLocks/>
            </p:cNvSpPr>
            <p:nvPr/>
          </p:nvSpPr>
          <p:spPr bwMode="auto">
            <a:xfrm>
              <a:off x="6064499" y="1235434"/>
              <a:ext cx="3527425" cy="1916113"/>
            </a:xfrm>
            <a:custGeom>
              <a:avLst/>
              <a:gdLst>
                <a:gd name="T0" fmla="*/ 1354 w 1646"/>
                <a:gd name="T1" fmla="*/ 0 h 895"/>
                <a:gd name="T2" fmla="*/ 821 w 1646"/>
                <a:gd name="T3" fmla="*/ 718 h 895"/>
                <a:gd name="T4" fmla="*/ 195 w 1646"/>
                <a:gd name="T5" fmla="*/ 846 h 895"/>
                <a:gd name="T6" fmla="*/ 0 w 1646"/>
                <a:gd name="T7" fmla="*/ 863 h 895"/>
                <a:gd name="T8" fmla="*/ 0 w 1646"/>
                <a:gd name="T9" fmla="*/ 895 h 895"/>
                <a:gd name="T10" fmla="*/ 194 w 1646"/>
                <a:gd name="T11" fmla="*/ 885 h 895"/>
                <a:gd name="T12" fmla="*/ 874 w 1646"/>
                <a:gd name="T13" fmla="*/ 779 h 895"/>
                <a:gd name="T14" fmla="*/ 1646 w 1646"/>
                <a:gd name="T15" fmla="*/ 164 h 895"/>
                <a:gd name="T16" fmla="*/ 1354 w 1646"/>
                <a:gd name="T17" fmla="*/ 0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6" h="895">
                  <a:moveTo>
                    <a:pt x="1354" y="0"/>
                  </a:moveTo>
                  <a:cubicBezTo>
                    <a:pt x="1354" y="0"/>
                    <a:pt x="1024" y="570"/>
                    <a:pt x="821" y="718"/>
                  </a:cubicBezTo>
                  <a:cubicBezTo>
                    <a:pt x="821" y="718"/>
                    <a:pt x="705" y="816"/>
                    <a:pt x="195" y="846"/>
                  </a:cubicBezTo>
                  <a:cubicBezTo>
                    <a:pt x="0" y="863"/>
                    <a:pt x="0" y="863"/>
                    <a:pt x="0" y="863"/>
                  </a:cubicBezTo>
                  <a:cubicBezTo>
                    <a:pt x="0" y="895"/>
                    <a:pt x="0" y="895"/>
                    <a:pt x="0" y="895"/>
                  </a:cubicBezTo>
                  <a:cubicBezTo>
                    <a:pt x="194" y="885"/>
                    <a:pt x="194" y="885"/>
                    <a:pt x="194" y="885"/>
                  </a:cubicBezTo>
                  <a:cubicBezTo>
                    <a:pt x="194" y="885"/>
                    <a:pt x="682" y="877"/>
                    <a:pt x="874" y="779"/>
                  </a:cubicBezTo>
                  <a:cubicBezTo>
                    <a:pt x="874" y="779"/>
                    <a:pt x="1338" y="484"/>
                    <a:pt x="1646" y="164"/>
                  </a:cubicBezTo>
                  <a:lnTo>
                    <a:pt x="1354" y="0"/>
                  </a:lnTo>
                  <a:close/>
                </a:path>
              </a:pathLst>
            </a:custGeom>
            <a:solidFill>
              <a:srgbClr val="F837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92"/>
            <p:cNvSpPr>
              <a:spLocks/>
            </p:cNvSpPr>
            <p:nvPr/>
          </p:nvSpPr>
          <p:spPr bwMode="auto">
            <a:xfrm>
              <a:off x="6064499" y="1624372"/>
              <a:ext cx="3689350" cy="1593850"/>
            </a:xfrm>
            <a:custGeom>
              <a:avLst/>
              <a:gdLst>
                <a:gd name="T0" fmla="*/ 1646 w 1722"/>
                <a:gd name="T1" fmla="*/ 45 h 744"/>
                <a:gd name="T2" fmla="*/ 1569 w 1722"/>
                <a:gd name="T3" fmla="*/ 44 h 744"/>
                <a:gd name="T4" fmla="*/ 836 w 1722"/>
                <a:gd name="T5" fmla="*/ 614 h 744"/>
                <a:gd name="T6" fmla="*/ 288 w 1722"/>
                <a:gd name="T7" fmla="*/ 695 h 744"/>
                <a:gd name="T8" fmla="*/ 0 w 1722"/>
                <a:gd name="T9" fmla="*/ 712 h 744"/>
                <a:gd name="T10" fmla="*/ 0 w 1722"/>
                <a:gd name="T11" fmla="*/ 744 h 744"/>
                <a:gd name="T12" fmla="*/ 286 w 1722"/>
                <a:gd name="T13" fmla="*/ 728 h 744"/>
                <a:gd name="T14" fmla="*/ 853 w 1722"/>
                <a:gd name="T15" fmla="*/ 670 h 744"/>
                <a:gd name="T16" fmla="*/ 1221 w 1722"/>
                <a:gd name="T17" fmla="*/ 541 h 744"/>
                <a:gd name="T18" fmla="*/ 1722 w 1722"/>
                <a:gd name="T19" fmla="*/ 302 h 744"/>
                <a:gd name="T20" fmla="*/ 1646 w 1722"/>
                <a:gd name="T21" fmla="*/ 45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2" h="744">
                  <a:moveTo>
                    <a:pt x="1646" y="45"/>
                  </a:moveTo>
                  <a:cubicBezTo>
                    <a:pt x="1646" y="45"/>
                    <a:pt x="1618" y="0"/>
                    <a:pt x="1569" y="44"/>
                  </a:cubicBezTo>
                  <a:cubicBezTo>
                    <a:pt x="1407" y="188"/>
                    <a:pt x="1036" y="511"/>
                    <a:pt x="836" y="614"/>
                  </a:cubicBezTo>
                  <a:cubicBezTo>
                    <a:pt x="836" y="614"/>
                    <a:pt x="661" y="680"/>
                    <a:pt x="288" y="695"/>
                  </a:cubicBezTo>
                  <a:cubicBezTo>
                    <a:pt x="0" y="712"/>
                    <a:pt x="0" y="712"/>
                    <a:pt x="0" y="712"/>
                  </a:cubicBezTo>
                  <a:cubicBezTo>
                    <a:pt x="0" y="744"/>
                    <a:pt x="0" y="744"/>
                    <a:pt x="0" y="744"/>
                  </a:cubicBezTo>
                  <a:cubicBezTo>
                    <a:pt x="286" y="728"/>
                    <a:pt x="286" y="728"/>
                    <a:pt x="286" y="728"/>
                  </a:cubicBezTo>
                  <a:cubicBezTo>
                    <a:pt x="286" y="728"/>
                    <a:pt x="689" y="712"/>
                    <a:pt x="853" y="670"/>
                  </a:cubicBezTo>
                  <a:cubicBezTo>
                    <a:pt x="853" y="670"/>
                    <a:pt x="1018" y="627"/>
                    <a:pt x="1221" y="541"/>
                  </a:cubicBezTo>
                  <a:cubicBezTo>
                    <a:pt x="1722" y="302"/>
                    <a:pt x="1722" y="302"/>
                    <a:pt x="1722" y="302"/>
                  </a:cubicBezTo>
                  <a:lnTo>
                    <a:pt x="1646" y="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Oval 93"/>
            <p:cNvSpPr>
              <a:spLocks noChangeArrowheads="1"/>
            </p:cNvSpPr>
            <p:nvPr/>
          </p:nvSpPr>
          <p:spPr bwMode="auto">
            <a:xfrm>
              <a:off x="9161711" y="2430822"/>
              <a:ext cx="573088" cy="573088"/>
            </a:xfrm>
            <a:prstGeom prst="ellipse">
              <a:avLst/>
            </a:prstGeom>
            <a:solidFill>
              <a:srgbClr val="DE59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r>
                <a:rPr lang="en-US" altLang="zh-CN" sz="2400" dirty="0">
                  <a:solidFill>
                    <a:schemeClr val="bg1"/>
                  </a:solidFill>
                </a:rPr>
                <a:t> 2</a:t>
              </a:r>
              <a:endParaRPr lang="zh-CN" altLang="en-US" sz="2400" dirty="0">
                <a:solidFill>
                  <a:schemeClr val="bg1"/>
                </a:solidFill>
              </a:endParaRPr>
            </a:p>
          </p:txBody>
        </p:sp>
        <p:sp>
          <p:nvSpPr>
            <p:cNvPr id="50" name="Oval 94"/>
            <p:cNvSpPr>
              <a:spLocks noChangeArrowheads="1"/>
            </p:cNvSpPr>
            <p:nvPr/>
          </p:nvSpPr>
          <p:spPr bwMode="auto">
            <a:xfrm>
              <a:off x="8941049" y="968734"/>
              <a:ext cx="760413" cy="758825"/>
            </a:xfrm>
            <a:prstGeom prst="ellipse">
              <a:avLst/>
            </a:prstGeom>
            <a:solidFill>
              <a:srgbClr val="DE59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r>
                <a:rPr lang="en-US" altLang="zh-CN" sz="2800" dirty="0">
                  <a:solidFill>
                    <a:schemeClr val="bg1"/>
                  </a:solidFill>
                </a:rPr>
                <a:t> 1</a:t>
              </a:r>
              <a:endParaRPr lang="zh-CN" altLang="en-US" sz="2800" dirty="0">
                <a:solidFill>
                  <a:schemeClr val="bg1"/>
                </a:solidFill>
              </a:endParaRPr>
            </a:p>
          </p:txBody>
        </p:sp>
        <p:sp>
          <p:nvSpPr>
            <p:cNvPr id="51" name="Oval 95"/>
            <p:cNvSpPr>
              <a:spLocks noChangeArrowheads="1"/>
            </p:cNvSpPr>
            <p:nvPr/>
          </p:nvSpPr>
          <p:spPr bwMode="auto">
            <a:xfrm>
              <a:off x="8990261" y="3402372"/>
              <a:ext cx="669925" cy="668338"/>
            </a:xfrm>
            <a:prstGeom prst="ellipse">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r>
                <a:rPr lang="en-US" altLang="zh-CN" sz="2800" dirty="0">
                  <a:solidFill>
                    <a:schemeClr val="bg1"/>
                  </a:solidFill>
                </a:rPr>
                <a:t> 3</a:t>
              </a:r>
              <a:endParaRPr lang="zh-CN" altLang="en-US" sz="2800" dirty="0">
                <a:solidFill>
                  <a:schemeClr val="bg1"/>
                </a:solidFill>
              </a:endParaRPr>
            </a:p>
          </p:txBody>
        </p:sp>
        <p:sp>
          <p:nvSpPr>
            <p:cNvPr id="52" name="Oval 96"/>
            <p:cNvSpPr>
              <a:spLocks noChangeArrowheads="1"/>
            </p:cNvSpPr>
            <p:nvPr/>
          </p:nvSpPr>
          <p:spPr bwMode="auto">
            <a:xfrm>
              <a:off x="9266486" y="4216759"/>
              <a:ext cx="638175" cy="638175"/>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97"/>
            <p:cNvSpPr>
              <a:spLocks/>
            </p:cNvSpPr>
            <p:nvPr/>
          </p:nvSpPr>
          <p:spPr bwMode="auto">
            <a:xfrm>
              <a:off x="6013699" y="3435709"/>
              <a:ext cx="3533775" cy="1914525"/>
            </a:xfrm>
            <a:custGeom>
              <a:avLst/>
              <a:gdLst>
                <a:gd name="T0" fmla="*/ 904 w 1649"/>
                <a:gd name="T1" fmla="*/ 117 h 894"/>
                <a:gd name="T2" fmla="*/ 224 w 1649"/>
                <a:gd name="T3" fmla="*/ 10 h 894"/>
                <a:gd name="T4" fmla="*/ 24 w 1649"/>
                <a:gd name="T5" fmla="*/ 0 h 894"/>
                <a:gd name="T6" fmla="*/ 0 w 1649"/>
                <a:gd name="T7" fmla="*/ 32 h 894"/>
                <a:gd name="T8" fmla="*/ 225 w 1649"/>
                <a:gd name="T9" fmla="*/ 49 h 894"/>
                <a:gd name="T10" fmla="*/ 850 w 1649"/>
                <a:gd name="T11" fmla="*/ 177 h 894"/>
                <a:gd name="T12" fmla="*/ 1387 w 1649"/>
                <a:gd name="T13" fmla="*/ 894 h 894"/>
                <a:gd name="T14" fmla="*/ 1649 w 1649"/>
                <a:gd name="T15" fmla="*/ 681 h 894"/>
                <a:gd name="T16" fmla="*/ 904 w 1649"/>
                <a:gd name="T17" fmla="*/ 117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9" h="894">
                  <a:moveTo>
                    <a:pt x="904" y="117"/>
                  </a:moveTo>
                  <a:cubicBezTo>
                    <a:pt x="741" y="33"/>
                    <a:pt x="224" y="10"/>
                    <a:pt x="224" y="10"/>
                  </a:cubicBezTo>
                  <a:cubicBezTo>
                    <a:pt x="24" y="0"/>
                    <a:pt x="24" y="0"/>
                    <a:pt x="24" y="0"/>
                  </a:cubicBezTo>
                  <a:cubicBezTo>
                    <a:pt x="0" y="32"/>
                    <a:pt x="0" y="32"/>
                    <a:pt x="0" y="32"/>
                  </a:cubicBezTo>
                  <a:cubicBezTo>
                    <a:pt x="225" y="49"/>
                    <a:pt x="225" y="49"/>
                    <a:pt x="225" y="49"/>
                  </a:cubicBezTo>
                  <a:cubicBezTo>
                    <a:pt x="735" y="79"/>
                    <a:pt x="850" y="177"/>
                    <a:pt x="850" y="177"/>
                  </a:cubicBezTo>
                  <a:cubicBezTo>
                    <a:pt x="1054" y="325"/>
                    <a:pt x="1387" y="894"/>
                    <a:pt x="1387" y="894"/>
                  </a:cubicBezTo>
                  <a:cubicBezTo>
                    <a:pt x="1649" y="681"/>
                    <a:pt x="1649" y="681"/>
                    <a:pt x="1649" y="681"/>
                  </a:cubicBezTo>
                  <a:cubicBezTo>
                    <a:pt x="1291" y="256"/>
                    <a:pt x="904" y="117"/>
                    <a:pt x="904" y="117"/>
                  </a:cubicBezTo>
                </a:path>
              </a:pathLst>
            </a:custGeom>
            <a:solidFill>
              <a:srgbClr val="F837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sp>
          <p:nvSpPr>
            <p:cNvPr id="54" name="Oval 98"/>
            <p:cNvSpPr>
              <a:spLocks noChangeArrowheads="1"/>
            </p:cNvSpPr>
            <p:nvPr/>
          </p:nvSpPr>
          <p:spPr bwMode="auto">
            <a:xfrm>
              <a:off x="8906124" y="4754922"/>
              <a:ext cx="741363" cy="741363"/>
            </a:xfrm>
            <a:prstGeom prst="ellipse">
              <a:avLst/>
            </a:prstGeom>
            <a:solidFill>
              <a:srgbClr val="DE59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r>
                <a:rPr lang="en-US" altLang="zh-CN" sz="3200" dirty="0">
                  <a:solidFill>
                    <a:schemeClr val="bg1"/>
                  </a:solidFill>
                </a:rPr>
                <a:t> 4</a:t>
              </a:r>
              <a:endParaRPr lang="zh-CN" altLang="en-US" sz="3200" dirty="0">
                <a:solidFill>
                  <a:schemeClr val="bg1"/>
                </a:solidFill>
              </a:endParaRPr>
            </a:p>
          </p:txBody>
        </p:sp>
        <p:sp>
          <p:nvSpPr>
            <p:cNvPr id="55" name="Oval 99"/>
            <p:cNvSpPr>
              <a:spLocks noChangeArrowheads="1"/>
            </p:cNvSpPr>
            <p:nvPr/>
          </p:nvSpPr>
          <p:spPr bwMode="auto">
            <a:xfrm>
              <a:off x="9304586" y="1646597"/>
              <a:ext cx="654050" cy="650875"/>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Oval 100"/>
            <p:cNvSpPr>
              <a:spLocks noChangeArrowheads="1"/>
            </p:cNvSpPr>
            <p:nvPr/>
          </p:nvSpPr>
          <p:spPr bwMode="auto">
            <a:xfrm>
              <a:off x="9274424" y="2995972"/>
              <a:ext cx="433388" cy="434975"/>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7" name="组合 56"/>
          <p:cNvGrpSpPr/>
          <p:nvPr/>
        </p:nvGrpSpPr>
        <p:grpSpPr>
          <a:xfrm flipH="1">
            <a:off x="9735078" y="3429505"/>
            <a:ext cx="2008790" cy="893763"/>
            <a:chOff x="2612957" y="2937966"/>
            <a:chExt cx="2379663" cy="893763"/>
          </a:xfrm>
        </p:grpSpPr>
        <p:sp>
          <p:nvSpPr>
            <p:cNvPr id="58" name="Freeform 101"/>
            <p:cNvSpPr>
              <a:spLocks noEditPoints="1"/>
            </p:cNvSpPr>
            <p:nvPr/>
          </p:nvSpPr>
          <p:spPr bwMode="auto">
            <a:xfrm>
              <a:off x="2612957" y="2937966"/>
              <a:ext cx="2379663" cy="893763"/>
            </a:xfrm>
            <a:custGeom>
              <a:avLst/>
              <a:gdLst>
                <a:gd name="T0" fmla="*/ 7 w 1111"/>
                <a:gd name="T1" fmla="*/ 265 h 417"/>
                <a:gd name="T2" fmla="*/ 93 w 1111"/>
                <a:gd name="T3" fmla="*/ 291 h 417"/>
                <a:gd name="T4" fmla="*/ 169 w 1111"/>
                <a:gd name="T5" fmla="*/ 295 h 417"/>
                <a:gd name="T6" fmla="*/ 171 w 1111"/>
                <a:gd name="T7" fmla="*/ 295 h 417"/>
                <a:gd name="T8" fmla="*/ 199 w 1111"/>
                <a:gd name="T9" fmla="*/ 295 h 417"/>
                <a:gd name="T10" fmla="*/ 418 w 1111"/>
                <a:gd name="T11" fmla="*/ 295 h 417"/>
                <a:gd name="T12" fmla="*/ 681 w 1111"/>
                <a:gd name="T13" fmla="*/ 417 h 417"/>
                <a:gd name="T14" fmla="*/ 809 w 1111"/>
                <a:gd name="T15" fmla="*/ 417 h 417"/>
                <a:gd name="T16" fmla="*/ 658 w 1111"/>
                <a:gd name="T17" fmla="*/ 295 h 417"/>
                <a:gd name="T18" fmla="*/ 785 w 1111"/>
                <a:gd name="T19" fmla="*/ 295 h 417"/>
                <a:gd name="T20" fmla="*/ 983 w 1111"/>
                <a:gd name="T21" fmla="*/ 290 h 417"/>
                <a:gd name="T22" fmla="*/ 1025 w 1111"/>
                <a:gd name="T23" fmla="*/ 195 h 417"/>
                <a:gd name="T24" fmla="*/ 1047 w 1111"/>
                <a:gd name="T25" fmla="*/ 146 h 417"/>
                <a:gd name="T26" fmla="*/ 1051 w 1111"/>
                <a:gd name="T27" fmla="*/ 138 h 417"/>
                <a:gd name="T28" fmla="*/ 1061 w 1111"/>
                <a:gd name="T29" fmla="*/ 143 h 417"/>
                <a:gd name="T30" fmla="*/ 1109 w 1111"/>
                <a:gd name="T31" fmla="*/ 143 h 417"/>
                <a:gd name="T32" fmla="*/ 1067 w 1111"/>
                <a:gd name="T33" fmla="*/ 102 h 417"/>
                <a:gd name="T34" fmla="*/ 1071 w 1111"/>
                <a:gd name="T35" fmla="*/ 93 h 417"/>
                <a:gd name="T36" fmla="*/ 1107 w 1111"/>
                <a:gd name="T37" fmla="*/ 12 h 417"/>
                <a:gd name="T38" fmla="*/ 1111 w 1111"/>
                <a:gd name="T39" fmla="*/ 0 h 417"/>
                <a:gd name="T40" fmla="*/ 1024 w 1111"/>
                <a:gd name="T41" fmla="*/ 0 h 417"/>
                <a:gd name="T42" fmla="*/ 978 w 1111"/>
                <a:gd name="T43" fmla="*/ 42 h 417"/>
                <a:gd name="T44" fmla="*/ 950 w 1111"/>
                <a:gd name="T45" fmla="*/ 69 h 417"/>
                <a:gd name="T46" fmla="*/ 895 w 1111"/>
                <a:gd name="T47" fmla="*/ 122 h 417"/>
                <a:gd name="T48" fmla="*/ 570 w 1111"/>
                <a:gd name="T49" fmla="*/ 122 h 417"/>
                <a:gd name="T50" fmla="*/ 608 w 1111"/>
                <a:gd name="T51" fmla="*/ 54 h 417"/>
                <a:gd name="T52" fmla="*/ 514 w 1111"/>
                <a:gd name="T53" fmla="*/ 54 h 417"/>
                <a:gd name="T54" fmla="*/ 411 w 1111"/>
                <a:gd name="T55" fmla="*/ 122 h 417"/>
                <a:gd name="T56" fmla="*/ 244 w 1111"/>
                <a:gd name="T57" fmla="*/ 122 h 417"/>
                <a:gd name="T58" fmla="*/ 179 w 1111"/>
                <a:gd name="T59" fmla="*/ 135 h 417"/>
                <a:gd name="T60" fmla="*/ 208 w 1111"/>
                <a:gd name="T61" fmla="*/ 149 h 417"/>
                <a:gd name="T62" fmla="*/ 161 w 1111"/>
                <a:gd name="T63" fmla="*/ 197 h 417"/>
                <a:gd name="T64" fmla="*/ 113 w 1111"/>
                <a:gd name="T65" fmla="*/ 197 h 417"/>
                <a:gd name="T66" fmla="*/ 98 w 1111"/>
                <a:gd name="T67" fmla="*/ 197 h 417"/>
                <a:gd name="T68" fmla="*/ 87 w 1111"/>
                <a:gd name="T69" fmla="*/ 198 h 417"/>
                <a:gd name="T70" fmla="*/ 54 w 1111"/>
                <a:gd name="T71" fmla="*/ 208 h 417"/>
                <a:gd name="T72" fmla="*/ 7 w 1111"/>
                <a:gd name="T73" fmla="*/ 265 h 417"/>
                <a:gd name="T74" fmla="*/ 680 w 1111"/>
                <a:gd name="T75" fmla="*/ 163 h 417"/>
                <a:gd name="T76" fmla="*/ 746 w 1111"/>
                <a:gd name="T77" fmla="*/ 163 h 417"/>
                <a:gd name="T78" fmla="*/ 755 w 1111"/>
                <a:gd name="T79" fmla="*/ 197 h 417"/>
                <a:gd name="T80" fmla="*/ 689 w 1111"/>
                <a:gd name="T81" fmla="*/ 197 h 417"/>
                <a:gd name="T82" fmla="*/ 680 w 1111"/>
                <a:gd name="T83" fmla="*/ 163 h 417"/>
                <a:gd name="T84" fmla="*/ 570 w 1111"/>
                <a:gd name="T85" fmla="*/ 163 h 417"/>
                <a:gd name="T86" fmla="*/ 636 w 1111"/>
                <a:gd name="T87" fmla="*/ 163 h 417"/>
                <a:gd name="T88" fmla="*/ 645 w 1111"/>
                <a:gd name="T89" fmla="*/ 197 h 417"/>
                <a:gd name="T90" fmla="*/ 579 w 1111"/>
                <a:gd name="T91" fmla="*/ 197 h 417"/>
                <a:gd name="T92" fmla="*/ 570 w 1111"/>
                <a:gd name="T93" fmla="*/ 163 h 417"/>
                <a:gd name="T94" fmla="*/ 461 w 1111"/>
                <a:gd name="T95" fmla="*/ 163 h 417"/>
                <a:gd name="T96" fmla="*/ 527 w 1111"/>
                <a:gd name="T97" fmla="*/ 163 h 417"/>
                <a:gd name="T98" fmla="*/ 536 w 1111"/>
                <a:gd name="T99" fmla="*/ 197 h 417"/>
                <a:gd name="T100" fmla="*/ 470 w 1111"/>
                <a:gd name="T101" fmla="*/ 197 h 417"/>
                <a:gd name="T102" fmla="*/ 461 w 1111"/>
                <a:gd name="T103" fmla="*/ 163 h 417"/>
                <a:gd name="T104" fmla="*/ 351 w 1111"/>
                <a:gd name="T105" fmla="*/ 163 h 417"/>
                <a:gd name="T106" fmla="*/ 417 w 1111"/>
                <a:gd name="T107" fmla="*/ 163 h 417"/>
                <a:gd name="T108" fmla="*/ 426 w 1111"/>
                <a:gd name="T109" fmla="*/ 197 h 417"/>
                <a:gd name="T110" fmla="*/ 360 w 1111"/>
                <a:gd name="T111" fmla="*/ 197 h 417"/>
                <a:gd name="T112" fmla="*/ 351 w 1111"/>
                <a:gd name="T113" fmla="*/ 163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1" h="417">
                  <a:moveTo>
                    <a:pt x="7" y="265"/>
                  </a:moveTo>
                  <a:cubicBezTo>
                    <a:pt x="7" y="265"/>
                    <a:pt x="10" y="289"/>
                    <a:pt x="93" y="291"/>
                  </a:cubicBezTo>
                  <a:cubicBezTo>
                    <a:pt x="166" y="295"/>
                    <a:pt x="132" y="294"/>
                    <a:pt x="169" y="295"/>
                  </a:cubicBezTo>
                  <a:cubicBezTo>
                    <a:pt x="170" y="295"/>
                    <a:pt x="170" y="295"/>
                    <a:pt x="171" y="295"/>
                  </a:cubicBezTo>
                  <a:cubicBezTo>
                    <a:pt x="199" y="295"/>
                    <a:pt x="199" y="295"/>
                    <a:pt x="199" y="295"/>
                  </a:cubicBezTo>
                  <a:cubicBezTo>
                    <a:pt x="418" y="295"/>
                    <a:pt x="418" y="295"/>
                    <a:pt x="418" y="295"/>
                  </a:cubicBezTo>
                  <a:cubicBezTo>
                    <a:pt x="681" y="417"/>
                    <a:pt x="681" y="417"/>
                    <a:pt x="681" y="417"/>
                  </a:cubicBezTo>
                  <a:cubicBezTo>
                    <a:pt x="809" y="417"/>
                    <a:pt x="809" y="417"/>
                    <a:pt x="809" y="417"/>
                  </a:cubicBezTo>
                  <a:cubicBezTo>
                    <a:pt x="658" y="295"/>
                    <a:pt x="658" y="295"/>
                    <a:pt x="658" y="295"/>
                  </a:cubicBezTo>
                  <a:cubicBezTo>
                    <a:pt x="785" y="295"/>
                    <a:pt x="785" y="295"/>
                    <a:pt x="785" y="295"/>
                  </a:cubicBezTo>
                  <a:cubicBezTo>
                    <a:pt x="804" y="297"/>
                    <a:pt x="941" y="295"/>
                    <a:pt x="983" y="290"/>
                  </a:cubicBezTo>
                  <a:cubicBezTo>
                    <a:pt x="1025" y="195"/>
                    <a:pt x="1025" y="195"/>
                    <a:pt x="1025" y="195"/>
                  </a:cubicBezTo>
                  <a:cubicBezTo>
                    <a:pt x="1047" y="146"/>
                    <a:pt x="1047" y="146"/>
                    <a:pt x="1047" y="146"/>
                  </a:cubicBezTo>
                  <a:cubicBezTo>
                    <a:pt x="1051" y="138"/>
                    <a:pt x="1051" y="138"/>
                    <a:pt x="1051" y="138"/>
                  </a:cubicBezTo>
                  <a:cubicBezTo>
                    <a:pt x="1061" y="143"/>
                    <a:pt x="1061" y="143"/>
                    <a:pt x="1061" y="143"/>
                  </a:cubicBezTo>
                  <a:cubicBezTo>
                    <a:pt x="1109" y="143"/>
                    <a:pt x="1109" y="143"/>
                    <a:pt x="1109" y="143"/>
                  </a:cubicBezTo>
                  <a:cubicBezTo>
                    <a:pt x="1067" y="102"/>
                    <a:pt x="1067" y="102"/>
                    <a:pt x="1067" y="102"/>
                  </a:cubicBezTo>
                  <a:cubicBezTo>
                    <a:pt x="1071" y="93"/>
                    <a:pt x="1071" y="93"/>
                    <a:pt x="1071" y="93"/>
                  </a:cubicBezTo>
                  <a:cubicBezTo>
                    <a:pt x="1107" y="12"/>
                    <a:pt x="1107" y="12"/>
                    <a:pt x="1107" y="12"/>
                  </a:cubicBezTo>
                  <a:cubicBezTo>
                    <a:pt x="1111" y="0"/>
                    <a:pt x="1111" y="0"/>
                    <a:pt x="1111" y="0"/>
                  </a:cubicBezTo>
                  <a:cubicBezTo>
                    <a:pt x="1024" y="0"/>
                    <a:pt x="1024" y="0"/>
                    <a:pt x="1024" y="0"/>
                  </a:cubicBezTo>
                  <a:cubicBezTo>
                    <a:pt x="978" y="42"/>
                    <a:pt x="978" y="42"/>
                    <a:pt x="978" y="42"/>
                  </a:cubicBezTo>
                  <a:cubicBezTo>
                    <a:pt x="950" y="69"/>
                    <a:pt x="950" y="69"/>
                    <a:pt x="950" y="69"/>
                  </a:cubicBezTo>
                  <a:cubicBezTo>
                    <a:pt x="895" y="122"/>
                    <a:pt x="895" y="122"/>
                    <a:pt x="895" y="122"/>
                  </a:cubicBezTo>
                  <a:cubicBezTo>
                    <a:pt x="570" y="122"/>
                    <a:pt x="570" y="122"/>
                    <a:pt x="570" y="122"/>
                  </a:cubicBezTo>
                  <a:cubicBezTo>
                    <a:pt x="608" y="54"/>
                    <a:pt x="608" y="54"/>
                    <a:pt x="608" y="54"/>
                  </a:cubicBezTo>
                  <a:cubicBezTo>
                    <a:pt x="514" y="54"/>
                    <a:pt x="514" y="54"/>
                    <a:pt x="514" y="54"/>
                  </a:cubicBezTo>
                  <a:cubicBezTo>
                    <a:pt x="411" y="122"/>
                    <a:pt x="411" y="122"/>
                    <a:pt x="411" y="122"/>
                  </a:cubicBezTo>
                  <a:cubicBezTo>
                    <a:pt x="244" y="122"/>
                    <a:pt x="244" y="122"/>
                    <a:pt x="244" y="122"/>
                  </a:cubicBezTo>
                  <a:cubicBezTo>
                    <a:pt x="228" y="122"/>
                    <a:pt x="203" y="127"/>
                    <a:pt x="179" y="135"/>
                  </a:cubicBezTo>
                  <a:cubicBezTo>
                    <a:pt x="195" y="133"/>
                    <a:pt x="208" y="134"/>
                    <a:pt x="208" y="149"/>
                  </a:cubicBezTo>
                  <a:cubicBezTo>
                    <a:pt x="208" y="176"/>
                    <a:pt x="187" y="197"/>
                    <a:pt x="161" y="197"/>
                  </a:cubicBezTo>
                  <a:cubicBezTo>
                    <a:pt x="113" y="197"/>
                    <a:pt x="113" y="197"/>
                    <a:pt x="113" y="197"/>
                  </a:cubicBezTo>
                  <a:cubicBezTo>
                    <a:pt x="98" y="197"/>
                    <a:pt x="98" y="197"/>
                    <a:pt x="98" y="197"/>
                  </a:cubicBezTo>
                  <a:cubicBezTo>
                    <a:pt x="94" y="197"/>
                    <a:pt x="90" y="197"/>
                    <a:pt x="87" y="198"/>
                  </a:cubicBezTo>
                  <a:cubicBezTo>
                    <a:pt x="82" y="199"/>
                    <a:pt x="70" y="202"/>
                    <a:pt x="54" y="208"/>
                  </a:cubicBezTo>
                  <a:cubicBezTo>
                    <a:pt x="0" y="232"/>
                    <a:pt x="6" y="252"/>
                    <a:pt x="7" y="265"/>
                  </a:cubicBezTo>
                  <a:moveTo>
                    <a:pt x="680" y="163"/>
                  </a:moveTo>
                  <a:cubicBezTo>
                    <a:pt x="746" y="163"/>
                    <a:pt x="746" y="163"/>
                    <a:pt x="746" y="163"/>
                  </a:cubicBezTo>
                  <a:cubicBezTo>
                    <a:pt x="755" y="197"/>
                    <a:pt x="755" y="197"/>
                    <a:pt x="755" y="197"/>
                  </a:cubicBezTo>
                  <a:cubicBezTo>
                    <a:pt x="689" y="197"/>
                    <a:pt x="689" y="197"/>
                    <a:pt x="689" y="197"/>
                  </a:cubicBezTo>
                  <a:lnTo>
                    <a:pt x="680" y="163"/>
                  </a:lnTo>
                  <a:close/>
                  <a:moveTo>
                    <a:pt x="570" y="163"/>
                  </a:moveTo>
                  <a:cubicBezTo>
                    <a:pt x="636" y="163"/>
                    <a:pt x="636" y="163"/>
                    <a:pt x="636" y="163"/>
                  </a:cubicBezTo>
                  <a:cubicBezTo>
                    <a:pt x="645" y="197"/>
                    <a:pt x="645" y="197"/>
                    <a:pt x="645" y="197"/>
                  </a:cubicBezTo>
                  <a:cubicBezTo>
                    <a:pt x="579" y="197"/>
                    <a:pt x="579" y="197"/>
                    <a:pt x="579" y="197"/>
                  </a:cubicBezTo>
                  <a:lnTo>
                    <a:pt x="570" y="163"/>
                  </a:lnTo>
                  <a:close/>
                  <a:moveTo>
                    <a:pt x="461" y="163"/>
                  </a:moveTo>
                  <a:cubicBezTo>
                    <a:pt x="527" y="163"/>
                    <a:pt x="527" y="163"/>
                    <a:pt x="527" y="163"/>
                  </a:cubicBezTo>
                  <a:cubicBezTo>
                    <a:pt x="536" y="197"/>
                    <a:pt x="536" y="197"/>
                    <a:pt x="536" y="197"/>
                  </a:cubicBezTo>
                  <a:cubicBezTo>
                    <a:pt x="470" y="197"/>
                    <a:pt x="470" y="197"/>
                    <a:pt x="470" y="197"/>
                  </a:cubicBezTo>
                  <a:lnTo>
                    <a:pt x="461" y="163"/>
                  </a:lnTo>
                  <a:close/>
                  <a:moveTo>
                    <a:pt x="351" y="163"/>
                  </a:moveTo>
                  <a:cubicBezTo>
                    <a:pt x="417" y="163"/>
                    <a:pt x="417" y="163"/>
                    <a:pt x="417" y="163"/>
                  </a:cubicBezTo>
                  <a:cubicBezTo>
                    <a:pt x="426" y="197"/>
                    <a:pt x="426" y="197"/>
                    <a:pt x="426" y="197"/>
                  </a:cubicBezTo>
                  <a:cubicBezTo>
                    <a:pt x="360" y="197"/>
                    <a:pt x="360" y="197"/>
                    <a:pt x="360" y="197"/>
                  </a:cubicBezTo>
                  <a:lnTo>
                    <a:pt x="351" y="163"/>
                  </a:lnTo>
                  <a:close/>
                </a:path>
              </a:pathLst>
            </a:custGeom>
            <a:solidFill>
              <a:srgbClr val="F83739"/>
            </a:solidFill>
            <a:ln>
              <a:noFill/>
            </a:ln>
            <a:effectLst>
              <a:outerShdw blurRad="190500" dist="139700" dir="2700000" sx="102000" sy="102000" algn="tl" rotWithShape="0">
                <a:prstClr val="black">
                  <a:alpha val="27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02"/>
            <p:cNvSpPr>
              <a:spLocks/>
            </p:cNvSpPr>
            <p:nvPr/>
          </p:nvSpPr>
          <p:spPr bwMode="auto">
            <a:xfrm>
              <a:off x="4391207" y="3503031"/>
              <a:ext cx="349250" cy="165100"/>
            </a:xfrm>
            <a:custGeom>
              <a:avLst/>
              <a:gdLst>
                <a:gd name="T0" fmla="*/ 0 w 163"/>
                <a:gd name="T1" fmla="*/ 0 h 77"/>
                <a:gd name="T2" fmla="*/ 9 w 163"/>
                <a:gd name="T3" fmla="*/ 38 h 77"/>
                <a:gd name="T4" fmla="*/ 9 w 163"/>
                <a:gd name="T5" fmla="*/ 50 h 77"/>
                <a:gd name="T6" fmla="*/ 0 w 163"/>
                <a:gd name="T7" fmla="*/ 77 h 77"/>
                <a:gd name="T8" fmla="*/ 153 w 163"/>
                <a:gd name="T9" fmla="*/ 50 h 77"/>
                <a:gd name="T10" fmla="*/ 160 w 163"/>
                <a:gd name="T11" fmla="*/ 45 h 77"/>
                <a:gd name="T12" fmla="*/ 163 w 163"/>
                <a:gd name="T13" fmla="*/ 38 h 77"/>
                <a:gd name="T14" fmla="*/ 163 w 163"/>
                <a:gd name="T15" fmla="*/ 38 h 77"/>
                <a:gd name="T16" fmla="*/ 0 w 163"/>
                <a:gd name="T1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77">
                  <a:moveTo>
                    <a:pt x="0" y="0"/>
                  </a:moveTo>
                  <a:cubicBezTo>
                    <a:pt x="6" y="8"/>
                    <a:pt x="9" y="22"/>
                    <a:pt x="9" y="38"/>
                  </a:cubicBezTo>
                  <a:cubicBezTo>
                    <a:pt x="9" y="42"/>
                    <a:pt x="9" y="46"/>
                    <a:pt x="9" y="50"/>
                  </a:cubicBezTo>
                  <a:cubicBezTo>
                    <a:pt x="7" y="61"/>
                    <a:pt x="4" y="70"/>
                    <a:pt x="0" y="77"/>
                  </a:cubicBezTo>
                  <a:cubicBezTo>
                    <a:pt x="75" y="75"/>
                    <a:pt x="131" y="64"/>
                    <a:pt x="153" y="50"/>
                  </a:cubicBezTo>
                  <a:cubicBezTo>
                    <a:pt x="156" y="49"/>
                    <a:pt x="158" y="47"/>
                    <a:pt x="160" y="45"/>
                  </a:cubicBezTo>
                  <a:cubicBezTo>
                    <a:pt x="162" y="43"/>
                    <a:pt x="163" y="40"/>
                    <a:pt x="163" y="38"/>
                  </a:cubicBezTo>
                  <a:cubicBezTo>
                    <a:pt x="163" y="38"/>
                    <a:pt x="163" y="38"/>
                    <a:pt x="163" y="38"/>
                  </a:cubicBezTo>
                  <a:cubicBezTo>
                    <a:pt x="162" y="20"/>
                    <a:pt x="96" y="1"/>
                    <a:pt x="0" y="0"/>
                  </a:cubicBezTo>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03"/>
            <p:cNvSpPr>
              <a:spLocks/>
            </p:cNvSpPr>
            <p:nvPr/>
          </p:nvSpPr>
          <p:spPr bwMode="auto">
            <a:xfrm>
              <a:off x="4359457" y="3503031"/>
              <a:ext cx="61913" cy="165100"/>
            </a:xfrm>
            <a:custGeom>
              <a:avLst/>
              <a:gdLst>
                <a:gd name="T0" fmla="*/ 28 w 29"/>
                <a:gd name="T1" fmla="*/ 50 h 77"/>
                <a:gd name="T2" fmla="*/ 29 w 29"/>
                <a:gd name="T3" fmla="*/ 38 h 77"/>
                <a:gd name="T4" fmla="*/ 18 w 29"/>
                <a:gd name="T5" fmla="*/ 2 h 77"/>
                <a:gd name="T6" fmla="*/ 14 w 29"/>
                <a:gd name="T7" fmla="*/ 0 h 77"/>
                <a:gd name="T8" fmla="*/ 14 w 29"/>
                <a:gd name="T9" fmla="*/ 0 h 77"/>
                <a:gd name="T10" fmla="*/ 9 w 29"/>
                <a:gd name="T11" fmla="*/ 3 h 77"/>
                <a:gd name="T12" fmla="*/ 0 w 29"/>
                <a:gd name="T13" fmla="*/ 38 h 77"/>
                <a:gd name="T14" fmla="*/ 1 w 29"/>
                <a:gd name="T15" fmla="*/ 50 h 77"/>
                <a:gd name="T16" fmla="*/ 9 w 29"/>
                <a:gd name="T17" fmla="*/ 73 h 77"/>
                <a:gd name="T18" fmla="*/ 14 w 29"/>
                <a:gd name="T19" fmla="*/ 77 h 77"/>
                <a:gd name="T20" fmla="*/ 14 w 29"/>
                <a:gd name="T21" fmla="*/ 77 h 77"/>
                <a:gd name="T22" fmla="*/ 18 w 29"/>
                <a:gd name="T23" fmla="*/ 75 h 77"/>
                <a:gd name="T24" fmla="*/ 28 w 29"/>
                <a:gd name="T25" fmla="*/ 5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77">
                  <a:moveTo>
                    <a:pt x="28" y="50"/>
                  </a:moveTo>
                  <a:cubicBezTo>
                    <a:pt x="28" y="47"/>
                    <a:pt x="29" y="43"/>
                    <a:pt x="29" y="38"/>
                  </a:cubicBezTo>
                  <a:cubicBezTo>
                    <a:pt x="29" y="20"/>
                    <a:pt x="23" y="7"/>
                    <a:pt x="18" y="2"/>
                  </a:cubicBezTo>
                  <a:cubicBezTo>
                    <a:pt x="17" y="0"/>
                    <a:pt x="16" y="0"/>
                    <a:pt x="14" y="0"/>
                  </a:cubicBezTo>
                  <a:cubicBezTo>
                    <a:pt x="14" y="0"/>
                    <a:pt x="14" y="0"/>
                    <a:pt x="14" y="0"/>
                  </a:cubicBezTo>
                  <a:cubicBezTo>
                    <a:pt x="12" y="0"/>
                    <a:pt x="11" y="1"/>
                    <a:pt x="9" y="3"/>
                  </a:cubicBezTo>
                  <a:cubicBezTo>
                    <a:pt x="5" y="9"/>
                    <a:pt x="0" y="21"/>
                    <a:pt x="0" y="38"/>
                  </a:cubicBezTo>
                  <a:cubicBezTo>
                    <a:pt x="0" y="43"/>
                    <a:pt x="0" y="47"/>
                    <a:pt x="1" y="50"/>
                  </a:cubicBezTo>
                  <a:cubicBezTo>
                    <a:pt x="2" y="61"/>
                    <a:pt x="6" y="69"/>
                    <a:pt x="9" y="73"/>
                  </a:cubicBezTo>
                  <a:cubicBezTo>
                    <a:pt x="11" y="75"/>
                    <a:pt x="12" y="76"/>
                    <a:pt x="14" y="77"/>
                  </a:cubicBezTo>
                  <a:cubicBezTo>
                    <a:pt x="14" y="77"/>
                    <a:pt x="14" y="77"/>
                    <a:pt x="14" y="77"/>
                  </a:cubicBezTo>
                  <a:cubicBezTo>
                    <a:pt x="16" y="77"/>
                    <a:pt x="17" y="76"/>
                    <a:pt x="18" y="75"/>
                  </a:cubicBezTo>
                  <a:cubicBezTo>
                    <a:pt x="22" y="71"/>
                    <a:pt x="26" y="62"/>
                    <a:pt x="28" y="50"/>
                  </a:cubicBezTo>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05"/>
            <p:cNvSpPr>
              <a:spLocks/>
            </p:cNvSpPr>
            <p:nvPr/>
          </p:nvSpPr>
          <p:spPr bwMode="auto">
            <a:xfrm>
              <a:off x="3929063" y="3100388"/>
              <a:ext cx="422275" cy="146050"/>
            </a:xfrm>
            <a:custGeom>
              <a:avLst/>
              <a:gdLst>
                <a:gd name="T0" fmla="*/ 214 w 266"/>
                <a:gd name="T1" fmla="*/ 92 h 92"/>
                <a:gd name="T2" fmla="*/ 266 w 266"/>
                <a:gd name="T3" fmla="*/ 0 h 92"/>
                <a:gd name="T4" fmla="*/ 138 w 266"/>
                <a:gd name="T5" fmla="*/ 0 h 92"/>
                <a:gd name="T6" fmla="*/ 0 w 266"/>
                <a:gd name="T7" fmla="*/ 92 h 92"/>
              </a:gdLst>
              <a:ahLst/>
              <a:cxnLst>
                <a:cxn ang="0">
                  <a:pos x="T0" y="T1"/>
                </a:cxn>
                <a:cxn ang="0">
                  <a:pos x="T2" y="T3"/>
                </a:cxn>
                <a:cxn ang="0">
                  <a:pos x="T4" y="T5"/>
                </a:cxn>
                <a:cxn ang="0">
                  <a:pos x="T6" y="T7"/>
                </a:cxn>
              </a:cxnLst>
              <a:rect l="0" t="0" r="r" b="b"/>
              <a:pathLst>
                <a:path w="266" h="92">
                  <a:moveTo>
                    <a:pt x="214" y="92"/>
                  </a:moveTo>
                  <a:lnTo>
                    <a:pt x="266" y="0"/>
                  </a:lnTo>
                  <a:lnTo>
                    <a:pt x="138" y="0"/>
                  </a:lnTo>
                  <a:lnTo>
                    <a:pt x="0" y="9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06"/>
            <p:cNvSpPr>
              <a:spLocks/>
            </p:cNvSpPr>
            <p:nvPr/>
          </p:nvSpPr>
          <p:spPr bwMode="auto">
            <a:xfrm>
              <a:off x="2794461" y="3222922"/>
              <a:ext cx="265113" cy="139700"/>
            </a:xfrm>
            <a:custGeom>
              <a:avLst/>
              <a:gdLst>
                <a:gd name="T0" fmla="*/ 94 w 124"/>
                <a:gd name="T1" fmla="*/ 1 h 65"/>
                <a:gd name="T2" fmla="*/ 124 w 124"/>
                <a:gd name="T3" fmla="*/ 16 h 65"/>
                <a:gd name="T4" fmla="*/ 75 w 124"/>
                <a:gd name="T5" fmla="*/ 64 h 65"/>
                <a:gd name="T6" fmla="*/ 27 w 124"/>
                <a:gd name="T7" fmla="*/ 64 h 65"/>
                <a:gd name="T8" fmla="*/ 13 w 124"/>
                <a:gd name="T9" fmla="*/ 64 h 65"/>
                <a:gd name="T10" fmla="*/ 0 w 124"/>
                <a:gd name="T11" fmla="*/ 65 h 65"/>
                <a:gd name="T12" fmla="*/ 94 w 124"/>
                <a:gd name="T13" fmla="*/ 1 h 65"/>
              </a:gdLst>
              <a:ahLst/>
              <a:cxnLst>
                <a:cxn ang="0">
                  <a:pos x="T0" y="T1"/>
                </a:cxn>
                <a:cxn ang="0">
                  <a:pos x="T2" y="T3"/>
                </a:cxn>
                <a:cxn ang="0">
                  <a:pos x="T4" y="T5"/>
                </a:cxn>
                <a:cxn ang="0">
                  <a:pos x="T6" y="T7"/>
                </a:cxn>
                <a:cxn ang="0">
                  <a:pos x="T8" y="T9"/>
                </a:cxn>
                <a:cxn ang="0">
                  <a:pos x="T10" y="T11"/>
                </a:cxn>
                <a:cxn ang="0">
                  <a:pos x="T12" y="T13"/>
                </a:cxn>
              </a:cxnLst>
              <a:rect l="0" t="0" r="r" b="b"/>
              <a:pathLst>
                <a:path w="124" h="65">
                  <a:moveTo>
                    <a:pt x="94" y="1"/>
                  </a:moveTo>
                  <a:cubicBezTo>
                    <a:pt x="111" y="0"/>
                    <a:pt x="124" y="1"/>
                    <a:pt x="124" y="16"/>
                  </a:cubicBezTo>
                  <a:cubicBezTo>
                    <a:pt x="124" y="42"/>
                    <a:pt x="102" y="64"/>
                    <a:pt x="75" y="64"/>
                  </a:cubicBezTo>
                  <a:cubicBezTo>
                    <a:pt x="27" y="64"/>
                    <a:pt x="27" y="64"/>
                    <a:pt x="27" y="64"/>
                  </a:cubicBezTo>
                  <a:cubicBezTo>
                    <a:pt x="13" y="64"/>
                    <a:pt x="13" y="64"/>
                    <a:pt x="13" y="64"/>
                  </a:cubicBezTo>
                  <a:cubicBezTo>
                    <a:pt x="9" y="64"/>
                    <a:pt x="4" y="65"/>
                    <a:pt x="0" y="65"/>
                  </a:cubicBezTo>
                  <a:cubicBezTo>
                    <a:pt x="0" y="65"/>
                    <a:pt x="25" y="12"/>
                    <a:pt x="94" y="1"/>
                  </a:cubicBezTo>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cxnSp>
        <p:nvCxnSpPr>
          <p:cNvPr id="64" name="直接连接符 63"/>
          <p:cNvCxnSpPr>
            <a:stCxn id="50" idx="6"/>
          </p:cNvCxnSpPr>
          <p:nvPr/>
        </p:nvCxnSpPr>
        <p:spPr>
          <a:xfrm flipH="1" flipV="1">
            <a:off x="1210208" y="1923435"/>
            <a:ext cx="4596727" cy="26159"/>
          </a:xfrm>
          <a:prstGeom prst="line">
            <a:avLst/>
          </a:prstGeom>
          <a:ln>
            <a:solidFill>
              <a:schemeClr val="tx1">
                <a:lumMod val="75000"/>
                <a:lumOff val="25000"/>
              </a:schemeClr>
            </a:solidFill>
            <a:prstDash val="dash"/>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1210208" y="1362108"/>
            <a:ext cx="4362994" cy="609398"/>
          </a:xfrm>
          <a:prstGeom prst="rect">
            <a:avLst/>
          </a:prstGeom>
          <a:noFill/>
        </p:spPr>
        <p:txBody>
          <a:bodyPr wrap="square" rtlCol="0">
            <a:spAutoFit/>
          </a:bodyPr>
          <a:lstStyle/>
          <a:p>
            <a:pPr algn="r">
              <a:lnSpc>
                <a:spcPct val="120000"/>
              </a:lnSpc>
            </a:pPr>
            <a:r>
              <a:rPr lang="zh-CN" altLang="en-US" sz="1400" dirty="0">
                <a:solidFill>
                  <a:schemeClr val="tx1">
                    <a:lumMod val="65000"/>
                    <a:lumOff val="35000"/>
                  </a:schemeClr>
                </a:solidFill>
                <a:latin typeface="微软雅黑" panose="020B0503020204020204" pitchFamily="82" charset="2"/>
                <a:ea typeface="微软雅黑" panose="020B0503020204020204" pitchFamily="82" charset="2"/>
              </a:rPr>
              <a:t>点击添加文字内容点击添加文字内容点击添加文字内容点击添加文字内容点击添加文字内容</a:t>
            </a:r>
          </a:p>
        </p:txBody>
      </p:sp>
      <p:cxnSp>
        <p:nvCxnSpPr>
          <p:cNvPr id="66" name="直接连接符 65"/>
          <p:cNvCxnSpPr/>
          <p:nvPr/>
        </p:nvCxnSpPr>
        <p:spPr>
          <a:xfrm flipH="1">
            <a:off x="1262596" y="3372760"/>
            <a:ext cx="4488174" cy="0"/>
          </a:xfrm>
          <a:prstGeom prst="line">
            <a:avLst/>
          </a:prstGeom>
          <a:ln>
            <a:solidFill>
              <a:schemeClr val="tx1">
                <a:lumMod val="75000"/>
                <a:lumOff val="25000"/>
              </a:schemeClr>
            </a:solidFill>
            <a:prstDash val="dash"/>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1262595" y="2687956"/>
            <a:ext cx="4362994" cy="609398"/>
          </a:xfrm>
          <a:prstGeom prst="rect">
            <a:avLst/>
          </a:prstGeom>
          <a:noFill/>
        </p:spPr>
        <p:txBody>
          <a:bodyPr wrap="square" rtlCol="0">
            <a:spAutoFit/>
          </a:bodyPr>
          <a:lstStyle/>
          <a:p>
            <a:pPr algn="r">
              <a:lnSpc>
                <a:spcPct val="120000"/>
              </a:lnSpc>
            </a:pPr>
            <a:r>
              <a:rPr lang="zh-CN" altLang="en-US" sz="1400" dirty="0">
                <a:solidFill>
                  <a:schemeClr val="tx1">
                    <a:lumMod val="65000"/>
                    <a:lumOff val="35000"/>
                  </a:schemeClr>
                </a:solidFill>
                <a:latin typeface="微软雅黑" panose="020B0503020204020204" pitchFamily="82" charset="2"/>
                <a:ea typeface="微软雅黑" panose="020B0503020204020204" pitchFamily="82" charset="2"/>
              </a:rPr>
              <a:t>点击添加文字内容点击添加文字内容点击添加文字内容点击添加文字内容点击添加文字内容</a:t>
            </a:r>
          </a:p>
        </p:txBody>
      </p:sp>
      <p:cxnSp>
        <p:nvCxnSpPr>
          <p:cNvPr id="68" name="直接连接符 67"/>
          <p:cNvCxnSpPr>
            <a:stCxn id="51" idx="6"/>
          </p:cNvCxnSpPr>
          <p:nvPr/>
        </p:nvCxnSpPr>
        <p:spPr>
          <a:xfrm flipH="1">
            <a:off x="1211436" y="4337988"/>
            <a:ext cx="4639751" cy="34126"/>
          </a:xfrm>
          <a:prstGeom prst="line">
            <a:avLst/>
          </a:prstGeom>
          <a:ln>
            <a:solidFill>
              <a:schemeClr val="tx1">
                <a:lumMod val="75000"/>
                <a:lumOff val="25000"/>
              </a:schemeClr>
            </a:solidFill>
            <a:prstDash val="dash"/>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69" name="文本框 68"/>
          <p:cNvSpPr txBox="1"/>
          <p:nvPr/>
        </p:nvSpPr>
        <p:spPr>
          <a:xfrm>
            <a:off x="1211436" y="3735644"/>
            <a:ext cx="4362994" cy="609398"/>
          </a:xfrm>
          <a:prstGeom prst="rect">
            <a:avLst/>
          </a:prstGeom>
          <a:noFill/>
        </p:spPr>
        <p:txBody>
          <a:bodyPr wrap="square" rtlCol="0">
            <a:spAutoFit/>
          </a:bodyPr>
          <a:lstStyle/>
          <a:p>
            <a:pPr algn="r">
              <a:lnSpc>
                <a:spcPct val="120000"/>
              </a:lnSpc>
            </a:pPr>
            <a:r>
              <a:rPr lang="zh-CN" altLang="en-US" sz="1400" dirty="0">
                <a:solidFill>
                  <a:schemeClr val="tx1">
                    <a:lumMod val="65000"/>
                    <a:lumOff val="35000"/>
                  </a:schemeClr>
                </a:solidFill>
                <a:latin typeface="微软雅黑" panose="020B0503020204020204" pitchFamily="82" charset="2"/>
                <a:ea typeface="微软雅黑" panose="020B0503020204020204" pitchFamily="82" charset="2"/>
              </a:rPr>
              <a:t>点击添加文字内容点击添加文字内容点击添加文字内容点击添加文字内容点击添加文字内容</a:t>
            </a:r>
          </a:p>
        </p:txBody>
      </p:sp>
      <p:cxnSp>
        <p:nvCxnSpPr>
          <p:cNvPr id="70" name="直接连接符 69"/>
          <p:cNvCxnSpPr/>
          <p:nvPr/>
        </p:nvCxnSpPr>
        <p:spPr>
          <a:xfrm flipH="1">
            <a:off x="1168701" y="5832234"/>
            <a:ext cx="4755670" cy="0"/>
          </a:xfrm>
          <a:prstGeom prst="line">
            <a:avLst/>
          </a:prstGeom>
          <a:ln>
            <a:solidFill>
              <a:schemeClr val="tx1">
                <a:lumMod val="75000"/>
                <a:lumOff val="25000"/>
              </a:schemeClr>
            </a:solidFill>
            <a:prstDash val="dash"/>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71" name="文本框 70"/>
          <p:cNvSpPr txBox="1"/>
          <p:nvPr/>
        </p:nvSpPr>
        <p:spPr>
          <a:xfrm>
            <a:off x="1181838" y="5195764"/>
            <a:ext cx="4362994" cy="609398"/>
          </a:xfrm>
          <a:prstGeom prst="rect">
            <a:avLst/>
          </a:prstGeom>
          <a:noFill/>
        </p:spPr>
        <p:txBody>
          <a:bodyPr wrap="square" rtlCol="0">
            <a:spAutoFit/>
          </a:bodyPr>
          <a:lstStyle/>
          <a:p>
            <a:pPr algn="r">
              <a:lnSpc>
                <a:spcPct val="120000"/>
              </a:lnSpc>
            </a:pPr>
            <a:r>
              <a:rPr lang="zh-CN" altLang="en-US" sz="1400" dirty="0">
                <a:solidFill>
                  <a:schemeClr val="tx1">
                    <a:lumMod val="65000"/>
                    <a:lumOff val="35000"/>
                  </a:schemeClr>
                </a:solidFill>
                <a:latin typeface="微软雅黑" panose="020B0503020204020204" pitchFamily="82" charset="2"/>
                <a:ea typeface="微软雅黑" panose="020B0503020204020204" pitchFamily="82" charset="2"/>
              </a:rPr>
              <a:t>点击添加文字内容点击添加文字内容点击添加文字内容点击添加文字内容点击添加文字内容</a:t>
            </a:r>
          </a:p>
        </p:txBody>
      </p:sp>
      <p:sp>
        <p:nvSpPr>
          <p:cNvPr id="73" name="矩形 72"/>
          <p:cNvSpPr/>
          <p:nvPr/>
        </p:nvSpPr>
        <p:spPr>
          <a:xfrm>
            <a:off x="247973" y="341556"/>
            <a:ext cx="108488" cy="325464"/>
          </a:xfrm>
          <a:prstGeom prst="rect">
            <a:avLst/>
          </a:pr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4" name="TextBox 47"/>
          <p:cNvSpPr>
            <a:spLocks noChangeArrowheads="1"/>
          </p:cNvSpPr>
          <p:nvPr/>
        </p:nvSpPr>
        <p:spPr bwMode="auto">
          <a:xfrm>
            <a:off x="373639" y="247971"/>
            <a:ext cx="226107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点击添加文字内容</a:t>
            </a:r>
            <a:endParaRPr lang="en-US" altLang="zh-CN"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endParaRPr>
          </a:p>
        </p:txBody>
      </p:sp>
    </p:spTree>
    <p:extLst>
      <p:ext uri="{BB962C8B-B14F-4D97-AF65-F5344CB8AC3E}">
        <p14:creationId xmlns:p14="http://schemas.microsoft.com/office/powerpoint/2010/main" val="1793655329"/>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0-#ppt_w/2"/>
                                          </p:val>
                                        </p:tav>
                                        <p:tav tm="100000">
                                          <p:val>
                                            <p:strVal val="#ppt_x"/>
                                          </p:val>
                                        </p:tav>
                                      </p:tavLst>
                                    </p:anim>
                                    <p:anim calcmode="lin" valueType="num">
                                      <p:cBhvr additive="base">
                                        <p:cTn id="8" dur="500" fill="hold"/>
                                        <p:tgtEl>
                                          <p:spTgt spid="5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right)">
                                      <p:cBhvr>
                                        <p:cTn id="12" dur="500"/>
                                        <p:tgtEl>
                                          <p:spTgt spid="42"/>
                                        </p:tgtEl>
                                      </p:cBhvr>
                                    </p:animEffect>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64"/>
                                        </p:tgtEl>
                                        <p:attrNameLst>
                                          <p:attrName>style.visibility</p:attrName>
                                        </p:attrNameLst>
                                      </p:cBhvr>
                                      <p:to>
                                        <p:strVal val="visible"/>
                                      </p:to>
                                    </p:set>
                                    <p:animEffect transition="in" filter="wipe(right)">
                                      <p:cBhvr>
                                        <p:cTn id="16" dur="500"/>
                                        <p:tgtEl>
                                          <p:spTgt spid="64"/>
                                        </p:tgtEl>
                                      </p:cBhvr>
                                    </p:animEffect>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fade">
                                      <p:cBhvr>
                                        <p:cTn id="20" dur="1000"/>
                                        <p:tgtEl>
                                          <p:spTgt spid="65"/>
                                        </p:tgtEl>
                                      </p:cBhvr>
                                    </p:animEffect>
                                    <p:anim calcmode="lin" valueType="num">
                                      <p:cBhvr>
                                        <p:cTn id="21" dur="1000" fill="hold"/>
                                        <p:tgtEl>
                                          <p:spTgt spid="65"/>
                                        </p:tgtEl>
                                        <p:attrNameLst>
                                          <p:attrName>ppt_x</p:attrName>
                                        </p:attrNameLst>
                                      </p:cBhvr>
                                      <p:tavLst>
                                        <p:tav tm="0">
                                          <p:val>
                                            <p:strVal val="#ppt_x"/>
                                          </p:val>
                                        </p:tav>
                                        <p:tav tm="100000">
                                          <p:val>
                                            <p:strVal val="#ppt_x"/>
                                          </p:val>
                                        </p:tav>
                                      </p:tavLst>
                                    </p:anim>
                                    <p:anim calcmode="lin" valueType="num">
                                      <p:cBhvr>
                                        <p:cTn id="22" dur="1000" fill="hold"/>
                                        <p:tgtEl>
                                          <p:spTgt spid="65"/>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2" fill="hold" nodeType="afterEffect">
                                  <p:stCondLst>
                                    <p:cond delay="0"/>
                                  </p:stCondLst>
                                  <p:childTnLst>
                                    <p:set>
                                      <p:cBhvr>
                                        <p:cTn id="25" dur="1" fill="hold">
                                          <p:stCondLst>
                                            <p:cond delay="0"/>
                                          </p:stCondLst>
                                        </p:cTn>
                                        <p:tgtEl>
                                          <p:spTgt spid="66"/>
                                        </p:tgtEl>
                                        <p:attrNameLst>
                                          <p:attrName>style.visibility</p:attrName>
                                        </p:attrNameLst>
                                      </p:cBhvr>
                                      <p:to>
                                        <p:strVal val="visible"/>
                                      </p:to>
                                    </p:set>
                                    <p:animEffect transition="in" filter="wipe(right)">
                                      <p:cBhvr>
                                        <p:cTn id="26" dur="500"/>
                                        <p:tgtEl>
                                          <p:spTgt spid="66"/>
                                        </p:tgtEl>
                                      </p:cBhvr>
                                    </p:animEffect>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Effect transition="in" filter="fade">
                                      <p:cBhvr>
                                        <p:cTn id="30" dur="1000"/>
                                        <p:tgtEl>
                                          <p:spTgt spid="67"/>
                                        </p:tgtEl>
                                      </p:cBhvr>
                                    </p:animEffect>
                                    <p:anim calcmode="lin" valueType="num">
                                      <p:cBhvr>
                                        <p:cTn id="31" dur="1000" fill="hold"/>
                                        <p:tgtEl>
                                          <p:spTgt spid="67"/>
                                        </p:tgtEl>
                                        <p:attrNameLst>
                                          <p:attrName>ppt_x</p:attrName>
                                        </p:attrNameLst>
                                      </p:cBhvr>
                                      <p:tavLst>
                                        <p:tav tm="0">
                                          <p:val>
                                            <p:strVal val="#ppt_x"/>
                                          </p:val>
                                        </p:tav>
                                        <p:tav tm="100000">
                                          <p:val>
                                            <p:strVal val="#ppt_x"/>
                                          </p:val>
                                        </p:tav>
                                      </p:tavLst>
                                    </p:anim>
                                    <p:anim calcmode="lin" valueType="num">
                                      <p:cBhvr>
                                        <p:cTn id="32" dur="1000" fill="hold"/>
                                        <p:tgtEl>
                                          <p:spTgt spid="67"/>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2" presetClass="entr" presetSubtype="2" fill="hold" nodeType="afterEffect">
                                  <p:stCondLst>
                                    <p:cond delay="0"/>
                                  </p:stCondLst>
                                  <p:childTnLst>
                                    <p:set>
                                      <p:cBhvr>
                                        <p:cTn id="35" dur="1" fill="hold">
                                          <p:stCondLst>
                                            <p:cond delay="0"/>
                                          </p:stCondLst>
                                        </p:cTn>
                                        <p:tgtEl>
                                          <p:spTgt spid="68"/>
                                        </p:tgtEl>
                                        <p:attrNameLst>
                                          <p:attrName>style.visibility</p:attrName>
                                        </p:attrNameLst>
                                      </p:cBhvr>
                                      <p:to>
                                        <p:strVal val="visible"/>
                                      </p:to>
                                    </p:set>
                                    <p:animEffect transition="in" filter="wipe(right)">
                                      <p:cBhvr>
                                        <p:cTn id="36" dur="500"/>
                                        <p:tgtEl>
                                          <p:spTgt spid="68"/>
                                        </p:tgtEl>
                                      </p:cBhvr>
                                    </p:animEffect>
                                  </p:childTnLst>
                                </p:cTn>
                              </p:par>
                            </p:childTnLst>
                          </p:cTn>
                        </p:par>
                        <p:par>
                          <p:cTn id="37" fill="hold">
                            <p:stCondLst>
                              <p:cond delay="4500"/>
                            </p:stCondLst>
                            <p:childTnLst>
                              <p:par>
                                <p:cTn id="38" presetID="47" presetClass="entr" presetSubtype="0" fill="hold" grpId="0" nodeType="after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fade">
                                      <p:cBhvr>
                                        <p:cTn id="40" dur="1000"/>
                                        <p:tgtEl>
                                          <p:spTgt spid="69"/>
                                        </p:tgtEl>
                                      </p:cBhvr>
                                    </p:animEffect>
                                    <p:anim calcmode="lin" valueType="num">
                                      <p:cBhvr>
                                        <p:cTn id="41" dur="1000" fill="hold"/>
                                        <p:tgtEl>
                                          <p:spTgt spid="69"/>
                                        </p:tgtEl>
                                        <p:attrNameLst>
                                          <p:attrName>ppt_x</p:attrName>
                                        </p:attrNameLst>
                                      </p:cBhvr>
                                      <p:tavLst>
                                        <p:tav tm="0">
                                          <p:val>
                                            <p:strVal val="#ppt_x"/>
                                          </p:val>
                                        </p:tav>
                                        <p:tav tm="100000">
                                          <p:val>
                                            <p:strVal val="#ppt_x"/>
                                          </p:val>
                                        </p:tav>
                                      </p:tavLst>
                                    </p:anim>
                                    <p:anim calcmode="lin" valueType="num">
                                      <p:cBhvr>
                                        <p:cTn id="42" dur="1000" fill="hold"/>
                                        <p:tgtEl>
                                          <p:spTgt spid="69"/>
                                        </p:tgtEl>
                                        <p:attrNameLst>
                                          <p:attrName>ppt_y</p:attrName>
                                        </p:attrNameLst>
                                      </p:cBhvr>
                                      <p:tavLst>
                                        <p:tav tm="0">
                                          <p:val>
                                            <p:strVal val="#ppt_y-.1"/>
                                          </p:val>
                                        </p:tav>
                                        <p:tav tm="100000">
                                          <p:val>
                                            <p:strVal val="#ppt_y"/>
                                          </p:val>
                                        </p:tav>
                                      </p:tavLst>
                                    </p:anim>
                                  </p:childTnLst>
                                </p:cTn>
                              </p:par>
                            </p:childTnLst>
                          </p:cTn>
                        </p:par>
                        <p:par>
                          <p:cTn id="43" fill="hold">
                            <p:stCondLst>
                              <p:cond delay="5500"/>
                            </p:stCondLst>
                            <p:childTnLst>
                              <p:par>
                                <p:cTn id="44" presetID="22" presetClass="entr" presetSubtype="2" fill="hold" nodeType="afterEffect">
                                  <p:stCondLst>
                                    <p:cond delay="0"/>
                                  </p:stCondLst>
                                  <p:childTnLst>
                                    <p:set>
                                      <p:cBhvr>
                                        <p:cTn id="45" dur="1" fill="hold">
                                          <p:stCondLst>
                                            <p:cond delay="0"/>
                                          </p:stCondLst>
                                        </p:cTn>
                                        <p:tgtEl>
                                          <p:spTgt spid="70"/>
                                        </p:tgtEl>
                                        <p:attrNameLst>
                                          <p:attrName>style.visibility</p:attrName>
                                        </p:attrNameLst>
                                      </p:cBhvr>
                                      <p:to>
                                        <p:strVal val="visible"/>
                                      </p:to>
                                    </p:set>
                                    <p:animEffect transition="in" filter="wipe(right)">
                                      <p:cBhvr>
                                        <p:cTn id="46" dur="500"/>
                                        <p:tgtEl>
                                          <p:spTgt spid="70"/>
                                        </p:tgtEl>
                                      </p:cBhvr>
                                    </p:animEffect>
                                  </p:childTnLst>
                                </p:cTn>
                              </p:par>
                            </p:childTnLst>
                          </p:cTn>
                        </p:par>
                        <p:par>
                          <p:cTn id="47" fill="hold">
                            <p:stCondLst>
                              <p:cond delay="6000"/>
                            </p:stCondLst>
                            <p:childTnLst>
                              <p:par>
                                <p:cTn id="48" presetID="47" presetClass="entr" presetSubtype="0"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fade">
                                      <p:cBhvr>
                                        <p:cTn id="50" dur="1000"/>
                                        <p:tgtEl>
                                          <p:spTgt spid="71"/>
                                        </p:tgtEl>
                                      </p:cBhvr>
                                    </p:animEffect>
                                    <p:anim calcmode="lin" valueType="num">
                                      <p:cBhvr>
                                        <p:cTn id="51" dur="1000" fill="hold"/>
                                        <p:tgtEl>
                                          <p:spTgt spid="71"/>
                                        </p:tgtEl>
                                        <p:attrNameLst>
                                          <p:attrName>ppt_x</p:attrName>
                                        </p:attrNameLst>
                                      </p:cBhvr>
                                      <p:tavLst>
                                        <p:tav tm="0">
                                          <p:val>
                                            <p:strVal val="#ppt_x"/>
                                          </p:val>
                                        </p:tav>
                                        <p:tav tm="100000">
                                          <p:val>
                                            <p:strVal val="#ppt_x"/>
                                          </p:val>
                                        </p:tav>
                                      </p:tavLst>
                                    </p:anim>
                                    <p:anim calcmode="lin" valueType="num">
                                      <p:cBhvr>
                                        <p:cTn id="52"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7" grpId="0"/>
      <p:bldP spid="69" grpId="0"/>
      <p:bldP spid="7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p:cNvSpPr/>
          <p:nvPr/>
        </p:nvSpPr>
        <p:spPr>
          <a:xfrm>
            <a:off x="1774779" y="1419131"/>
            <a:ext cx="3004655" cy="3004655"/>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7368755" y="1419131"/>
            <a:ext cx="3004655" cy="3004655"/>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Oval 5"/>
          <p:cNvSpPr/>
          <p:nvPr/>
        </p:nvSpPr>
        <p:spPr>
          <a:xfrm>
            <a:off x="4654551" y="1542047"/>
            <a:ext cx="2882900" cy="2882900"/>
          </a:xfrm>
          <a:prstGeom prst="ellipse">
            <a:avLst/>
          </a:prstGeom>
          <a:solidFill>
            <a:srgbClr val="F83739"/>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id-ID" sz="1351"/>
          </a:p>
        </p:txBody>
      </p:sp>
      <p:sp>
        <p:nvSpPr>
          <p:cNvPr id="5" name="Text Placeholder 32"/>
          <p:cNvSpPr txBox="1">
            <a:spLocks/>
          </p:cNvSpPr>
          <p:nvPr/>
        </p:nvSpPr>
        <p:spPr bwMode="auto">
          <a:xfrm>
            <a:off x="4904318" y="2750665"/>
            <a:ext cx="2374900"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750"/>
              </a:spcBef>
              <a:buFont typeface="Arial" panose="020B0604020202020204" pitchFamily="34" charset="0"/>
              <a:buChar char="•"/>
              <a:defRPr sz="2100">
                <a:solidFill>
                  <a:schemeClr val="tx1"/>
                </a:solidFill>
                <a:latin typeface="华文细黑" panose="02010600030101010101" pitchFamily="2" charset="-122"/>
                <a:ea typeface="华文细黑" panose="02010600030101010101" pitchFamily="2" charset="-122"/>
              </a:defRPr>
            </a:lvl1pPr>
            <a:lvl2pPr marL="514350" indent="-171450" defTabSz="685800">
              <a:lnSpc>
                <a:spcPct val="90000"/>
              </a:lnSpc>
              <a:spcBef>
                <a:spcPts val="375"/>
              </a:spcBef>
              <a:buFont typeface="Arial" panose="020B0604020202020204" pitchFamily="34" charset="0"/>
              <a:buChar char="•"/>
              <a:defRPr>
                <a:solidFill>
                  <a:schemeClr val="tx1"/>
                </a:solidFill>
                <a:latin typeface="华文细黑" panose="02010600030101010101" pitchFamily="2" charset="-122"/>
                <a:ea typeface="华文细黑" panose="02010600030101010101" pitchFamily="2" charset="-122"/>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华文细黑" panose="02010600030101010101" pitchFamily="2" charset="-122"/>
                <a:ea typeface="华文细黑" panose="02010600030101010101" pitchFamily="2" charset="-122"/>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华文细黑" panose="02010600030101010101" pitchFamily="2" charset="-122"/>
                <a:ea typeface="华文细黑" panose="02010600030101010101" pitchFamily="2" charset="-122"/>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华文细黑" panose="02010600030101010101" pitchFamily="2" charset="-122"/>
                <a:ea typeface="华文细黑" panose="02010600030101010101" pitchFamily="2" charset="-122"/>
              </a:defRPr>
            </a:lvl5pPr>
            <a:lvl6pPr marL="20002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华文细黑" panose="02010600030101010101" pitchFamily="2" charset="-122"/>
                <a:ea typeface="华文细黑" panose="02010600030101010101" pitchFamily="2" charset="-122"/>
              </a:defRPr>
            </a:lvl6pPr>
            <a:lvl7pPr marL="24574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华文细黑" panose="02010600030101010101" pitchFamily="2" charset="-122"/>
                <a:ea typeface="华文细黑" panose="02010600030101010101" pitchFamily="2" charset="-122"/>
              </a:defRPr>
            </a:lvl7pPr>
            <a:lvl8pPr marL="29146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华文细黑" panose="02010600030101010101" pitchFamily="2" charset="-122"/>
                <a:ea typeface="华文细黑" panose="02010600030101010101" pitchFamily="2" charset="-122"/>
              </a:defRPr>
            </a:lvl8pPr>
            <a:lvl9pPr marL="3371850" indent="-171450" defTabSz="685800" fontAlgn="base">
              <a:lnSpc>
                <a:spcPct val="90000"/>
              </a:lnSpc>
              <a:spcBef>
                <a:spcPts val="375"/>
              </a:spcBef>
              <a:spcAft>
                <a:spcPct val="0"/>
              </a:spcAft>
              <a:buFont typeface="Arial" panose="020B0604020202020204" pitchFamily="34" charset="0"/>
              <a:buChar char="•"/>
              <a:defRPr sz="1300">
                <a:solidFill>
                  <a:schemeClr val="tx1"/>
                </a:solidFill>
                <a:latin typeface="华文细黑" panose="02010600030101010101" pitchFamily="2" charset="-122"/>
                <a:ea typeface="华文细黑" panose="02010600030101010101" pitchFamily="2" charset="-122"/>
              </a:defRPr>
            </a:lvl9pPr>
          </a:lstStyle>
          <a:p>
            <a:pPr algn="ctr" defTabSz="1450940">
              <a:lnSpc>
                <a:spcPct val="150000"/>
              </a:lnSpc>
              <a:spcBef>
                <a:spcPts val="0"/>
              </a:spcBef>
              <a:buNone/>
              <a:defRPr/>
            </a:pPr>
            <a:r>
              <a:rPr lang="zh-CN" altLang="en-US" sz="1400" dirty="0">
                <a:solidFill>
                  <a:schemeClr val="bg1"/>
                </a:solidFill>
                <a:latin typeface="微软雅黑" panose="020B0503020204020204" pitchFamily="82" charset="2"/>
                <a:ea typeface="微软雅黑" panose="020B0503020204020204" pitchFamily="82" charset="2"/>
              </a:rPr>
              <a:t>点击添加文字内容点击添加文字内容点击添加文字内容点击添加文字内容</a:t>
            </a:r>
            <a:endParaRPr lang="en-US" altLang="zh-CN" sz="1400" dirty="0">
              <a:solidFill>
                <a:schemeClr val="bg1"/>
              </a:solidFill>
              <a:latin typeface="微软雅黑" panose="020B0503020204020204" pitchFamily="82" charset="2"/>
              <a:ea typeface="微软雅黑" panose="020B0503020204020204" pitchFamily="82" charset="2"/>
              <a:cs typeface="Arial" pitchFamily="34" charset="0"/>
            </a:endParaRPr>
          </a:p>
        </p:txBody>
      </p:sp>
      <p:sp>
        <p:nvSpPr>
          <p:cNvPr id="7" name="Content Placeholder 2"/>
          <p:cNvSpPr txBox="1">
            <a:spLocks/>
          </p:cNvSpPr>
          <p:nvPr/>
        </p:nvSpPr>
        <p:spPr bwMode="auto">
          <a:xfrm>
            <a:off x="1742018" y="5078998"/>
            <a:ext cx="3663949" cy="899583"/>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450940">
              <a:lnSpc>
                <a:spcPct val="150000"/>
              </a:lnSpc>
              <a:spcBef>
                <a:spcPts val="0"/>
              </a:spcBef>
              <a:buNone/>
              <a:defRPr/>
            </a:pPr>
            <a:r>
              <a:rPr lang="zh-CN" altLang="en-US" sz="1200" dirty="0">
                <a:solidFill>
                  <a:schemeClr val="tx1">
                    <a:lumMod val="85000"/>
                    <a:lumOff val="15000"/>
                  </a:schemeClr>
                </a:solidFill>
                <a:latin typeface="微软雅黑" panose="020B0503020204020204" pitchFamily="82" charset="2"/>
                <a:ea typeface="微软雅黑" panose="020B0503020204020204" pitchFamily="82" charset="2"/>
              </a:rPr>
              <a:t>点击添加文字内容点击添加文字内容点击添加文字内容点击添加文字内容点击添加文字内容点击添加文字内容点击添加文字内容点击添加文字内容</a:t>
            </a:r>
            <a:endParaRPr lang="en-US" altLang="zh-CN" sz="1200" dirty="0">
              <a:solidFill>
                <a:schemeClr val="tx1">
                  <a:lumMod val="85000"/>
                  <a:lumOff val="15000"/>
                </a:schemeClr>
              </a:solidFill>
              <a:latin typeface="微软雅黑" panose="020B0503020204020204" pitchFamily="82" charset="2"/>
              <a:ea typeface="微软雅黑" panose="020B0503020204020204" pitchFamily="82" charset="2"/>
              <a:cs typeface="Arial" pitchFamily="34" charset="0"/>
            </a:endParaRPr>
          </a:p>
          <a:p>
            <a:pPr marL="0" indent="0" defTabSz="1450940">
              <a:lnSpc>
                <a:spcPct val="150000"/>
              </a:lnSpc>
              <a:spcBef>
                <a:spcPts val="0"/>
              </a:spcBef>
              <a:buNone/>
              <a:defRPr/>
            </a:pPr>
            <a:endParaRPr lang="en-US" altLang="zh-CN" sz="1200" dirty="0">
              <a:solidFill>
                <a:schemeClr val="tx1">
                  <a:lumMod val="85000"/>
                  <a:lumOff val="15000"/>
                </a:schemeClr>
              </a:solidFill>
              <a:latin typeface="微软雅黑" panose="020B0503020204020204" pitchFamily="82" charset="2"/>
              <a:ea typeface="微软雅黑" panose="020B0503020204020204" pitchFamily="82" charset="2"/>
              <a:cs typeface="Arial" pitchFamily="34" charset="0"/>
            </a:endParaRPr>
          </a:p>
          <a:p>
            <a:pPr marL="0" indent="0" defTabSz="1450940">
              <a:lnSpc>
                <a:spcPct val="150000"/>
              </a:lnSpc>
              <a:spcBef>
                <a:spcPts val="0"/>
              </a:spcBef>
              <a:buNone/>
              <a:defRPr/>
            </a:pPr>
            <a:endParaRPr lang="en-US" altLang="zh-CN" sz="1200" dirty="0">
              <a:solidFill>
                <a:schemeClr val="tx1">
                  <a:lumMod val="85000"/>
                  <a:lumOff val="15000"/>
                </a:schemeClr>
              </a:solidFill>
              <a:latin typeface="微软雅黑" panose="020B0503020204020204" pitchFamily="82" charset="2"/>
              <a:ea typeface="微软雅黑" panose="020B0503020204020204" pitchFamily="82" charset="2"/>
              <a:cs typeface="Arial" pitchFamily="34" charset="0"/>
            </a:endParaRPr>
          </a:p>
        </p:txBody>
      </p:sp>
      <p:sp>
        <p:nvSpPr>
          <p:cNvPr id="8" name="文本框 17"/>
          <p:cNvSpPr txBox="1">
            <a:spLocks noChangeArrowheads="1"/>
          </p:cNvSpPr>
          <p:nvPr/>
        </p:nvSpPr>
        <p:spPr bwMode="auto">
          <a:xfrm>
            <a:off x="1742018" y="4772081"/>
            <a:ext cx="357856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30101010101" pitchFamily="2" charset="-122"/>
                <a:ea typeface="华文细黑" panose="02010600030101010101" pitchFamily="2" charset="-122"/>
              </a:defRPr>
            </a:lvl1pPr>
            <a:lvl2pPr marL="742950" indent="-285750">
              <a:defRPr sz="1300">
                <a:solidFill>
                  <a:schemeClr val="tx1"/>
                </a:solidFill>
                <a:latin typeface="华文细黑" panose="02010600030101010101" pitchFamily="2" charset="-122"/>
                <a:ea typeface="华文细黑" panose="02010600030101010101" pitchFamily="2" charset="-122"/>
              </a:defRPr>
            </a:lvl2pPr>
            <a:lvl3pPr marL="1143000" indent="-228600">
              <a:defRPr sz="1300">
                <a:solidFill>
                  <a:schemeClr val="tx1"/>
                </a:solidFill>
                <a:latin typeface="华文细黑" panose="02010600030101010101" pitchFamily="2" charset="-122"/>
                <a:ea typeface="华文细黑" panose="02010600030101010101" pitchFamily="2" charset="-122"/>
              </a:defRPr>
            </a:lvl3pPr>
            <a:lvl4pPr marL="1600200" indent="-228600">
              <a:defRPr sz="1300">
                <a:solidFill>
                  <a:schemeClr val="tx1"/>
                </a:solidFill>
                <a:latin typeface="华文细黑" panose="02010600030101010101" pitchFamily="2" charset="-122"/>
                <a:ea typeface="华文细黑" panose="02010600030101010101" pitchFamily="2" charset="-122"/>
              </a:defRPr>
            </a:lvl4pPr>
            <a:lvl5pPr marL="2057400" indent="-228600">
              <a:defRPr sz="1300">
                <a:solidFill>
                  <a:schemeClr val="tx1"/>
                </a:solidFill>
                <a:latin typeface="华文细黑" panose="02010600030101010101" pitchFamily="2" charset="-122"/>
                <a:ea typeface="华文细黑" panose="02010600030101010101" pitchFamily="2" charset="-122"/>
              </a:defRPr>
            </a:lvl5pPr>
            <a:lvl6pPr marL="2514600" indent="-228600" defTabSz="684213" fontAlgn="base">
              <a:spcBef>
                <a:spcPct val="0"/>
              </a:spcBef>
              <a:spcAft>
                <a:spcPct val="0"/>
              </a:spcAft>
              <a:defRPr sz="1300">
                <a:solidFill>
                  <a:schemeClr val="tx1"/>
                </a:solidFill>
                <a:latin typeface="华文细黑" panose="02010600030101010101" pitchFamily="2" charset="-122"/>
                <a:ea typeface="华文细黑" panose="02010600030101010101" pitchFamily="2" charset="-122"/>
              </a:defRPr>
            </a:lvl6pPr>
            <a:lvl7pPr marL="2971800" indent="-228600" defTabSz="684213" fontAlgn="base">
              <a:spcBef>
                <a:spcPct val="0"/>
              </a:spcBef>
              <a:spcAft>
                <a:spcPct val="0"/>
              </a:spcAft>
              <a:defRPr sz="1300">
                <a:solidFill>
                  <a:schemeClr val="tx1"/>
                </a:solidFill>
                <a:latin typeface="华文细黑" panose="02010600030101010101" pitchFamily="2" charset="-122"/>
                <a:ea typeface="华文细黑" panose="02010600030101010101" pitchFamily="2" charset="-122"/>
              </a:defRPr>
            </a:lvl7pPr>
            <a:lvl8pPr marL="3429000" indent="-228600" defTabSz="684213" fontAlgn="base">
              <a:spcBef>
                <a:spcPct val="0"/>
              </a:spcBef>
              <a:spcAft>
                <a:spcPct val="0"/>
              </a:spcAft>
              <a:defRPr sz="1300">
                <a:solidFill>
                  <a:schemeClr val="tx1"/>
                </a:solidFill>
                <a:latin typeface="华文细黑" panose="02010600030101010101" pitchFamily="2" charset="-122"/>
                <a:ea typeface="华文细黑" panose="02010600030101010101" pitchFamily="2" charset="-122"/>
              </a:defRPr>
            </a:lvl8pPr>
            <a:lvl9pPr marL="3886200" indent="-228600" defTabSz="684213" fontAlgn="base">
              <a:spcBef>
                <a:spcPct val="0"/>
              </a:spcBef>
              <a:spcAft>
                <a:spcPct val="0"/>
              </a:spcAft>
              <a:defRPr sz="1300">
                <a:solidFill>
                  <a:schemeClr val="tx1"/>
                </a:solidFill>
                <a:latin typeface="华文细黑" panose="02010600030101010101" pitchFamily="2" charset="-122"/>
                <a:ea typeface="华文细黑" panose="02010600030101010101" pitchFamily="2" charset="-122"/>
              </a:defRPr>
            </a:lvl9pPr>
          </a:lstStyle>
          <a:p>
            <a:pPr algn="ctr"/>
            <a:r>
              <a:rPr lang="zh-CN" altLang="en-US" sz="2000" b="1" dirty="0">
                <a:solidFill>
                  <a:schemeClr val="tx1">
                    <a:lumMod val="65000"/>
                    <a:lumOff val="35000"/>
                  </a:schemeClr>
                </a:solidFill>
                <a:latin typeface="微软雅黑" panose="020B0503020204020204" pitchFamily="82" charset="2"/>
                <a:ea typeface="微软雅黑" panose="020B0503020204020204" pitchFamily="82" charset="2"/>
              </a:rPr>
              <a:t>中国青年志愿者</a:t>
            </a:r>
          </a:p>
        </p:txBody>
      </p:sp>
      <p:sp>
        <p:nvSpPr>
          <p:cNvPr id="10" name="Content Placeholder 2"/>
          <p:cNvSpPr txBox="1">
            <a:spLocks/>
          </p:cNvSpPr>
          <p:nvPr/>
        </p:nvSpPr>
        <p:spPr bwMode="auto">
          <a:xfrm>
            <a:off x="7005207" y="5078999"/>
            <a:ext cx="3666067" cy="899582"/>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defTabSz="1450940">
              <a:lnSpc>
                <a:spcPct val="150000"/>
              </a:lnSpc>
              <a:spcBef>
                <a:spcPts val="0"/>
              </a:spcBef>
              <a:buNone/>
              <a:defRPr/>
            </a:pPr>
            <a:r>
              <a:rPr lang="zh-CN" altLang="en-US" sz="1200" dirty="0">
                <a:solidFill>
                  <a:schemeClr val="tx1">
                    <a:lumMod val="65000"/>
                    <a:lumOff val="35000"/>
                  </a:schemeClr>
                </a:solidFill>
                <a:latin typeface="微软雅黑" panose="020B0503020204020204" pitchFamily="82" charset="2"/>
                <a:ea typeface="微软雅黑" panose="020B0503020204020204" pitchFamily="82" charset="2"/>
              </a:rPr>
              <a:t>点击添加文字内容点击添加文字内容点击添加文字内容点击添加文字内容点击添加文字内容点击添加文字内容点击添加文字内容点击添加文字内容</a:t>
            </a:r>
            <a:endParaRPr lang="en-US" altLang="zh-CN" sz="1200" dirty="0">
              <a:solidFill>
                <a:schemeClr val="tx1">
                  <a:lumMod val="65000"/>
                  <a:lumOff val="35000"/>
                </a:schemeClr>
              </a:solidFill>
              <a:latin typeface="微软雅黑" panose="020B0503020204020204" pitchFamily="82" charset="2"/>
              <a:ea typeface="微软雅黑" panose="020B0503020204020204" pitchFamily="82" charset="2"/>
              <a:cs typeface="Arial" pitchFamily="34" charset="0"/>
            </a:endParaRPr>
          </a:p>
        </p:txBody>
      </p:sp>
      <p:sp>
        <p:nvSpPr>
          <p:cNvPr id="11" name="文本框 20"/>
          <p:cNvSpPr txBox="1">
            <a:spLocks noChangeArrowheads="1"/>
          </p:cNvSpPr>
          <p:nvPr/>
        </p:nvSpPr>
        <p:spPr bwMode="auto">
          <a:xfrm>
            <a:off x="7005207" y="4799598"/>
            <a:ext cx="35806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30101010101" pitchFamily="2" charset="-122"/>
                <a:ea typeface="华文细黑" panose="02010600030101010101" pitchFamily="2" charset="-122"/>
              </a:defRPr>
            </a:lvl1pPr>
            <a:lvl2pPr marL="742950" indent="-285750">
              <a:defRPr sz="1300">
                <a:solidFill>
                  <a:schemeClr val="tx1"/>
                </a:solidFill>
                <a:latin typeface="华文细黑" panose="02010600030101010101" pitchFamily="2" charset="-122"/>
                <a:ea typeface="华文细黑" panose="02010600030101010101" pitchFamily="2" charset="-122"/>
              </a:defRPr>
            </a:lvl2pPr>
            <a:lvl3pPr marL="1143000" indent="-228600">
              <a:defRPr sz="1300">
                <a:solidFill>
                  <a:schemeClr val="tx1"/>
                </a:solidFill>
                <a:latin typeface="华文细黑" panose="02010600030101010101" pitchFamily="2" charset="-122"/>
                <a:ea typeface="华文细黑" panose="02010600030101010101" pitchFamily="2" charset="-122"/>
              </a:defRPr>
            </a:lvl3pPr>
            <a:lvl4pPr marL="1600200" indent="-228600">
              <a:defRPr sz="1300">
                <a:solidFill>
                  <a:schemeClr val="tx1"/>
                </a:solidFill>
                <a:latin typeface="华文细黑" panose="02010600030101010101" pitchFamily="2" charset="-122"/>
                <a:ea typeface="华文细黑" panose="02010600030101010101" pitchFamily="2" charset="-122"/>
              </a:defRPr>
            </a:lvl4pPr>
            <a:lvl5pPr marL="2057400" indent="-228600">
              <a:defRPr sz="1300">
                <a:solidFill>
                  <a:schemeClr val="tx1"/>
                </a:solidFill>
                <a:latin typeface="华文细黑" panose="02010600030101010101" pitchFamily="2" charset="-122"/>
                <a:ea typeface="华文细黑" panose="02010600030101010101" pitchFamily="2" charset="-122"/>
              </a:defRPr>
            </a:lvl5pPr>
            <a:lvl6pPr marL="2514600" indent="-228600" defTabSz="684213" fontAlgn="base">
              <a:spcBef>
                <a:spcPct val="0"/>
              </a:spcBef>
              <a:spcAft>
                <a:spcPct val="0"/>
              </a:spcAft>
              <a:defRPr sz="1300">
                <a:solidFill>
                  <a:schemeClr val="tx1"/>
                </a:solidFill>
                <a:latin typeface="华文细黑" panose="02010600030101010101" pitchFamily="2" charset="-122"/>
                <a:ea typeface="华文细黑" panose="02010600030101010101" pitchFamily="2" charset="-122"/>
              </a:defRPr>
            </a:lvl6pPr>
            <a:lvl7pPr marL="2971800" indent="-228600" defTabSz="684213" fontAlgn="base">
              <a:spcBef>
                <a:spcPct val="0"/>
              </a:spcBef>
              <a:spcAft>
                <a:spcPct val="0"/>
              </a:spcAft>
              <a:defRPr sz="1300">
                <a:solidFill>
                  <a:schemeClr val="tx1"/>
                </a:solidFill>
                <a:latin typeface="华文细黑" panose="02010600030101010101" pitchFamily="2" charset="-122"/>
                <a:ea typeface="华文细黑" panose="02010600030101010101" pitchFamily="2" charset="-122"/>
              </a:defRPr>
            </a:lvl7pPr>
            <a:lvl8pPr marL="3429000" indent="-228600" defTabSz="684213" fontAlgn="base">
              <a:spcBef>
                <a:spcPct val="0"/>
              </a:spcBef>
              <a:spcAft>
                <a:spcPct val="0"/>
              </a:spcAft>
              <a:defRPr sz="1300">
                <a:solidFill>
                  <a:schemeClr val="tx1"/>
                </a:solidFill>
                <a:latin typeface="华文细黑" panose="02010600030101010101" pitchFamily="2" charset="-122"/>
                <a:ea typeface="华文细黑" panose="02010600030101010101" pitchFamily="2" charset="-122"/>
              </a:defRPr>
            </a:lvl8pPr>
            <a:lvl9pPr marL="3886200" indent="-228600" defTabSz="684213" fontAlgn="base">
              <a:spcBef>
                <a:spcPct val="0"/>
              </a:spcBef>
              <a:spcAft>
                <a:spcPct val="0"/>
              </a:spcAft>
              <a:defRPr sz="1300">
                <a:solidFill>
                  <a:schemeClr val="tx1"/>
                </a:solidFill>
                <a:latin typeface="华文细黑" panose="02010600030101010101" pitchFamily="2" charset="-122"/>
                <a:ea typeface="华文细黑" panose="02010600030101010101" pitchFamily="2" charset="-122"/>
              </a:defRPr>
            </a:lvl9pPr>
          </a:lstStyle>
          <a:p>
            <a:pPr algn="ctr"/>
            <a:r>
              <a:rPr lang="zh-CN" altLang="en-US" sz="2000" b="1" dirty="0">
                <a:solidFill>
                  <a:schemeClr val="tx1">
                    <a:lumMod val="65000"/>
                    <a:lumOff val="35000"/>
                  </a:schemeClr>
                </a:solidFill>
                <a:latin typeface="微软雅黑" panose="020B0503020204020204" pitchFamily="82" charset="2"/>
                <a:ea typeface="微软雅黑" panose="020B0503020204020204" pitchFamily="82" charset="2"/>
              </a:rPr>
              <a:t>中国青年志愿者</a:t>
            </a:r>
          </a:p>
        </p:txBody>
      </p:sp>
      <p:sp>
        <p:nvSpPr>
          <p:cNvPr id="12" name="文本框 21"/>
          <p:cNvSpPr txBox="1">
            <a:spLocks noChangeArrowheads="1"/>
          </p:cNvSpPr>
          <p:nvPr/>
        </p:nvSpPr>
        <p:spPr bwMode="auto">
          <a:xfrm>
            <a:off x="5111752" y="2367547"/>
            <a:ext cx="19748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30101010101" pitchFamily="2" charset="-122"/>
                <a:ea typeface="华文细黑" panose="02010600030101010101" pitchFamily="2" charset="-122"/>
              </a:defRPr>
            </a:lvl1pPr>
            <a:lvl2pPr marL="742950" indent="-285750">
              <a:defRPr sz="1300">
                <a:solidFill>
                  <a:schemeClr val="tx1"/>
                </a:solidFill>
                <a:latin typeface="华文细黑" panose="02010600030101010101" pitchFamily="2" charset="-122"/>
                <a:ea typeface="华文细黑" panose="02010600030101010101" pitchFamily="2" charset="-122"/>
              </a:defRPr>
            </a:lvl2pPr>
            <a:lvl3pPr marL="1143000" indent="-228600">
              <a:defRPr sz="1300">
                <a:solidFill>
                  <a:schemeClr val="tx1"/>
                </a:solidFill>
                <a:latin typeface="华文细黑" panose="02010600030101010101" pitchFamily="2" charset="-122"/>
                <a:ea typeface="华文细黑" panose="02010600030101010101" pitchFamily="2" charset="-122"/>
              </a:defRPr>
            </a:lvl3pPr>
            <a:lvl4pPr marL="1600200" indent="-228600">
              <a:defRPr sz="1300">
                <a:solidFill>
                  <a:schemeClr val="tx1"/>
                </a:solidFill>
                <a:latin typeface="华文细黑" panose="02010600030101010101" pitchFamily="2" charset="-122"/>
                <a:ea typeface="华文细黑" panose="02010600030101010101" pitchFamily="2" charset="-122"/>
              </a:defRPr>
            </a:lvl4pPr>
            <a:lvl5pPr marL="2057400" indent="-228600">
              <a:defRPr sz="1300">
                <a:solidFill>
                  <a:schemeClr val="tx1"/>
                </a:solidFill>
                <a:latin typeface="华文细黑" panose="02010600030101010101" pitchFamily="2" charset="-122"/>
                <a:ea typeface="华文细黑" panose="02010600030101010101" pitchFamily="2" charset="-122"/>
              </a:defRPr>
            </a:lvl5pPr>
            <a:lvl6pPr marL="2514600" indent="-228600" defTabSz="684213" fontAlgn="base">
              <a:spcBef>
                <a:spcPct val="0"/>
              </a:spcBef>
              <a:spcAft>
                <a:spcPct val="0"/>
              </a:spcAft>
              <a:defRPr sz="1300">
                <a:solidFill>
                  <a:schemeClr val="tx1"/>
                </a:solidFill>
                <a:latin typeface="华文细黑" panose="02010600030101010101" pitchFamily="2" charset="-122"/>
                <a:ea typeface="华文细黑" panose="02010600030101010101" pitchFamily="2" charset="-122"/>
              </a:defRPr>
            </a:lvl6pPr>
            <a:lvl7pPr marL="2971800" indent="-228600" defTabSz="684213" fontAlgn="base">
              <a:spcBef>
                <a:spcPct val="0"/>
              </a:spcBef>
              <a:spcAft>
                <a:spcPct val="0"/>
              </a:spcAft>
              <a:defRPr sz="1300">
                <a:solidFill>
                  <a:schemeClr val="tx1"/>
                </a:solidFill>
                <a:latin typeface="华文细黑" panose="02010600030101010101" pitchFamily="2" charset="-122"/>
                <a:ea typeface="华文细黑" panose="02010600030101010101" pitchFamily="2" charset="-122"/>
              </a:defRPr>
            </a:lvl7pPr>
            <a:lvl8pPr marL="3429000" indent="-228600" defTabSz="684213" fontAlgn="base">
              <a:spcBef>
                <a:spcPct val="0"/>
              </a:spcBef>
              <a:spcAft>
                <a:spcPct val="0"/>
              </a:spcAft>
              <a:defRPr sz="1300">
                <a:solidFill>
                  <a:schemeClr val="tx1"/>
                </a:solidFill>
                <a:latin typeface="华文细黑" panose="02010600030101010101" pitchFamily="2" charset="-122"/>
                <a:ea typeface="华文细黑" panose="02010600030101010101" pitchFamily="2" charset="-122"/>
              </a:defRPr>
            </a:lvl8pPr>
            <a:lvl9pPr marL="3886200" indent="-228600" defTabSz="684213" fontAlgn="base">
              <a:spcBef>
                <a:spcPct val="0"/>
              </a:spcBef>
              <a:spcAft>
                <a:spcPct val="0"/>
              </a:spcAft>
              <a:defRPr sz="1300">
                <a:solidFill>
                  <a:schemeClr val="tx1"/>
                </a:solidFill>
                <a:latin typeface="华文细黑" panose="02010600030101010101" pitchFamily="2" charset="-122"/>
                <a:ea typeface="华文细黑" panose="02010600030101010101" pitchFamily="2" charset="-122"/>
              </a:defRPr>
            </a:lvl9pPr>
          </a:lstStyle>
          <a:p>
            <a:pPr algn="ctr"/>
            <a:r>
              <a:rPr lang="zh-CN" altLang="en-US" sz="2000" b="1" dirty="0">
                <a:solidFill>
                  <a:schemeClr val="bg1"/>
                </a:solidFill>
                <a:latin typeface="微软雅黑" panose="020B0503020204020204" pitchFamily="82" charset="2"/>
                <a:ea typeface="微软雅黑" panose="020B0503020204020204" pitchFamily="82" charset="2"/>
              </a:rPr>
              <a:t>中国青年志愿者</a:t>
            </a:r>
          </a:p>
        </p:txBody>
      </p:sp>
      <p:sp>
        <p:nvSpPr>
          <p:cNvPr id="13" name="矩形 12"/>
          <p:cNvSpPr/>
          <p:nvPr/>
        </p:nvSpPr>
        <p:spPr>
          <a:xfrm>
            <a:off x="247973" y="341556"/>
            <a:ext cx="108488" cy="325464"/>
          </a:xfrm>
          <a:prstGeom prst="rect">
            <a:avLst/>
          </a:pr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47"/>
          <p:cNvSpPr>
            <a:spLocks noChangeArrowheads="1"/>
          </p:cNvSpPr>
          <p:nvPr/>
        </p:nvSpPr>
        <p:spPr bwMode="auto">
          <a:xfrm>
            <a:off x="373639" y="247971"/>
            <a:ext cx="226107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点击添加文字内容</a:t>
            </a:r>
            <a:endParaRPr lang="en-US" altLang="zh-CN"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endParaRPr>
          </a:p>
        </p:txBody>
      </p:sp>
    </p:spTree>
    <p:extLst>
      <p:ext uri="{BB962C8B-B14F-4D97-AF65-F5344CB8AC3E}">
        <p14:creationId xmlns:p14="http://schemas.microsoft.com/office/powerpoint/2010/main" val="937887188"/>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inVertical)">
                                      <p:cBhvr>
                                        <p:cTn id="13" dur="500"/>
                                        <p:tgtEl>
                                          <p:spTgt spid="1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1" presetClass="entr" presetSubtype="1"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heel(1)">
                                      <p:cBhvr>
                                        <p:cTn id="23" dur="2000"/>
                                        <p:tgtEl>
                                          <p:spTgt spid="14"/>
                                        </p:tgtEl>
                                      </p:cBhvr>
                                    </p:animEffect>
                                  </p:childTnLst>
                                </p:cTn>
                              </p:par>
                            </p:childTnLst>
                          </p:cTn>
                        </p:par>
                        <p:par>
                          <p:cTn id="24" fill="hold">
                            <p:stCondLst>
                              <p:cond delay="4000"/>
                            </p:stCondLst>
                            <p:childTnLst>
                              <p:par>
                                <p:cTn id="25" presetID="16" presetClass="entr" presetSubtype="2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par>
                          <p:cTn id="28" fill="hold">
                            <p:stCondLst>
                              <p:cond delay="4500"/>
                            </p:stCondLst>
                            <p:childTnLst>
                              <p:par>
                                <p:cTn id="29" presetID="42"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5500"/>
                            </p:stCondLst>
                            <p:childTnLst>
                              <p:par>
                                <p:cTn id="35" presetID="21" presetClass="entr" presetSubtype="1"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heel(1)">
                                      <p:cBhvr>
                                        <p:cTn id="37" dur="2000"/>
                                        <p:tgtEl>
                                          <p:spTgt spid="15"/>
                                        </p:tgtEl>
                                      </p:cBhvr>
                                    </p:animEffect>
                                  </p:childTnLst>
                                </p:cTn>
                              </p:par>
                            </p:childTnLst>
                          </p:cTn>
                        </p:par>
                        <p:par>
                          <p:cTn id="38" fill="hold">
                            <p:stCondLst>
                              <p:cond delay="7500"/>
                            </p:stCondLst>
                            <p:childTnLst>
                              <p:par>
                                <p:cTn id="39" presetID="16" presetClass="entr" presetSubtype="21"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barn(inVertical)">
                                      <p:cBhvr>
                                        <p:cTn id="41" dur="500"/>
                                        <p:tgtEl>
                                          <p:spTgt spid="11"/>
                                        </p:tgtEl>
                                      </p:cBhvr>
                                    </p:animEffect>
                                  </p:childTnLst>
                                </p:cTn>
                              </p:par>
                            </p:childTnLst>
                          </p:cTn>
                        </p:par>
                        <p:par>
                          <p:cTn id="42" fill="hold">
                            <p:stCondLst>
                              <p:cond delay="8000"/>
                            </p:stCondLst>
                            <p:childTnLst>
                              <p:par>
                                <p:cTn id="43" presetID="42" presetClass="entr" presetSubtype="0"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anim calcmode="lin" valueType="num">
                                      <p:cBhvr>
                                        <p:cTn id="46" dur="1000" fill="hold"/>
                                        <p:tgtEl>
                                          <p:spTgt spid="10"/>
                                        </p:tgtEl>
                                        <p:attrNameLst>
                                          <p:attrName>ppt_x</p:attrName>
                                        </p:attrNameLst>
                                      </p:cBhvr>
                                      <p:tavLst>
                                        <p:tav tm="0">
                                          <p:val>
                                            <p:strVal val="#ppt_x"/>
                                          </p:val>
                                        </p:tav>
                                        <p:tav tm="100000">
                                          <p:val>
                                            <p:strVal val="#ppt_x"/>
                                          </p:val>
                                        </p:tav>
                                      </p:tavLst>
                                    </p:anim>
                                    <p:anim calcmode="lin" valueType="num">
                                      <p:cBhvr>
                                        <p:cTn id="4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4" grpId="0" animBg="1"/>
      <p:bldP spid="5" grpId="0"/>
      <p:bldP spid="7" grpId="0"/>
      <p:bldP spid="8" grpId="0"/>
      <p:bldP spid="10"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 name="直接连接符 49"/>
          <p:cNvCxnSpPr>
            <a:endCxn id="33" idx="5"/>
          </p:cNvCxnSpPr>
          <p:nvPr/>
        </p:nvCxnSpPr>
        <p:spPr>
          <a:xfrm flipH="1" flipV="1">
            <a:off x="7890533" y="3025569"/>
            <a:ext cx="1458388" cy="517508"/>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26" idx="6"/>
            <a:endCxn id="33" idx="3"/>
          </p:cNvCxnSpPr>
          <p:nvPr/>
        </p:nvCxnSpPr>
        <p:spPr>
          <a:xfrm flipV="1">
            <a:off x="5802010" y="3025569"/>
            <a:ext cx="1500024" cy="692264"/>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4" idx="5"/>
            <a:endCxn id="26" idx="2"/>
          </p:cNvCxnSpPr>
          <p:nvPr/>
        </p:nvCxnSpPr>
        <p:spPr>
          <a:xfrm>
            <a:off x="3380984" y="3040867"/>
            <a:ext cx="1588763" cy="676966"/>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2670603" y="2770429"/>
            <a:ext cx="832263" cy="316838"/>
            <a:chOff x="2670603" y="2848807"/>
            <a:chExt cx="832263" cy="316838"/>
          </a:xfrm>
        </p:grpSpPr>
        <p:sp>
          <p:nvSpPr>
            <p:cNvPr id="14" name="MH_Other_1"/>
            <p:cNvSpPr/>
            <p:nvPr>
              <p:custDataLst>
                <p:tags r:id="rId7"/>
              </p:custDataLst>
            </p:nvPr>
          </p:nvSpPr>
          <p:spPr>
            <a:xfrm>
              <a:off x="2670603" y="2848807"/>
              <a:ext cx="832263" cy="316838"/>
            </a:xfrm>
            <a:prstGeom prst="ellipse">
              <a:avLst/>
            </a:prstGeom>
            <a:no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0000" lnSpcReduction="20000"/>
            </a:bodyPr>
            <a:lstStyle/>
            <a:p>
              <a:pPr algn="ctr">
                <a:defRPr/>
              </a:pPr>
              <a:endParaRPr lang="zh-CN" altLang="en-US" sz="1400">
                <a:solidFill>
                  <a:schemeClr val="tx1"/>
                </a:solidFill>
                <a:latin typeface="Britannic Bold" panose="020B0903060703020204" pitchFamily="34" charset="0"/>
              </a:endParaRPr>
            </a:p>
          </p:txBody>
        </p:sp>
        <p:sp>
          <p:nvSpPr>
            <p:cNvPr id="16" name="MH_Other_3"/>
            <p:cNvSpPr/>
            <p:nvPr>
              <p:custDataLst>
                <p:tags r:id="rId8"/>
              </p:custDataLst>
            </p:nvPr>
          </p:nvSpPr>
          <p:spPr>
            <a:xfrm>
              <a:off x="2949066" y="2967146"/>
              <a:ext cx="282091" cy="6615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400">
                <a:solidFill>
                  <a:schemeClr val="tx1"/>
                </a:solidFill>
                <a:latin typeface="Britannic Bold" panose="020B0903060703020204" pitchFamily="34" charset="0"/>
              </a:endParaRPr>
            </a:p>
          </p:txBody>
        </p:sp>
      </p:grpSp>
      <p:grpSp>
        <p:nvGrpSpPr>
          <p:cNvPr id="62" name="组合 61"/>
          <p:cNvGrpSpPr/>
          <p:nvPr/>
        </p:nvGrpSpPr>
        <p:grpSpPr>
          <a:xfrm>
            <a:off x="4969747" y="3559414"/>
            <a:ext cx="832263" cy="316838"/>
            <a:chOff x="4969747" y="3637792"/>
            <a:chExt cx="832263" cy="316838"/>
          </a:xfrm>
        </p:grpSpPr>
        <p:sp>
          <p:nvSpPr>
            <p:cNvPr id="26" name="MH_Other_1"/>
            <p:cNvSpPr/>
            <p:nvPr>
              <p:custDataLst>
                <p:tags r:id="rId5"/>
              </p:custDataLst>
            </p:nvPr>
          </p:nvSpPr>
          <p:spPr>
            <a:xfrm>
              <a:off x="4969747" y="3637792"/>
              <a:ext cx="832263" cy="316838"/>
            </a:xfrm>
            <a:prstGeom prst="ellipse">
              <a:avLst/>
            </a:prstGeom>
            <a:no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0000" lnSpcReduction="20000"/>
            </a:bodyPr>
            <a:lstStyle/>
            <a:p>
              <a:pPr algn="ctr">
                <a:defRPr/>
              </a:pPr>
              <a:endParaRPr lang="zh-CN" altLang="en-US" sz="1400">
                <a:solidFill>
                  <a:schemeClr val="tx1"/>
                </a:solidFill>
                <a:latin typeface="Britannic Bold" panose="020B0903060703020204" pitchFamily="34" charset="0"/>
              </a:endParaRPr>
            </a:p>
          </p:txBody>
        </p:sp>
        <p:sp>
          <p:nvSpPr>
            <p:cNvPr id="27" name="MH_Other_3"/>
            <p:cNvSpPr/>
            <p:nvPr>
              <p:custDataLst>
                <p:tags r:id="rId6"/>
              </p:custDataLst>
            </p:nvPr>
          </p:nvSpPr>
          <p:spPr>
            <a:xfrm>
              <a:off x="5236893" y="3757573"/>
              <a:ext cx="282091" cy="6615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400">
                <a:solidFill>
                  <a:schemeClr val="tx1"/>
                </a:solidFill>
                <a:latin typeface="Britannic Bold" panose="020B0903060703020204" pitchFamily="34" charset="0"/>
              </a:endParaRPr>
            </a:p>
          </p:txBody>
        </p:sp>
      </p:grpSp>
      <p:grpSp>
        <p:nvGrpSpPr>
          <p:cNvPr id="66" name="组合 65"/>
          <p:cNvGrpSpPr/>
          <p:nvPr/>
        </p:nvGrpSpPr>
        <p:grpSpPr>
          <a:xfrm>
            <a:off x="7180152" y="2755131"/>
            <a:ext cx="832263" cy="316838"/>
            <a:chOff x="7180152" y="2833509"/>
            <a:chExt cx="832263" cy="316838"/>
          </a:xfrm>
        </p:grpSpPr>
        <p:sp>
          <p:nvSpPr>
            <p:cNvPr id="33" name="MH_Other_1"/>
            <p:cNvSpPr/>
            <p:nvPr>
              <p:custDataLst>
                <p:tags r:id="rId3"/>
              </p:custDataLst>
            </p:nvPr>
          </p:nvSpPr>
          <p:spPr>
            <a:xfrm>
              <a:off x="7180152" y="2833509"/>
              <a:ext cx="832263" cy="316838"/>
            </a:xfrm>
            <a:prstGeom prst="ellipse">
              <a:avLst/>
            </a:prstGeom>
            <a:no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0000" lnSpcReduction="20000"/>
            </a:bodyPr>
            <a:lstStyle/>
            <a:p>
              <a:pPr algn="ctr">
                <a:defRPr/>
              </a:pPr>
              <a:endParaRPr lang="zh-CN" altLang="en-US" sz="1400">
                <a:solidFill>
                  <a:schemeClr val="tx1"/>
                </a:solidFill>
                <a:latin typeface="Britannic Bold" panose="020B0903060703020204" pitchFamily="34" charset="0"/>
              </a:endParaRPr>
            </a:p>
          </p:txBody>
        </p:sp>
        <p:sp>
          <p:nvSpPr>
            <p:cNvPr id="34" name="MH_Other_3"/>
            <p:cNvSpPr/>
            <p:nvPr>
              <p:custDataLst>
                <p:tags r:id="rId4"/>
              </p:custDataLst>
            </p:nvPr>
          </p:nvSpPr>
          <p:spPr>
            <a:xfrm>
              <a:off x="7455237" y="2967146"/>
              <a:ext cx="282091" cy="6615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400">
                <a:solidFill>
                  <a:schemeClr val="tx1"/>
                </a:solidFill>
                <a:latin typeface="Britannic Bold" panose="020B0903060703020204" pitchFamily="34" charset="0"/>
              </a:endParaRPr>
            </a:p>
          </p:txBody>
        </p:sp>
      </p:grpSp>
      <p:sp>
        <p:nvSpPr>
          <p:cNvPr id="54" name="矩形 53"/>
          <p:cNvSpPr/>
          <p:nvPr/>
        </p:nvSpPr>
        <p:spPr>
          <a:xfrm>
            <a:off x="2263836" y="3233650"/>
            <a:ext cx="1555481" cy="2123658"/>
          </a:xfrm>
          <a:prstGeom prst="rect">
            <a:avLst/>
          </a:prstGeom>
        </p:spPr>
        <p:txBody>
          <a:bodyPr wrap="square">
            <a:spAutoFit/>
          </a:bodyPr>
          <a:lstStyle/>
          <a:p>
            <a:pPr algn="ctr">
              <a:lnSpc>
                <a:spcPct val="150000"/>
              </a:lnSpc>
            </a:pPr>
            <a:r>
              <a:rPr lang="zh-CN" altLang="en-US" b="1" dirty="0">
                <a:solidFill>
                  <a:schemeClr val="tx1">
                    <a:lumMod val="75000"/>
                    <a:lumOff val="25000"/>
                  </a:schemeClr>
                </a:solidFill>
                <a:latin typeface="Britannic Bold" panose="020B0903060703020204" pitchFamily="34" charset="0"/>
                <a:ea typeface="微软雅黑" panose="020B0503020204020204" pitchFamily="34" charset="-122"/>
              </a:rPr>
              <a:t>点击添加标题</a:t>
            </a:r>
            <a:endParaRPr lang="en-US" altLang="zh-CN" b="1" dirty="0">
              <a:solidFill>
                <a:schemeClr val="tx1">
                  <a:lumMod val="75000"/>
                  <a:lumOff val="25000"/>
                </a:schemeClr>
              </a:solidFill>
              <a:latin typeface="Britannic Bold" panose="020B0903060703020204" pitchFamily="34" charset="0"/>
              <a:ea typeface="微软雅黑" panose="020B0503020204020204" pitchFamily="34" charset="-122"/>
            </a:endParaRPr>
          </a:p>
          <a:p>
            <a:pPr algn="just">
              <a:lnSpc>
                <a:spcPct val="150000"/>
              </a:lnSpc>
            </a:pPr>
            <a:r>
              <a:rPr lang="zh-CN" altLang="en-US" sz="1400" dirty="0">
                <a:solidFill>
                  <a:schemeClr val="tx1">
                    <a:lumMod val="75000"/>
                    <a:lumOff val="25000"/>
                  </a:schemeClr>
                </a:solidFill>
                <a:latin typeface="微软雅黑" panose="020B0503020204020204" pitchFamily="82" charset="2"/>
                <a:ea typeface="微软雅黑" panose="020B0503020204020204" pitchFamily="82" charset="2"/>
              </a:rPr>
              <a:t>点击添加文字内容点击添加文字内容点击添加文字内容点击添加文字内容</a:t>
            </a:r>
            <a:endParaRPr lang="zh-CN" altLang="en-US" sz="1000" dirty="0">
              <a:solidFill>
                <a:schemeClr val="tx1">
                  <a:lumMod val="75000"/>
                  <a:lumOff val="25000"/>
                </a:schemeClr>
              </a:solidFill>
            </a:endParaRPr>
          </a:p>
        </p:txBody>
      </p:sp>
      <p:sp>
        <p:nvSpPr>
          <p:cNvPr id="55" name="矩形 54"/>
          <p:cNvSpPr/>
          <p:nvPr/>
        </p:nvSpPr>
        <p:spPr>
          <a:xfrm>
            <a:off x="4589785" y="3921584"/>
            <a:ext cx="1555481" cy="1800493"/>
          </a:xfrm>
          <a:prstGeom prst="rect">
            <a:avLst/>
          </a:prstGeom>
        </p:spPr>
        <p:txBody>
          <a:bodyPr wrap="square">
            <a:spAutoFit/>
          </a:bodyPr>
          <a:lstStyle/>
          <a:p>
            <a:pPr algn="ctr">
              <a:lnSpc>
                <a:spcPct val="150000"/>
              </a:lnSpc>
            </a:pPr>
            <a:r>
              <a:rPr lang="zh-CN" altLang="en-US" b="1" dirty="0">
                <a:solidFill>
                  <a:schemeClr val="tx1">
                    <a:lumMod val="75000"/>
                    <a:lumOff val="25000"/>
                  </a:schemeClr>
                </a:solidFill>
                <a:latin typeface="Britannic Bold" panose="020B0903060703020204" pitchFamily="34" charset="0"/>
                <a:ea typeface="微软雅黑" panose="020B0503020204020204" pitchFamily="34" charset="-122"/>
              </a:rPr>
              <a:t>点击添加标题</a:t>
            </a:r>
            <a:endParaRPr lang="en-US" altLang="zh-CN" b="1" dirty="0">
              <a:solidFill>
                <a:schemeClr val="tx1">
                  <a:lumMod val="75000"/>
                  <a:lumOff val="25000"/>
                </a:schemeClr>
              </a:solidFill>
              <a:latin typeface="Britannic Bold" panose="020B0903060703020204" pitchFamily="34" charset="0"/>
              <a:ea typeface="微软雅黑" panose="020B0503020204020204" pitchFamily="34" charset="-122"/>
            </a:endParaRPr>
          </a:p>
          <a:p>
            <a:pPr algn="just">
              <a:lnSpc>
                <a:spcPct val="150000"/>
              </a:lnSpc>
            </a:pPr>
            <a:r>
              <a:rPr lang="zh-CN" altLang="en-US" sz="1400" dirty="0">
                <a:solidFill>
                  <a:schemeClr val="tx1">
                    <a:lumMod val="75000"/>
                    <a:lumOff val="25000"/>
                  </a:schemeClr>
                </a:solidFill>
                <a:latin typeface="微软雅黑" panose="020B0503020204020204" pitchFamily="82" charset="2"/>
                <a:ea typeface="微软雅黑" panose="020B0503020204020204" pitchFamily="82" charset="2"/>
              </a:rPr>
              <a:t>点击添加文字内容点击添加文字内容点击添加文字内容点击</a:t>
            </a:r>
            <a:endParaRPr lang="zh-CN" altLang="en-US" sz="1400" dirty="0">
              <a:solidFill>
                <a:schemeClr val="tx1">
                  <a:lumMod val="75000"/>
                  <a:lumOff val="25000"/>
                </a:schemeClr>
              </a:solidFill>
            </a:endParaRPr>
          </a:p>
        </p:txBody>
      </p:sp>
      <p:sp>
        <p:nvSpPr>
          <p:cNvPr id="56" name="矩形 55"/>
          <p:cNvSpPr/>
          <p:nvPr/>
        </p:nvSpPr>
        <p:spPr>
          <a:xfrm>
            <a:off x="6818994" y="3246754"/>
            <a:ext cx="1555481" cy="2446824"/>
          </a:xfrm>
          <a:prstGeom prst="rect">
            <a:avLst/>
          </a:prstGeom>
        </p:spPr>
        <p:txBody>
          <a:bodyPr wrap="square">
            <a:spAutoFit/>
          </a:bodyPr>
          <a:lstStyle/>
          <a:p>
            <a:pPr algn="ctr">
              <a:lnSpc>
                <a:spcPct val="150000"/>
              </a:lnSpc>
            </a:pPr>
            <a:r>
              <a:rPr lang="zh-CN" altLang="en-US" b="1" dirty="0">
                <a:solidFill>
                  <a:schemeClr val="tx1">
                    <a:lumMod val="75000"/>
                    <a:lumOff val="25000"/>
                  </a:schemeClr>
                </a:solidFill>
                <a:latin typeface="Britannic Bold" panose="020B0903060703020204" pitchFamily="34" charset="0"/>
                <a:ea typeface="微软雅黑" panose="020B0503020204020204" pitchFamily="34" charset="-122"/>
              </a:rPr>
              <a:t>点击添加标题</a:t>
            </a:r>
            <a:endParaRPr lang="en-US" altLang="zh-CN" b="1" dirty="0">
              <a:solidFill>
                <a:schemeClr val="tx1">
                  <a:lumMod val="75000"/>
                  <a:lumOff val="25000"/>
                </a:schemeClr>
              </a:solidFill>
              <a:latin typeface="Britannic Bold" panose="020B0903060703020204" pitchFamily="34" charset="0"/>
              <a:ea typeface="微软雅黑" panose="020B0503020204020204" pitchFamily="34" charset="-122"/>
            </a:endParaRPr>
          </a:p>
          <a:p>
            <a:pPr algn="just">
              <a:lnSpc>
                <a:spcPct val="150000"/>
              </a:lnSpc>
            </a:pPr>
            <a:r>
              <a:rPr lang="zh-CN" altLang="en-US" sz="1400" dirty="0">
                <a:solidFill>
                  <a:schemeClr val="tx1">
                    <a:lumMod val="75000"/>
                    <a:lumOff val="25000"/>
                  </a:schemeClr>
                </a:solidFill>
                <a:latin typeface="微软雅黑" panose="020B0503020204020204" pitchFamily="82" charset="2"/>
                <a:ea typeface="微软雅黑" panose="020B0503020204020204" pitchFamily="82" charset="2"/>
              </a:rPr>
              <a:t>点击添加文字内容点击添加文字内容点击添加文字内容点击添加文字内容点击添加文字</a:t>
            </a:r>
            <a:endParaRPr lang="zh-CN" altLang="en-US" sz="1400" dirty="0">
              <a:solidFill>
                <a:schemeClr val="tx1">
                  <a:lumMod val="75000"/>
                  <a:lumOff val="25000"/>
                </a:schemeClr>
              </a:solidFill>
            </a:endParaRPr>
          </a:p>
        </p:txBody>
      </p:sp>
      <p:sp>
        <p:nvSpPr>
          <p:cNvPr id="57" name="矩形 56"/>
          <p:cNvSpPr/>
          <p:nvPr/>
        </p:nvSpPr>
        <p:spPr>
          <a:xfrm>
            <a:off x="8982846" y="3884052"/>
            <a:ext cx="1555481" cy="1800493"/>
          </a:xfrm>
          <a:prstGeom prst="rect">
            <a:avLst/>
          </a:prstGeom>
        </p:spPr>
        <p:txBody>
          <a:bodyPr wrap="square">
            <a:spAutoFit/>
          </a:bodyPr>
          <a:lstStyle/>
          <a:p>
            <a:pPr algn="ctr">
              <a:lnSpc>
                <a:spcPct val="150000"/>
              </a:lnSpc>
            </a:pPr>
            <a:r>
              <a:rPr lang="zh-CN" altLang="en-US" b="1" dirty="0">
                <a:solidFill>
                  <a:schemeClr val="tx1">
                    <a:lumMod val="75000"/>
                    <a:lumOff val="25000"/>
                  </a:schemeClr>
                </a:solidFill>
                <a:latin typeface="Britannic Bold" panose="020B0903060703020204" pitchFamily="34" charset="0"/>
                <a:ea typeface="微软雅黑" panose="020B0503020204020204" pitchFamily="34" charset="-122"/>
              </a:rPr>
              <a:t>点击添加标题</a:t>
            </a:r>
            <a:endParaRPr lang="en-US" altLang="zh-CN" b="1" dirty="0">
              <a:solidFill>
                <a:schemeClr val="tx1">
                  <a:lumMod val="75000"/>
                  <a:lumOff val="25000"/>
                </a:schemeClr>
              </a:solidFill>
              <a:latin typeface="Britannic Bold" panose="020B0903060703020204" pitchFamily="34" charset="0"/>
              <a:ea typeface="微软雅黑" panose="020B0503020204020204" pitchFamily="34" charset="-122"/>
            </a:endParaRPr>
          </a:p>
          <a:p>
            <a:pPr algn="just">
              <a:lnSpc>
                <a:spcPct val="150000"/>
              </a:lnSpc>
            </a:pPr>
            <a:r>
              <a:rPr lang="zh-CN" altLang="en-US" sz="1400" dirty="0">
                <a:solidFill>
                  <a:schemeClr val="tx1">
                    <a:lumMod val="75000"/>
                    <a:lumOff val="25000"/>
                  </a:schemeClr>
                </a:solidFill>
                <a:latin typeface="微软雅黑" panose="020B0503020204020204" pitchFamily="82" charset="2"/>
                <a:ea typeface="微软雅黑" panose="020B0503020204020204" pitchFamily="82" charset="2"/>
              </a:rPr>
              <a:t>点击添加文字内容点击添加文字内容点击添加文字内容点击</a:t>
            </a:r>
            <a:endParaRPr lang="zh-CN" altLang="en-US" sz="1400" dirty="0">
              <a:solidFill>
                <a:schemeClr val="tx1">
                  <a:lumMod val="75000"/>
                  <a:lumOff val="25000"/>
                </a:schemeClr>
              </a:solidFill>
            </a:endParaRPr>
          </a:p>
        </p:txBody>
      </p:sp>
      <p:sp>
        <p:nvSpPr>
          <p:cNvPr id="63" name="矩形 62"/>
          <p:cNvSpPr/>
          <p:nvPr/>
        </p:nvSpPr>
        <p:spPr>
          <a:xfrm>
            <a:off x="247973" y="341556"/>
            <a:ext cx="108488" cy="325464"/>
          </a:xfrm>
          <a:prstGeom prst="rect">
            <a:avLst/>
          </a:pr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TextBox 47"/>
          <p:cNvSpPr>
            <a:spLocks noChangeArrowheads="1"/>
          </p:cNvSpPr>
          <p:nvPr/>
        </p:nvSpPr>
        <p:spPr bwMode="auto">
          <a:xfrm>
            <a:off x="373639" y="247971"/>
            <a:ext cx="226107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点击添加文字内容</a:t>
            </a:r>
            <a:endParaRPr lang="en-US" altLang="zh-CN"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endParaRPr>
          </a:p>
        </p:txBody>
      </p:sp>
      <p:grpSp>
        <p:nvGrpSpPr>
          <p:cNvPr id="67" name="组合 66"/>
          <p:cNvGrpSpPr/>
          <p:nvPr/>
        </p:nvGrpSpPr>
        <p:grpSpPr>
          <a:xfrm>
            <a:off x="9244974" y="3528781"/>
            <a:ext cx="832263" cy="316838"/>
            <a:chOff x="9244974" y="3607159"/>
            <a:chExt cx="832263" cy="316838"/>
          </a:xfrm>
        </p:grpSpPr>
        <p:sp>
          <p:nvSpPr>
            <p:cNvPr id="40" name="MH_Other_1"/>
            <p:cNvSpPr/>
            <p:nvPr>
              <p:custDataLst>
                <p:tags r:id="rId1"/>
              </p:custDataLst>
            </p:nvPr>
          </p:nvSpPr>
          <p:spPr>
            <a:xfrm>
              <a:off x="9244974" y="3607159"/>
              <a:ext cx="832263" cy="316838"/>
            </a:xfrm>
            <a:prstGeom prst="ellipse">
              <a:avLst/>
            </a:prstGeom>
            <a:no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0000" lnSpcReduction="20000"/>
            </a:bodyPr>
            <a:lstStyle/>
            <a:p>
              <a:pPr algn="ctr">
                <a:defRPr/>
              </a:pPr>
              <a:endParaRPr lang="zh-CN" altLang="en-US" sz="1400">
                <a:solidFill>
                  <a:schemeClr val="tx1"/>
                </a:solidFill>
                <a:latin typeface="Britannic Bold" panose="020B0903060703020204" pitchFamily="34" charset="0"/>
              </a:endParaRPr>
            </a:p>
          </p:txBody>
        </p:sp>
        <p:sp>
          <p:nvSpPr>
            <p:cNvPr id="65" name="MH_Other_3"/>
            <p:cNvSpPr/>
            <p:nvPr>
              <p:custDataLst>
                <p:tags r:id="rId2"/>
              </p:custDataLst>
            </p:nvPr>
          </p:nvSpPr>
          <p:spPr>
            <a:xfrm>
              <a:off x="9519169" y="3724791"/>
              <a:ext cx="282091" cy="6615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400">
                <a:solidFill>
                  <a:schemeClr val="tx1"/>
                </a:solidFill>
                <a:latin typeface="Britannic Bold" panose="020B0903060703020204" pitchFamily="34" charset="0"/>
              </a:endParaRPr>
            </a:p>
          </p:txBody>
        </p:sp>
      </p:grpSp>
      <p:grpSp>
        <p:nvGrpSpPr>
          <p:cNvPr id="59" name="组合 58"/>
          <p:cNvGrpSpPr/>
          <p:nvPr/>
        </p:nvGrpSpPr>
        <p:grpSpPr>
          <a:xfrm>
            <a:off x="9166783" y="2417012"/>
            <a:ext cx="988647" cy="972393"/>
            <a:chOff x="4944410" y="1220348"/>
            <a:chExt cx="988647" cy="972393"/>
          </a:xfrm>
          <a:solidFill>
            <a:srgbClr val="9453C9"/>
          </a:solidFill>
        </p:grpSpPr>
        <p:sp>
          <p:nvSpPr>
            <p:cNvPr id="60" name="泪滴形 59"/>
            <p:cNvSpPr/>
            <p:nvPr/>
          </p:nvSpPr>
          <p:spPr>
            <a:xfrm rot="8100000">
              <a:off x="4944410" y="1220348"/>
              <a:ext cx="988647" cy="972393"/>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61" name="文本框 60"/>
            <p:cNvSpPr txBox="1"/>
            <p:nvPr/>
          </p:nvSpPr>
          <p:spPr>
            <a:xfrm>
              <a:off x="5203733" y="1383379"/>
              <a:ext cx="470000" cy="646331"/>
            </a:xfrm>
            <a:prstGeom prst="rect">
              <a:avLst/>
            </a:prstGeom>
            <a:grpFill/>
          </p:spPr>
          <p:txBody>
            <a:bodyPr wrap="none" rtlCol="0">
              <a:spAutoFit/>
            </a:bodyPr>
            <a:lstStyle/>
            <a:p>
              <a:r>
                <a:rPr lang="en-US" altLang="zh-CN" sz="3600" b="1" dirty="0">
                  <a:solidFill>
                    <a:schemeClr val="bg1"/>
                  </a:solidFill>
                  <a:latin typeface="微软雅黑" panose="020B0503020204020204" pitchFamily="82" charset="2"/>
                  <a:ea typeface="微软雅黑" panose="020B0503020204020204" pitchFamily="82" charset="2"/>
                </a:rPr>
                <a:t>4</a:t>
              </a:r>
              <a:endParaRPr lang="zh-CN" altLang="en-US" sz="3600" b="1" dirty="0">
                <a:solidFill>
                  <a:schemeClr val="bg1"/>
                </a:solidFill>
                <a:latin typeface="微软雅黑" panose="020B0503020204020204" pitchFamily="82" charset="2"/>
                <a:ea typeface="微软雅黑" panose="020B0503020204020204" pitchFamily="82" charset="2"/>
              </a:endParaRPr>
            </a:p>
          </p:txBody>
        </p:sp>
      </p:grpSp>
      <p:grpSp>
        <p:nvGrpSpPr>
          <p:cNvPr id="10" name="组合 9"/>
          <p:cNvGrpSpPr/>
          <p:nvPr/>
        </p:nvGrpSpPr>
        <p:grpSpPr>
          <a:xfrm>
            <a:off x="2608819" y="1702639"/>
            <a:ext cx="988647" cy="972393"/>
            <a:chOff x="4944410" y="1220348"/>
            <a:chExt cx="988647" cy="972393"/>
          </a:xfrm>
          <a:solidFill>
            <a:srgbClr val="F83739"/>
          </a:solidFill>
        </p:grpSpPr>
        <p:sp>
          <p:nvSpPr>
            <p:cNvPr id="8" name="泪滴形 7"/>
            <p:cNvSpPr/>
            <p:nvPr/>
          </p:nvSpPr>
          <p:spPr>
            <a:xfrm rot="8100000">
              <a:off x="4944410" y="1220348"/>
              <a:ext cx="988647" cy="972393"/>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9" name="文本框 8"/>
            <p:cNvSpPr txBox="1"/>
            <p:nvPr/>
          </p:nvSpPr>
          <p:spPr>
            <a:xfrm>
              <a:off x="5203733" y="1383379"/>
              <a:ext cx="470000" cy="646331"/>
            </a:xfrm>
            <a:prstGeom prst="rect">
              <a:avLst/>
            </a:prstGeom>
            <a:grpFill/>
          </p:spPr>
          <p:txBody>
            <a:bodyPr wrap="none" rtlCol="0">
              <a:spAutoFit/>
            </a:bodyPr>
            <a:lstStyle/>
            <a:p>
              <a:r>
                <a:rPr lang="en-US" altLang="zh-CN" sz="3600" b="1" dirty="0">
                  <a:solidFill>
                    <a:schemeClr val="bg1"/>
                  </a:solidFill>
                  <a:latin typeface="微软雅黑" panose="020B0503020204020204" pitchFamily="82" charset="2"/>
                  <a:ea typeface="微软雅黑" panose="020B0503020204020204" pitchFamily="82" charset="2"/>
                </a:rPr>
                <a:t>1</a:t>
              </a:r>
              <a:endParaRPr lang="zh-CN" altLang="en-US" sz="3600" b="1" dirty="0">
                <a:solidFill>
                  <a:schemeClr val="bg1"/>
                </a:solidFill>
                <a:latin typeface="微软雅黑" panose="020B0503020204020204" pitchFamily="82" charset="2"/>
                <a:ea typeface="微软雅黑" panose="020B0503020204020204" pitchFamily="82" charset="2"/>
              </a:endParaRPr>
            </a:p>
          </p:txBody>
        </p:sp>
      </p:grpSp>
      <p:grpSp>
        <p:nvGrpSpPr>
          <p:cNvPr id="48" name="组合 47"/>
          <p:cNvGrpSpPr/>
          <p:nvPr/>
        </p:nvGrpSpPr>
        <p:grpSpPr>
          <a:xfrm>
            <a:off x="4894930" y="2507671"/>
            <a:ext cx="988647" cy="972393"/>
            <a:chOff x="4944410" y="1220348"/>
            <a:chExt cx="988647" cy="972393"/>
          </a:xfrm>
          <a:solidFill>
            <a:srgbClr val="FB7047"/>
          </a:solidFill>
        </p:grpSpPr>
        <p:sp>
          <p:nvSpPr>
            <p:cNvPr id="49" name="泪滴形 48"/>
            <p:cNvSpPr/>
            <p:nvPr/>
          </p:nvSpPr>
          <p:spPr>
            <a:xfrm rot="8100000">
              <a:off x="4944410" y="1220348"/>
              <a:ext cx="988647" cy="972393"/>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51" name="文本框 50"/>
            <p:cNvSpPr txBox="1"/>
            <p:nvPr/>
          </p:nvSpPr>
          <p:spPr>
            <a:xfrm>
              <a:off x="5203733" y="1383379"/>
              <a:ext cx="470000" cy="646331"/>
            </a:xfrm>
            <a:prstGeom prst="rect">
              <a:avLst/>
            </a:prstGeom>
            <a:grpFill/>
          </p:spPr>
          <p:txBody>
            <a:bodyPr wrap="none" rtlCol="0">
              <a:spAutoFit/>
            </a:bodyPr>
            <a:lstStyle/>
            <a:p>
              <a:r>
                <a:rPr lang="en-US" altLang="zh-CN" sz="3600" b="1" dirty="0">
                  <a:solidFill>
                    <a:schemeClr val="bg1"/>
                  </a:solidFill>
                  <a:latin typeface="微软雅黑" panose="020B0503020204020204" pitchFamily="82" charset="2"/>
                  <a:ea typeface="微软雅黑" panose="020B0503020204020204" pitchFamily="82" charset="2"/>
                </a:rPr>
                <a:t>2</a:t>
              </a:r>
              <a:endParaRPr lang="zh-CN" altLang="en-US" sz="3600" b="1" dirty="0">
                <a:solidFill>
                  <a:schemeClr val="bg1"/>
                </a:solidFill>
                <a:latin typeface="微软雅黑" panose="020B0503020204020204" pitchFamily="82" charset="2"/>
                <a:ea typeface="微软雅黑" panose="020B0503020204020204" pitchFamily="82" charset="2"/>
              </a:endParaRPr>
            </a:p>
          </p:txBody>
        </p:sp>
      </p:grpSp>
      <p:grpSp>
        <p:nvGrpSpPr>
          <p:cNvPr id="52" name="组合 51"/>
          <p:cNvGrpSpPr/>
          <p:nvPr/>
        </p:nvGrpSpPr>
        <p:grpSpPr>
          <a:xfrm>
            <a:off x="7101958" y="1700772"/>
            <a:ext cx="988647" cy="972393"/>
            <a:chOff x="4944410" y="1220348"/>
            <a:chExt cx="988647" cy="972393"/>
          </a:xfrm>
          <a:solidFill>
            <a:srgbClr val="DE5968"/>
          </a:solidFill>
        </p:grpSpPr>
        <p:sp>
          <p:nvSpPr>
            <p:cNvPr id="53" name="泪滴形 52"/>
            <p:cNvSpPr/>
            <p:nvPr/>
          </p:nvSpPr>
          <p:spPr>
            <a:xfrm rot="8100000">
              <a:off x="4944410" y="1220348"/>
              <a:ext cx="988647" cy="972393"/>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pP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58" name="文本框 57"/>
            <p:cNvSpPr txBox="1"/>
            <p:nvPr/>
          </p:nvSpPr>
          <p:spPr>
            <a:xfrm>
              <a:off x="5203733" y="1383379"/>
              <a:ext cx="470000" cy="646331"/>
            </a:xfrm>
            <a:prstGeom prst="rect">
              <a:avLst/>
            </a:prstGeom>
            <a:grpFill/>
          </p:spPr>
          <p:txBody>
            <a:bodyPr wrap="none" rtlCol="0">
              <a:spAutoFit/>
            </a:bodyPr>
            <a:lstStyle/>
            <a:p>
              <a:r>
                <a:rPr lang="en-US" altLang="zh-CN" sz="3600" b="1" dirty="0">
                  <a:solidFill>
                    <a:schemeClr val="bg1"/>
                  </a:solidFill>
                  <a:latin typeface="微软雅黑" panose="020B0503020204020204" pitchFamily="82" charset="2"/>
                  <a:ea typeface="微软雅黑" panose="020B0503020204020204" pitchFamily="82" charset="2"/>
                </a:rPr>
                <a:t>3</a:t>
              </a:r>
              <a:endParaRPr lang="zh-CN" altLang="en-US" sz="3600" b="1" dirty="0">
                <a:solidFill>
                  <a:schemeClr val="bg1"/>
                </a:solidFill>
                <a:latin typeface="微软雅黑" panose="020B0503020204020204" pitchFamily="82" charset="2"/>
                <a:ea typeface="微软雅黑" panose="020B0503020204020204" pitchFamily="82" charset="2"/>
              </a:endParaRPr>
            </a:p>
          </p:txBody>
        </p:sp>
      </p:grpSp>
    </p:spTree>
    <p:extLst>
      <p:ext uri="{BB962C8B-B14F-4D97-AF65-F5344CB8AC3E}">
        <p14:creationId xmlns:p14="http://schemas.microsoft.com/office/powerpoint/2010/main" val="2792208995"/>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animEffect transition="in" filter="fade">
                                      <p:cBhvr>
                                        <p:cTn id="14" dur="500"/>
                                        <p:tgtEl>
                                          <p:spTgt spid="46"/>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fade">
                                      <p:cBhvr>
                                        <p:cTn id="18" dur="1000"/>
                                        <p:tgtEl>
                                          <p:spTgt spid="54"/>
                                        </p:tgtEl>
                                      </p:cBhvr>
                                    </p:animEffect>
                                    <p:anim calcmode="lin" valueType="num">
                                      <p:cBhvr>
                                        <p:cTn id="19" dur="1000" fill="hold"/>
                                        <p:tgtEl>
                                          <p:spTgt spid="54"/>
                                        </p:tgtEl>
                                        <p:attrNameLst>
                                          <p:attrName>ppt_x</p:attrName>
                                        </p:attrNameLst>
                                      </p:cBhvr>
                                      <p:tavLst>
                                        <p:tav tm="0">
                                          <p:val>
                                            <p:strVal val="#ppt_x"/>
                                          </p:val>
                                        </p:tav>
                                        <p:tav tm="100000">
                                          <p:val>
                                            <p:strVal val="#ppt_x"/>
                                          </p:val>
                                        </p:tav>
                                      </p:tavLst>
                                    </p:anim>
                                    <p:anim calcmode="lin" valueType="num">
                                      <p:cBhvr>
                                        <p:cTn id="20" dur="1000" fill="hold"/>
                                        <p:tgtEl>
                                          <p:spTgt spid="54"/>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left)">
                                      <p:cBhvr>
                                        <p:cTn id="24" dur="500"/>
                                        <p:tgtEl>
                                          <p:spTgt spid="24"/>
                                        </p:tgtEl>
                                      </p:cBhvr>
                                    </p:animEffect>
                                  </p:childTnLst>
                                </p:cTn>
                              </p:par>
                            </p:childTnLst>
                          </p:cTn>
                        </p:par>
                        <p:par>
                          <p:cTn id="25" fill="hold">
                            <p:stCondLst>
                              <p:cond delay="2500"/>
                            </p:stCondLst>
                            <p:childTnLst>
                              <p:par>
                                <p:cTn id="26" presetID="2" presetClass="entr" presetSubtype="1" fill="hold" nodeType="afterEffect">
                                  <p:stCondLst>
                                    <p:cond delay="0"/>
                                  </p:stCondLst>
                                  <p:childTnLst>
                                    <p:set>
                                      <p:cBhvr>
                                        <p:cTn id="27" dur="1" fill="hold">
                                          <p:stCondLst>
                                            <p:cond delay="0"/>
                                          </p:stCondLst>
                                        </p:cTn>
                                        <p:tgtEl>
                                          <p:spTgt spid="48"/>
                                        </p:tgtEl>
                                        <p:attrNameLst>
                                          <p:attrName>style.visibility</p:attrName>
                                        </p:attrNameLst>
                                      </p:cBhvr>
                                      <p:to>
                                        <p:strVal val="visible"/>
                                      </p:to>
                                    </p:set>
                                    <p:anim calcmode="lin" valueType="num">
                                      <p:cBhvr additive="base">
                                        <p:cTn id="28" dur="500" fill="hold"/>
                                        <p:tgtEl>
                                          <p:spTgt spid="48"/>
                                        </p:tgtEl>
                                        <p:attrNameLst>
                                          <p:attrName>ppt_x</p:attrName>
                                        </p:attrNameLst>
                                      </p:cBhvr>
                                      <p:tavLst>
                                        <p:tav tm="0">
                                          <p:val>
                                            <p:strVal val="#ppt_x"/>
                                          </p:val>
                                        </p:tav>
                                        <p:tav tm="100000">
                                          <p:val>
                                            <p:strVal val="#ppt_x"/>
                                          </p:val>
                                        </p:tav>
                                      </p:tavLst>
                                    </p:anim>
                                    <p:anim calcmode="lin" valueType="num">
                                      <p:cBhvr additive="base">
                                        <p:cTn id="29" dur="500" fill="hold"/>
                                        <p:tgtEl>
                                          <p:spTgt spid="48"/>
                                        </p:tgtEl>
                                        <p:attrNameLst>
                                          <p:attrName>ppt_y</p:attrName>
                                        </p:attrNameLst>
                                      </p:cBhvr>
                                      <p:tavLst>
                                        <p:tav tm="0">
                                          <p:val>
                                            <p:strVal val="0-#ppt_h/2"/>
                                          </p:val>
                                        </p:tav>
                                        <p:tav tm="100000">
                                          <p:val>
                                            <p:strVal val="#ppt_y"/>
                                          </p:val>
                                        </p:tav>
                                      </p:tavLst>
                                    </p:anim>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62"/>
                                        </p:tgtEl>
                                        <p:attrNameLst>
                                          <p:attrName>style.visibility</p:attrName>
                                        </p:attrNameLst>
                                      </p:cBhvr>
                                      <p:to>
                                        <p:strVal val="visible"/>
                                      </p:to>
                                    </p:set>
                                    <p:anim calcmode="lin" valueType="num">
                                      <p:cBhvr>
                                        <p:cTn id="33" dur="500" fill="hold"/>
                                        <p:tgtEl>
                                          <p:spTgt spid="62"/>
                                        </p:tgtEl>
                                        <p:attrNameLst>
                                          <p:attrName>ppt_w</p:attrName>
                                        </p:attrNameLst>
                                      </p:cBhvr>
                                      <p:tavLst>
                                        <p:tav tm="0">
                                          <p:val>
                                            <p:fltVal val="0"/>
                                          </p:val>
                                        </p:tav>
                                        <p:tav tm="100000">
                                          <p:val>
                                            <p:strVal val="#ppt_w"/>
                                          </p:val>
                                        </p:tav>
                                      </p:tavLst>
                                    </p:anim>
                                    <p:anim calcmode="lin" valueType="num">
                                      <p:cBhvr>
                                        <p:cTn id="34" dur="500" fill="hold"/>
                                        <p:tgtEl>
                                          <p:spTgt spid="62"/>
                                        </p:tgtEl>
                                        <p:attrNameLst>
                                          <p:attrName>ppt_h</p:attrName>
                                        </p:attrNameLst>
                                      </p:cBhvr>
                                      <p:tavLst>
                                        <p:tav tm="0">
                                          <p:val>
                                            <p:fltVal val="0"/>
                                          </p:val>
                                        </p:tav>
                                        <p:tav tm="100000">
                                          <p:val>
                                            <p:strVal val="#ppt_h"/>
                                          </p:val>
                                        </p:tav>
                                      </p:tavLst>
                                    </p:anim>
                                    <p:animEffect transition="in" filter="fade">
                                      <p:cBhvr>
                                        <p:cTn id="35" dur="500"/>
                                        <p:tgtEl>
                                          <p:spTgt spid="62"/>
                                        </p:tgtEl>
                                      </p:cBhvr>
                                    </p:animEffect>
                                  </p:childTnLst>
                                </p:cTn>
                              </p:par>
                            </p:childTnLst>
                          </p:cTn>
                        </p:par>
                        <p:par>
                          <p:cTn id="36" fill="hold">
                            <p:stCondLst>
                              <p:cond delay="3500"/>
                            </p:stCondLst>
                            <p:childTnLst>
                              <p:par>
                                <p:cTn id="37" presetID="42" presetClass="entr" presetSubtype="0" fill="hold" grpId="0"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fade">
                                      <p:cBhvr>
                                        <p:cTn id="39" dur="1000"/>
                                        <p:tgtEl>
                                          <p:spTgt spid="55"/>
                                        </p:tgtEl>
                                      </p:cBhvr>
                                    </p:animEffect>
                                    <p:anim calcmode="lin" valueType="num">
                                      <p:cBhvr>
                                        <p:cTn id="40" dur="1000" fill="hold"/>
                                        <p:tgtEl>
                                          <p:spTgt spid="55"/>
                                        </p:tgtEl>
                                        <p:attrNameLst>
                                          <p:attrName>ppt_x</p:attrName>
                                        </p:attrNameLst>
                                      </p:cBhvr>
                                      <p:tavLst>
                                        <p:tav tm="0">
                                          <p:val>
                                            <p:strVal val="#ppt_x"/>
                                          </p:val>
                                        </p:tav>
                                        <p:tav tm="100000">
                                          <p:val>
                                            <p:strVal val="#ppt_x"/>
                                          </p:val>
                                        </p:tav>
                                      </p:tavLst>
                                    </p:anim>
                                    <p:anim calcmode="lin" valueType="num">
                                      <p:cBhvr>
                                        <p:cTn id="41" dur="1000" fill="hold"/>
                                        <p:tgtEl>
                                          <p:spTgt spid="55"/>
                                        </p:tgtEl>
                                        <p:attrNameLst>
                                          <p:attrName>ppt_y</p:attrName>
                                        </p:attrNameLst>
                                      </p:cBhvr>
                                      <p:tavLst>
                                        <p:tav tm="0">
                                          <p:val>
                                            <p:strVal val="#ppt_y+.1"/>
                                          </p:val>
                                        </p:tav>
                                        <p:tav tm="100000">
                                          <p:val>
                                            <p:strVal val="#ppt_y"/>
                                          </p:val>
                                        </p:tav>
                                      </p:tavLst>
                                    </p:anim>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wipe(left)">
                                      <p:cBhvr>
                                        <p:cTn id="45" dur="500"/>
                                        <p:tgtEl>
                                          <p:spTgt spid="47"/>
                                        </p:tgtEl>
                                      </p:cBhvr>
                                    </p:animEffect>
                                  </p:childTnLst>
                                </p:cTn>
                              </p:par>
                            </p:childTnLst>
                          </p:cTn>
                        </p:par>
                        <p:par>
                          <p:cTn id="46" fill="hold">
                            <p:stCondLst>
                              <p:cond delay="5000"/>
                            </p:stCondLst>
                            <p:childTnLst>
                              <p:par>
                                <p:cTn id="47" presetID="2" presetClass="entr" presetSubtype="1" fill="hold" nodeType="after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additive="base">
                                        <p:cTn id="49" dur="500" fill="hold"/>
                                        <p:tgtEl>
                                          <p:spTgt spid="52"/>
                                        </p:tgtEl>
                                        <p:attrNameLst>
                                          <p:attrName>ppt_x</p:attrName>
                                        </p:attrNameLst>
                                      </p:cBhvr>
                                      <p:tavLst>
                                        <p:tav tm="0">
                                          <p:val>
                                            <p:strVal val="#ppt_x"/>
                                          </p:val>
                                        </p:tav>
                                        <p:tav tm="100000">
                                          <p:val>
                                            <p:strVal val="#ppt_x"/>
                                          </p:val>
                                        </p:tav>
                                      </p:tavLst>
                                    </p:anim>
                                    <p:anim calcmode="lin" valueType="num">
                                      <p:cBhvr additive="base">
                                        <p:cTn id="50" dur="500" fill="hold"/>
                                        <p:tgtEl>
                                          <p:spTgt spid="52"/>
                                        </p:tgtEl>
                                        <p:attrNameLst>
                                          <p:attrName>ppt_y</p:attrName>
                                        </p:attrNameLst>
                                      </p:cBhvr>
                                      <p:tavLst>
                                        <p:tav tm="0">
                                          <p:val>
                                            <p:strVal val="0-#ppt_h/2"/>
                                          </p:val>
                                        </p:tav>
                                        <p:tav tm="100000">
                                          <p:val>
                                            <p:strVal val="#ppt_y"/>
                                          </p:val>
                                        </p:tav>
                                      </p:tavLst>
                                    </p:anim>
                                  </p:childTnLst>
                                </p:cTn>
                              </p:par>
                            </p:childTnLst>
                          </p:cTn>
                        </p:par>
                        <p:par>
                          <p:cTn id="51" fill="hold">
                            <p:stCondLst>
                              <p:cond delay="5500"/>
                            </p:stCondLst>
                            <p:childTnLst>
                              <p:par>
                                <p:cTn id="52" presetID="53" presetClass="entr" presetSubtype="16" fill="hold" nodeType="afterEffect">
                                  <p:stCondLst>
                                    <p:cond delay="0"/>
                                  </p:stCondLst>
                                  <p:childTnLst>
                                    <p:set>
                                      <p:cBhvr>
                                        <p:cTn id="53" dur="1" fill="hold">
                                          <p:stCondLst>
                                            <p:cond delay="0"/>
                                          </p:stCondLst>
                                        </p:cTn>
                                        <p:tgtEl>
                                          <p:spTgt spid="66"/>
                                        </p:tgtEl>
                                        <p:attrNameLst>
                                          <p:attrName>style.visibility</p:attrName>
                                        </p:attrNameLst>
                                      </p:cBhvr>
                                      <p:to>
                                        <p:strVal val="visible"/>
                                      </p:to>
                                    </p:set>
                                    <p:anim calcmode="lin" valueType="num">
                                      <p:cBhvr>
                                        <p:cTn id="54" dur="500" fill="hold"/>
                                        <p:tgtEl>
                                          <p:spTgt spid="66"/>
                                        </p:tgtEl>
                                        <p:attrNameLst>
                                          <p:attrName>ppt_w</p:attrName>
                                        </p:attrNameLst>
                                      </p:cBhvr>
                                      <p:tavLst>
                                        <p:tav tm="0">
                                          <p:val>
                                            <p:fltVal val="0"/>
                                          </p:val>
                                        </p:tav>
                                        <p:tav tm="100000">
                                          <p:val>
                                            <p:strVal val="#ppt_w"/>
                                          </p:val>
                                        </p:tav>
                                      </p:tavLst>
                                    </p:anim>
                                    <p:anim calcmode="lin" valueType="num">
                                      <p:cBhvr>
                                        <p:cTn id="55" dur="500" fill="hold"/>
                                        <p:tgtEl>
                                          <p:spTgt spid="66"/>
                                        </p:tgtEl>
                                        <p:attrNameLst>
                                          <p:attrName>ppt_h</p:attrName>
                                        </p:attrNameLst>
                                      </p:cBhvr>
                                      <p:tavLst>
                                        <p:tav tm="0">
                                          <p:val>
                                            <p:fltVal val="0"/>
                                          </p:val>
                                        </p:tav>
                                        <p:tav tm="100000">
                                          <p:val>
                                            <p:strVal val="#ppt_h"/>
                                          </p:val>
                                        </p:tav>
                                      </p:tavLst>
                                    </p:anim>
                                    <p:animEffect transition="in" filter="fade">
                                      <p:cBhvr>
                                        <p:cTn id="56" dur="500"/>
                                        <p:tgtEl>
                                          <p:spTgt spid="66"/>
                                        </p:tgtEl>
                                      </p:cBhvr>
                                    </p:animEffect>
                                  </p:childTnLst>
                                </p:cTn>
                              </p:par>
                            </p:childTnLst>
                          </p:cTn>
                        </p:par>
                        <p:par>
                          <p:cTn id="57" fill="hold">
                            <p:stCondLst>
                              <p:cond delay="6000"/>
                            </p:stCondLst>
                            <p:childTnLst>
                              <p:par>
                                <p:cTn id="58" presetID="42" presetClass="entr" presetSubtype="0" fill="hold" grpId="0" nodeType="after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fade">
                                      <p:cBhvr>
                                        <p:cTn id="60" dur="1000"/>
                                        <p:tgtEl>
                                          <p:spTgt spid="56"/>
                                        </p:tgtEl>
                                      </p:cBhvr>
                                    </p:animEffect>
                                    <p:anim calcmode="lin" valueType="num">
                                      <p:cBhvr>
                                        <p:cTn id="61" dur="1000" fill="hold"/>
                                        <p:tgtEl>
                                          <p:spTgt spid="56"/>
                                        </p:tgtEl>
                                        <p:attrNameLst>
                                          <p:attrName>ppt_x</p:attrName>
                                        </p:attrNameLst>
                                      </p:cBhvr>
                                      <p:tavLst>
                                        <p:tav tm="0">
                                          <p:val>
                                            <p:strVal val="#ppt_x"/>
                                          </p:val>
                                        </p:tav>
                                        <p:tav tm="100000">
                                          <p:val>
                                            <p:strVal val="#ppt_x"/>
                                          </p:val>
                                        </p:tav>
                                      </p:tavLst>
                                    </p:anim>
                                    <p:anim calcmode="lin" valueType="num">
                                      <p:cBhvr>
                                        <p:cTn id="62" dur="1000" fill="hold"/>
                                        <p:tgtEl>
                                          <p:spTgt spid="56"/>
                                        </p:tgtEl>
                                        <p:attrNameLst>
                                          <p:attrName>ppt_y</p:attrName>
                                        </p:attrNameLst>
                                      </p:cBhvr>
                                      <p:tavLst>
                                        <p:tav tm="0">
                                          <p:val>
                                            <p:strVal val="#ppt_y+.1"/>
                                          </p:val>
                                        </p:tav>
                                        <p:tav tm="100000">
                                          <p:val>
                                            <p:strVal val="#ppt_y"/>
                                          </p:val>
                                        </p:tav>
                                      </p:tavLst>
                                    </p:anim>
                                  </p:childTnLst>
                                </p:cTn>
                              </p:par>
                            </p:childTnLst>
                          </p:cTn>
                        </p:par>
                        <p:par>
                          <p:cTn id="63" fill="hold">
                            <p:stCondLst>
                              <p:cond delay="7000"/>
                            </p:stCondLst>
                            <p:childTnLst>
                              <p:par>
                                <p:cTn id="64" presetID="22" presetClass="entr" presetSubtype="8" fill="hold" nodeType="afterEffect">
                                  <p:stCondLst>
                                    <p:cond delay="0"/>
                                  </p:stCondLst>
                                  <p:childTnLst>
                                    <p:set>
                                      <p:cBhvr>
                                        <p:cTn id="65" dur="1" fill="hold">
                                          <p:stCondLst>
                                            <p:cond delay="0"/>
                                          </p:stCondLst>
                                        </p:cTn>
                                        <p:tgtEl>
                                          <p:spTgt spid="50"/>
                                        </p:tgtEl>
                                        <p:attrNameLst>
                                          <p:attrName>style.visibility</p:attrName>
                                        </p:attrNameLst>
                                      </p:cBhvr>
                                      <p:to>
                                        <p:strVal val="visible"/>
                                      </p:to>
                                    </p:set>
                                    <p:animEffect transition="in" filter="wipe(left)">
                                      <p:cBhvr>
                                        <p:cTn id="66" dur="500"/>
                                        <p:tgtEl>
                                          <p:spTgt spid="50"/>
                                        </p:tgtEl>
                                      </p:cBhvr>
                                    </p:animEffect>
                                  </p:childTnLst>
                                </p:cTn>
                              </p:par>
                            </p:childTnLst>
                          </p:cTn>
                        </p:par>
                        <p:par>
                          <p:cTn id="67" fill="hold">
                            <p:stCondLst>
                              <p:cond delay="7500"/>
                            </p:stCondLst>
                            <p:childTnLst>
                              <p:par>
                                <p:cTn id="68" presetID="2" presetClass="entr" presetSubtype="1" fill="hold" nodeType="afterEffect">
                                  <p:stCondLst>
                                    <p:cond delay="0"/>
                                  </p:stCondLst>
                                  <p:childTnLst>
                                    <p:set>
                                      <p:cBhvr>
                                        <p:cTn id="69" dur="1" fill="hold">
                                          <p:stCondLst>
                                            <p:cond delay="0"/>
                                          </p:stCondLst>
                                        </p:cTn>
                                        <p:tgtEl>
                                          <p:spTgt spid="59"/>
                                        </p:tgtEl>
                                        <p:attrNameLst>
                                          <p:attrName>style.visibility</p:attrName>
                                        </p:attrNameLst>
                                      </p:cBhvr>
                                      <p:to>
                                        <p:strVal val="visible"/>
                                      </p:to>
                                    </p:set>
                                    <p:anim calcmode="lin" valueType="num">
                                      <p:cBhvr additive="base">
                                        <p:cTn id="70" dur="500" fill="hold"/>
                                        <p:tgtEl>
                                          <p:spTgt spid="59"/>
                                        </p:tgtEl>
                                        <p:attrNameLst>
                                          <p:attrName>ppt_x</p:attrName>
                                        </p:attrNameLst>
                                      </p:cBhvr>
                                      <p:tavLst>
                                        <p:tav tm="0">
                                          <p:val>
                                            <p:strVal val="#ppt_x"/>
                                          </p:val>
                                        </p:tav>
                                        <p:tav tm="100000">
                                          <p:val>
                                            <p:strVal val="#ppt_x"/>
                                          </p:val>
                                        </p:tav>
                                      </p:tavLst>
                                    </p:anim>
                                    <p:anim calcmode="lin" valueType="num">
                                      <p:cBhvr additive="base">
                                        <p:cTn id="71" dur="500" fill="hold"/>
                                        <p:tgtEl>
                                          <p:spTgt spid="59"/>
                                        </p:tgtEl>
                                        <p:attrNameLst>
                                          <p:attrName>ppt_y</p:attrName>
                                        </p:attrNameLst>
                                      </p:cBhvr>
                                      <p:tavLst>
                                        <p:tav tm="0">
                                          <p:val>
                                            <p:strVal val="0-#ppt_h/2"/>
                                          </p:val>
                                        </p:tav>
                                        <p:tav tm="100000">
                                          <p:val>
                                            <p:strVal val="#ppt_y"/>
                                          </p:val>
                                        </p:tav>
                                      </p:tavLst>
                                    </p:anim>
                                  </p:childTnLst>
                                </p:cTn>
                              </p:par>
                            </p:childTnLst>
                          </p:cTn>
                        </p:par>
                        <p:par>
                          <p:cTn id="72" fill="hold">
                            <p:stCondLst>
                              <p:cond delay="8000"/>
                            </p:stCondLst>
                            <p:childTnLst>
                              <p:par>
                                <p:cTn id="73" presetID="53" presetClass="entr" presetSubtype="16" fill="hold" nodeType="afterEffect">
                                  <p:stCondLst>
                                    <p:cond delay="0"/>
                                  </p:stCondLst>
                                  <p:childTnLst>
                                    <p:set>
                                      <p:cBhvr>
                                        <p:cTn id="74" dur="1" fill="hold">
                                          <p:stCondLst>
                                            <p:cond delay="0"/>
                                          </p:stCondLst>
                                        </p:cTn>
                                        <p:tgtEl>
                                          <p:spTgt spid="67"/>
                                        </p:tgtEl>
                                        <p:attrNameLst>
                                          <p:attrName>style.visibility</p:attrName>
                                        </p:attrNameLst>
                                      </p:cBhvr>
                                      <p:to>
                                        <p:strVal val="visible"/>
                                      </p:to>
                                    </p:set>
                                    <p:anim calcmode="lin" valueType="num">
                                      <p:cBhvr>
                                        <p:cTn id="75" dur="500" fill="hold"/>
                                        <p:tgtEl>
                                          <p:spTgt spid="67"/>
                                        </p:tgtEl>
                                        <p:attrNameLst>
                                          <p:attrName>ppt_w</p:attrName>
                                        </p:attrNameLst>
                                      </p:cBhvr>
                                      <p:tavLst>
                                        <p:tav tm="0">
                                          <p:val>
                                            <p:fltVal val="0"/>
                                          </p:val>
                                        </p:tav>
                                        <p:tav tm="100000">
                                          <p:val>
                                            <p:strVal val="#ppt_w"/>
                                          </p:val>
                                        </p:tav>
                                      </p:tavLst>
                                    </p:anim>
                                    <p:anim calcmode="lin" valueType="num">
                                      <p:cBhvr>
                                        <p:cTn id="76" dur="500" fill="hold"/>
                                        <p:tgtEl>
                                          <p:spTgt spid="67"/>
                                        </p:tgtEl>
                                        <p:attrNameLst>
                                          <p:attrName>ppt_h</p:attrName>
                                        </p:attrNameLst>
                                      </p:cBhvr>
                                      <p:tavLst>
                                        <p:tav tm="0">
                                          <p:val>
                                            <p:fltVal val="0"/>
                                          </p:val>
                                        </p:tav>
                                        <p:tav tm="100000">
                                          <p:val>
                                            <p:strVal val="#ppt_h"/>
                                          </p:val>
                                        </p:tav>
                                      </p:tavLst>
                                    </p:anim>
                                    <p:animEffect transition="in" filter="fade">
                                      <p:cBhvr>
                                        <p:cTn id="77" dur="500"/>
                                        <p:tgtEl>
                                          <p:spTgt spid="67"/>
                                        </p:tgtEl>
                                      </p:cBhvr>
                                    </p:animEffect>
                                  </p:childTnLst>
                                </p:cTn>
                              </p:par>
                            </p:childTnLst>
                          </p:cTn>
                        </p:par>
                        <p:par>
                          <p:cTn id="78" fill="hold">
                            <p:stCondLst>
                              <p:cond delay="8500"/>
                            </p:stCondLst>
                            <p:childTnLst>
                              <p:par>
                                <p:cTn id="79" presetID="42" presetClass="entr" presetSubtype="0" fill="hold" grpId="0" nodeType="afterEffect">
                                  <p:stCondLst>
                                    <p:cond delay="0"/>
                                  </p:stCondLst>
                                  <p:childTnLst>
                                    <p:set>
                                      <p:cBhvr>
                                        <p:cTn id="80" dur="1" fill="hold">
                                          <p:stCondLst>
                                            <p:cond delay="0"/>
                                          </p:stCondLst>
                                        </p:cTn>
                                        <p:tgtEl>
                                          <p:spTgt spid="57"/>
                                        </p:tgtEl>
                                        <p:attrNameLst>
                                          <p:attrName>style.visibility</p:attrName>
                                        </p:attrNameLst>
                                      </p:cBhvr>
                                      <p:to>
                                        <p:strVal val="visible"/>
                                      </p:to>
                                    </p:set>
                                    <p:animEffect transition="in" filter="fade">
                                      <p:cBhvr>
                                        <p:cTn id="81" dur="1000"/>
                                        <p:tgtEl>
                                          <p:spTgt spid="57"/>
                                        </p:tgtEl>
                                      </p:cBhvr>
                                    </p:animEffect>
                                    <p:anim calcmode="lin" valueType="num">
                                      <p:cBhvr>
                                        <p:cTn id="82" dur="1000" fill="hold"/>
                                        <p:tgtEl>
                                          <p:spTgt spid="57"/>
                                        </p:tgtEl>
                                        <p:attrNameLst>
                                          <p:attrName>ppt_x</p:attrName>
                                        </p:attrNameLst>
                                      </p:cBhvr>
                                      <p:tavLst>
                                        <p:tav tm="0">
                                          <p:val>
                                            <p:strVal val="#ppt_x"/>
                                          </p:val>
                                        </p:tav>
                                        <p:tav tm="100000">
                                          <p:val>
                                            <p:strVal val="#ppt_x"/>
                                          </p:val>
                                        </p:tav>
                                      </p:tavLst>
                                    </p:anim>
                                    <p:anim calcmode="lin" valueType="num">
                                      <p:cBhvr>
                                        <p:cTn id="83"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265786" y="2578467"/>
            <a:ext cx="2087382" cy="4519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3600" dirty="0">
                <a:solidFill>
                  <a:schemeClr val="accent1">
                    <a:lumMod val="50000"/>
                  </a:schemeClr>
                </a:solidFill>
                <a:latin typeface="微软雅黑" panose="020B0503020204020204" pitchFamily="82" charset="2"/>
                <a:ea typeface="微软雅黑" panose="020B0503020204020204" pitchFamily="82" charset="2"/>
              </a:rPr>
              <a:t>第四部分</a:t>
            </a:r>
          </a:p>
        </p:txBody>
      </p:sp>
      <p:sp>
        <p:nvSpPr>
          <p:cNvPr id="11" name="矩形 10"/>
          <p:cNvSpPr/>
          <p:nvPr/>
        </p:nvSpPr>
        <p:spPr>
          <a:xfrm>
            <a:off x="6265786" y="3246307"/>
            <a:ext cx="3038852" cy="4519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accent1">
                    <a:lumMod val="50000"/>
                  </a:schemeClr>
                </a:solidFill>
                <a:latin typeface="微软雅黑" panose="020B0503020204020204" pitchFamily="82" charset="2"/>
                <a:ea typeface="微软雅黑" panose="020B0503020204020204" pitchFamily="82" charset="2"/>
              </a:rPr>
              <a:t>点击添加标题文字</a:t>
            </a: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58747" y="2343473"/>
            <a:ext cx="1888308" cy="1805669"/>
          </a:xfrm>
          <a:prstGeom prst="rect">
            <a:avLst/>
          </a:prstGeom>
        </p:spPr>
      </p:pic>
      <p:cxnSp>
        <p:nvCxnSpPr>
          <p:cNvPr id="4" name="直接连接符 3"/>
          <p:cNvCxnSpPr/>
          <p:nvPr/>
        </p:nvCxnSpPr>
        <p:spPr>
          <a:xfrm>
            <a:off x="5770605" y="2063578"/>
            <a:ext cx="0" cy="2347784"/>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317629"/>
            <a:ext cx="12192000" cy="1545364"/>
          </a:xfrm>
          <a:prstGeom prst="rect">
            <a:avLst/>
          </a:prstGeom>
        </p:spPr>
      </p:pic>
    </p:spTree>
    <p:extLst>
      <p:ext uri="{BB962C8B-B14F-4D97-AF65-F5344CB8AC3E}">
        <p14:creationId xmlns:p14="http://schemas.microsoft.com/office/powerpoint/2010/main" val="435784141"/>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26" presetClass="emph" presetSubtype="0" fill="hold" nodeType="afterEffect">
                                  <p:stCondLst>
                                    <p:cond delay="0"/>
                                  </p:stCondLst>
                                  <p:childTnLst>
                                    <p:animEffect transition="out" filter="fade">
                                      <p:cBhvr>
                                        <p:cTn id="18" dur="500" tmFilter="0, 0; .2, .5; .8, .5; 1, 0"/>
                                        <p:tgtEl>
                                          <p:spTgt spid="5"/>
                                        </p:tgtEl>
                                      </p:cBhvr>
                                    </p:animEffect>
                                    <p:animScale>
                                      <p:cBhvr>
                                        <p:cTn id="19" dur="250" autoRev="1" fill="hold"/>
                                        <p:tgtEl>
                                          <p:spTgt spid="5"/>
                                        </p:tgtEl>
                                      </p:cBhvr>
                                      <p:by x="105000" y="105000"/>
                                    </p:animScale>
                                  </p:childTnLst>
                                </p:cTn>
                              </p:par>
                            </p:childTnLst>
                          </p:cTn>
                        </p:par>
                        <p:par>
                          <p:cTn id="20" fill="hold">
                            <p:stCondLst>
                              <p:cond delay="2000"/>
                            </p:stCondLst>
                            <p:childTnLst>
                              <p:par>
                                <p:cTn id="21" presetID="16" presetClass="entr" presetSubtype="42"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outHorizontal)">
                                      <p:cBhvr>
                                        <p:cTn id="23" dur="500"/>
                                        <p:tgtEl>
                                          <p:spTgt spid="4"/>
                                        </p:tgtEl>
                                      </p:cBhvr>
                                    </p:animEffect>
                                  </p:childTnLst>
                                </p:cTn>
                              </p:par>
                            </p:childTnLst>
                          </p:cTn>
                        </p:par>
                        <p:par>
                          <p:cTn id="24" fill="hold">
                            <p:stCondLst>
                              <p:cond delay="2500"/>
                            </p:stCondLst>
                            <p:childTnLst>
                              <p:par>
                                <p:cTn id="25" presetID="2" presetClass="entr" presetSubtype="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2"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1+#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838091" y="2891340"/>
            <a:ext cx="3264363" cy="3167591"/>
          </a:xfrm>
          <a:prstGeom prst="roundRect">
            <a:avLst>
              <a:gd name="adj" fmla="val 8794"/>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mj-ea"/>
              <a:ea typeface="+mj-ea"/>
            </a:endParaRPr>
          </a:p>
        </p:txBody>
      </p:sp>
      <p:grpSp>
        <p:nvGrpSpPr>
          <p:cNvPr id="5" name="组合 4"/>
          <p:cNvGrpSpPr/>
          <p:nvPr/>
        </p:nvGrpSpPr>
        <p:grpSpPr>
          <a:xfrm>
            <a:off x="1477779" y="1335995"/>
            <a:ext cx="1929923" cy="1929923"/>
            <a:chOff x="304800" y="673100"/>
            <a:chExt cx="4000500" cy="4000500"/>
          </a:xfrm>
          <a:solidFill>
            <a:srgbClr val="F83739"/>
          </a:solidFill>
          <a:effectLst/>
        </p:grpSpPr>
        <p:sp>
          <p:nvSpPr>
            <p:cNvPr id="6" name="同心圆 5"/>
            <p:cNvSpPr/>
            <p:nvPr/>
          </p:nvSpPr>
          <p:spPr>
            <a:xfrm>
              <a:off x="304800" y="673100"/>
              <a:ext cx="4000500" cy="4000500"/>
            </a:xfrm>
            <a:prstGeom prst="donut">
              <a:avLst>
                <a:gd name="adj" fmla="val 4879"/>
              </a:avLst>
            </a:prstGeom>
            <a:grpFill/>
            <a:ln w="38100" cap="flat">
              <a:noFill/>
              <a:miter lim="400000"/>
            </a:ln>
            <a:effectLst/>
          </p:spPr>
          <p:txBody>
            <a:bodyPr wrap="square" lIns="19051" tIns="19051" rIns="19051" bIns="19051" numCol="1" anchor="ctr">
              <a:noAutofit/>
            </a:bodyPr>
            <a:lstStyle/>
            <a:p>
              <a:endParaRPr lang="zh-CN" altLang="en-US" sz="1733">
                <a:solidFill>
                  <a:schemeClr val="tx1"/>
                </a:solidFill>
              </a:endParaRPr>
            </a:p>
          </p:txBody>
        </p:sp>
        <p:sp>
          <p:nvSpPr>
            <p:cNvPr id="7" name="椭圆 6"/>
            <p:cNvSpPr/>
            <p:nvPr/>
          </p:nvSpPr>
          <p:spPr>
            <a:xfrm>
              <a:off x="392112" y="760412"/>
              <a:ext cx="3825874" cy="3825874"/>
            </a:xfrm>
            <a:prstGeom prst="ellipse">
              <a:avLst/>
            </a:prstGeom>
            <a:grpFill/>
            <a:ln w="38100" cap="flat">
              <a:noFill/>
              <a:miter lim="400000"/>
            </a:ln>
            <a:effectLst/>
          </p:spPr>
          <p:txBody>
            <a:bodyPr wrap="square" lIns="19051" tIns="19051" rIns="19051" bIns="19051" numCol="1" anchor="ctr">
              <a:noAutofit/>
            </a:bodyPr>
            <a:lstStyle/>
            <a:p>
              <a:endParaRPr lang="zh-CN" altLang="en-US" sz="1733" dirty="0">
                <a:solidFill>
                  <a:schemeClr val="tx1"/>
                </a:solidFill>
              </a:endParaRPr>
            </a:p>
          </p:txBody>
        </p:sp>
      </p:grpSp>
      <p:sp>
        <p:nvSpPr>
          <p:cNvPr id="8" name="椭圆 7"/>
          <p:cNvSpPr/>
          <p:nvPr/>
        </p:nvSpPr>
        <p:spPr>
          <a:xfrm>
            <a:off x="2193867" y="1787791"/>
            <a:ext cx="497747" cy="497747"/>
          </a:xfrm>
          <a:prstGeom prst="ellipse">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微软雅黑" panose="020B0503020204020204" pitchFamily="82" charset="2"/>
                <a:ea typeface="微软雅黑" panose="020B0503020204020204" pitchFamily="82" charset="2"/>
              </a:rPr>
              <a:t>1</a:t>
            </a:r>
            <a:endParaRPr lang="zh-CN" altLang="en-US" sz="2400" dirty="0">
              <a:solidFill>
                <a:schemeClr val="bg1"/>
              </a:solidFill>
              <a:latin typeface="微软雅黑" panose="020B0503020204020204" pitchFamily="82" charset="2"/>
              <a:ea typeface="微软雅黑" panose="020B0503020204020204" pitchFamily="82" charset="2"/>
            </a:endParaRPr>
          </a:p>
        </p:txBody>
      </p:sp>
      <p:sp>
        <p:nvSpPr>
          <p:cNvPr id="9" name="矩形 8"/>
          <p:cNvSpPr/>
          <p:nvPr/>
        </p:nvSpPr>
        <p:spPr>
          <a:xfrm>
            <a:off x="1734854" y="2362124"/>
            <a:ext cx="1415772" cy="461665"/>
          </a:xfrm>
          <a:prstGeom prst="rect">
            <a:avLst/>
          </a:prstGeom>
        </p:spPr>
        <p:txBody>
          <a:bodyPr wrap="none">
            <a:spAutoFit/>
          </a:bodyPr>
          <a:lstStyle/>
          <a:p>
            <a:r>
              <a:rPr lang="zh-CN" altLang="en-US" sz="2400" dirty="0">
                <a:solidFill>
                  <a:schemeClr val="bg1"/>
                </a:solidFill>
                <a:latin typeface="微软雅黑" panose="020B0503020204020204" pitchFamily="82" charset="2"/>
                <a:ea typeface="微软雅黑" panose="020B0503020204020204" pitchFamily="82" charset="2"/>
              </a:rPr>
              <a:t>添加标题</a:t>
            </a:r>
          </a:p>
        </p:txBody>
      </p:sp>
      <p:sp>
        <p:nvSpPr>
          <p:cNvPr id="10" name="圆角矩形 9"/>
          <p:cNvSpPr/>
          <p:nvPr/>
        </p:nvSpPr>
        <p:spPr>
          <a:xfrm>
            <a:off x="4461851" y="2891339"/>
            <a:ext cx="3264363" cy="3167591"/>
          </a:xfrm>
          <a:prstGeom prst="roundRect">
            <a:avLst>
              <a:gd name="adj" fmla="val 9169"/>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mj-ea"/>
              <a:ea typeface="+mj-ea"/>
            </a:endParaRPr>
          </a:p>
        </p:txBody>
      </p:sp>
      <p:sp>
        <p:nvSpPr>
          <p:cNvPr id="11" name="圆角矩形 10"/>
          <p:cNvSpPr/>
          <p:nvPr/>
        </p:nvSpPr>
        <p:spPr>
          <a:xfrm>
            <a:off x="8107369" y="2891338"/>
            <a:ext cx="3264363" cy="3167591"/>
          </a:xfrm>
          <a:prstGeom prst="roundRect">
            <a:avLst>
              <a:gd name="adj" fmla="val 9919"/>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mj-ea"/>
              <a:ea typeface="+mj-ea"/>
            </a:endParaRPr>
          </a:p>
        </p:txBody>
      </p:sp>
      <p:grpSp>
        <p:nvGrpSpPr>
          <p:cNvPr id="12" name="组合 11"/>
          <p:cNvGrpSpPr/>
          <p:nvPr/>
        </p:nvGrpSpPr>
        <p:grpSpPr>
          <a:xfrm>
            <a:off x="5129071" y="1335995"/>
            <a:ext cx="1929923" cy="1929923"/>
            <a:chOff x="304800" y="673100"/>
            <a:chExt cx="4000500" cy="4000500"/>
          </a:xfrm>
          <a:solidFill>
            <a:srgbClr val="FB7047"/>
          </a:solidFill>
          <a:effectLst/>
        </p:grpSpPr>
        <p:sp>
          <p:nvSpPr>
            <p:cNvPr id="13" name="同心圆 12"/>
            <p:cNvSpPr/>
            <p:nvPr/>
          </p:nvSpPr>
          <p:spPr>
            <a:xfrm>
              <a:off x="304800" y="673100"/>
              <a:ext cx="4000500" cy="4000500"/>
            </a:xfrm>
            <a:prstGeom prst="donut">
              <a:avLst>
                <a:gd name="adj" fmla="val 4879"/>
              </a:avLst>
            </a:prstGeom>
            <a:grpFill/>
            <a:ln w="38100" cap="flat">
              <a:noFill/>
              <a:miter lim="400000"/>
            </a:ln>
            <a:effectLst/>
          </p:spPr>
          <p:txBody>
            <a:bodyPr wrap="square" lIns="19051" tIns="19051" rIns="19051" bIns="19051" numCol="1" anchor="ctr">
              <a:noAutofit/>
            </a:bodyPr>
            <a:lstStyle/>
            <a:p>
              <a:endParaRPr lang="zh-CN" altLang="en-US" sz="1733">
                <a:solidFill>
                  <a:schemeClr val="tx1"/>
                </a:solidFill>
              </a:endParaRPr>
            </a:p>
          </p:txBody>
        </p:sp>
        <p:sp>
          <p:nvSpPr>
            <p:cNvPr id="14" name="椭圆 13"/>
            <p:cNvSpPr/>
            <p:nvPr/>
          </p:nvSpPr>
          <p:spPr>
            <a:xfrm>
              <a:off x="392112" y="760412"/>
              <a:ext cx="3825874" cy="3825874"/>
            </a:xfrm>
            <a:prstGeom prst="ellipse">
              <a:avLst/>
            </a:prstGeom>
            <a:grpFill/>
            <a:ln w="38100" cap="flat">
              <a:noFill/>
              <a:miter lim="400000"/>
            </a:ln>
            <a:effectLst/>
          </p:spPr>
          <p:txBody>
            <a:bodyPr wrap="square" lIns="19051" tIns="19051" rIns="19051" bIns="19051" numCol="1" anchor="ctr">
              <a:noAutofit/>
            </a:bodyPr>
            <a:lstStyle/>
            <a:p>
              <a:endParaRPr lang="zh-CN" altLang="en-US" sz="1733">
                <a:solidFill>
                  <a:schemeClr val="tx1"/>
                </a:solidFill>
              </a:endParaRPr>
            </a:p>
          </p:txBody>
        </p:sp>
      </p:grpSp>
      <p:grpSp>
        <p:nvGrpSpPr>
          <p:cNvPr id="15" name="组合 14"/>
          <p:cNvGrpSpPr/>
          <p:nvPr/>
        </p:nvGrpSpPr>
        <p:grpSpPr>
          <a:xfrm>
            <a:off x="8774589" y="1335995"/>
            <a:ext cx="1929923" cy="1929923"/>
            <a:chOff x="304800" y="673100"/>
            <a:chExt cx="4000500" cy="4000500"/>
          </a:xfrm>
          <a:solidFill>
            <a:srgbClr val="DE5968"/>
          </a:solidFill>
          <a:effectLst/>
        </p:grpSpPr>
        <p:sp>
          <p:nvSpPr>
            <p:cNvPr id="16" name="同心圆 15"/>
            <p:cNvSpPr/>
            <p:nvPr/>
          </p:nvSpPr>
          <p:spPr>
            <a:xfrm>
              <a:off x="304800" y="673100"/>
              <a:ext cx="4000500" cy="4000500"/>
            </a:xfrm>
            <a:prstGeom prst="donut">
              <a:avLst>
                <a:gd name="adj" fmla="val 4879"/>
              </a:avLst>
            </a:prstGeom>
            <a:grpFill/>
            <a:ln w="38100" cap="flat">
              <a:noFill/>
              <a:miter lim="400000"/>
            </a:ln>
            <a:effectLst/>
          </p:spPr>
          <p:txBody>
            <a:bodyPr wrap="square" lIns="19051" tIns="19051" rIns="19051" bIns="19051" numCol="1" anchor="ctr">
              <a:noAutofit/>
            </a:bodyPr>
            <a:lstStyle/>
            <a:p>
              <a:endParaRPr lang="zh-CN" altLang="en-US" sz="1733">
                <a:solidFill>
                  <a:schemeClr val="tx1"/>
                </a:solidFill>
              </a:endParaRPr>
            </a:p>
          </p:txBody>
        </p:sp>
        <p:sp>
          <p:nvSpPr>
            <p:cNvPr id="17" name="椭圆 16"/>
            <p:cNvSpPr/>
            <p:nvPr/>
          </p:nvSpPr>
          <p:spPr>
            <a:xfrm>
              <a:off x="392112" y="760412"/>
              <a:ext cx="3825874" cy="3825874"/>
            </a:xfrm>
            <a:prstGeom prst="ellipse">
              <a:avLst/>
            </a:prstGeom>
            <a:grpFill/>
            <a:ln w="38100" cap="flat">
              <a:noFill/>
              <a:miter lim="400000"/>
            </a:ln>
            <a:effectLst/>
          </p:spPr>
          <p:txBody>
            <a:bodyPr wrap="square" lIns="19051" tIns="19051" rIns="19051" bIns="19051" numCol="1" anchor="ctr">
              <a:noAutofit/>
            </a:bodyPr>
            <a:lstStyle/>
            <a:p>
              <a:endParaRPr lang="zh-CN" altLang="en-US" sz="1733">
                <a:solidFill>
                  <a:schemeClr val="tx1"/>
                </a:solidFill>
              </a:endParaRPr>
            </a:p>
          </p:txBody>
        </p:sp>
      </p:grpSp>
      <p:sp>
        <p:nvSpPr>
          <p:cNvPr id="18" name="椭圆 17"/>
          <p:cNvSpPr/>
          <p:nvPr/>
        </p:nvSpPr>
        <p:spPr>
          <a:xfrm>
            <a:off x="5845159" y="1787791"/>
            <a:ext cx="497747" cy="497747"/>
          </a:xfrm>
          <a:prstGeom prst="ellipse">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微软雅黑" panose="020B0503020204020204" pitchFamily="82" charset="2"/>
                <a:ea typeface="微软雅黑" panose="020B0503020204020204" pitchFamily="82" charset="2"/>
              </a:rPr>
              <a:t>2</a:t>
            </a:r>
            <a:endParaRPr lang="zh-CN" altLang="en-US" sz="2400" dirty="0">
              <a:solidFill>
                <a:schemeClr val="bg1"/>
              </a:solidFill>
              <a:latin typeface="微软雅黑" panose="020B0503020204020204" pitchFamily="82" charset="2"/>
              <a:ea typeface="微软雅黑" panose="020B0503020204020204" pitchFamily="82" charset="2"/>
            </a:endParaRPr>
          </a:p>
        </p:txBody>
      </p:sp>
      <p:sp>
        <p:nvSpPr>
          <p:cNvPr id="19" name="椭圆 18"/>
          <p:cNvSpPr/>
          <p:nvPr/>
        </p:nvSpPr>
        <p:spPr>
          <a:xfrm>
            <a:off x="9490677" y="1787791"/>
            <a:ext cx="497747" cy="497747"/>
          </a:xfrm>
          <a:prstGeom prst="ellipse">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微软雅黑" panose="020B0503020204020204" pitchFamily="82" charset="2"/>
                <a:ea typeface="微软雅黑" panose="020B0503020204020204" pitchFamily="82" charset="2"/>
              </a:rPr>
              <a:t>3</a:t>
            </a:r>
            <a:endParaRPr lang="zh-CN" altLang="en-US" sz="2400" dirty="0">
              <a:solidFill>
                <a:schemeClr val="bg1"/>
              </a:solidFill>
              <a:latin typeface="微软雅黑" panose="020B0503020204020204" pitchFamily="82" charset="2"/>
              <a:ea typeface="微软雅黑" panose="020B0503020204020204" pitchFamily="82" charset="2"/>
            </a:endParaRPr>
          </a:p>
        </p:txBody>
      </p:sp>
      <p:sp>
        <p:nvSpPr>
          <p:cNvPr id="20" name="矩形 19"/>
          <p:cNvSpPr/>
          <p:nvPr/>
        </p:nvSpPr>
        <p:spPr>
          <a:xfrm>
            <a:off x="5386146" y="2362124"/>
            <a:ext cx="1415772" cy="461665"/>
          </a:xfrm>
          <a:prstGeom prst="rect">
            <a:avLst/>
          </a:prstGeom>
        </p:spPr>
        <p:txBody>
          <a:bodyPr wrap="none">
            <a:spAutoFit/>
          </a:bodyPr>
          <a:lstStyle/>
          <a:p>
            <a:r>
              <a:rPr lang="zh-CN" altLang="en-US" sz="2400" dirty="0">
                <a:solidFill>
                  <a:schemeClr val="bg1"/>
                </a:solidFill>
                <a:latin typeface="微软雅黑" panose="020B0503020204020204" pitchFamily="82" charset="2"/>
                <a:ea typeface="微软雅黑" panose="020B0503020204020204" pitchFamily="82" charset="2"/>
              </a:rPr>
              <a:t>添加标题</a:t>
            </a:r>
          </a:p>
        </p:txBody>
      </p:sp>
      <p:sp>
        <p:nvSpPr>
          <p:cNvPr id="21" name="矩形 20"/>
          <p:cNvSpPr/>
          <p:nvPr/>
        </p:nvSpPr>
        <p:spPr>
          <a:xfrm>
            <a:off x="9031664" y="2362124"/>
            <a:ext cx="1415772" cy="461665"/>
          </a:xfrm>
          <a:prstGeom prst="rect">
            <a:avLst/>
          </a:prstGeom>
        </p:spPr>
        <p:txBody>
          <a:bodyPr wrap="none">
            <a:spAutoFit/>
          </a:bodyPr>
          <a:lstStyle/>
          <a:p>
            <a:r>
              <a:rPr lang="zh-CN" altLang="en-US" sz="2400" dirty="0">
                <a:solidFill>
                  <a:schemeClr val="bg1"/>
                </a:solidFill>
                <a:latin typeface="微软雅黑" panose="020B0503020204020204" pitchFamily="82" charset="2"/>
                <a:ea typeface="微软雅黑" panose="020B0503020204020204" pitchFamily="82" charset="2"/>
              </a:rPr>
              <a:t>添加标题</a:t>
            </a:r>
          </a:p>
        </p:txBody>
      </p:sp>
      <p:sp>
        <p:nvSpPr>
          <p:cNvPr id="22" name="TextBox 20"/>
          <p:cNvSpPr txBox="1"/>
          <p:nvPr/>
        </p:nvSpPr>
        <p:spPr>
          <a:xfrm>
            <a:off x="1068015" y="3538871"/>
            <a:ext cx="2820676" cy="2224070"/>
          </a:xfrm>
          <a:prstGeom prst="rect">
            <a:avLst/>
          </a:prstGeom>
          <a:noFill/>
        </p:spPr>
        <p:txBody>
          <a:bodyPr wrap="square" lIns="0" tIns="0" rIns="0" bIns="0" rtlCol="0">
            <a:spAutoFit/>
          </a:bodyPr>
          <a:lstStyle/>
          <a:p>
            <a:pPr>
              <a:lnSpc>
                <a:spcPct val="150000"/>
              </a:lnSpc>
            </a:pPr>
            <a:r>
              <a:rPr lang="zh-CN" altLang="en-US" sz="1400" dirty="0">
                <a:solidFill>
                  <a:schemeClr val="tx1">
                    <a:lumMod val="75000"/>
                    <a:lumOff val="25000"/>
                  </a:schemeClr>
                </a:solidFill>
                <a:latin typeface="微软雅黑" panose="020B0503020204020204" pitchFamily="82" charset="2"/>
                <a:ea typeface="微软雅黑" panose="020B0503020204020204" pitchFamily="82" charset="2"/>
              </a:rPr>
              <a:t> 点击添加文字内容，点击添加文字内容，点击添加文字内容，点击添加文字内容，点击添加文字内容，点击添加文字内容，点击添加文字内容，点击添加文字内容，点击添加文字内容，点击添加文字内容，点击添加文字内容</a:t>
            </a:r>
            <a:endPar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23" name="TextBox 21"/>
          <p:cNvSpPr txBox="1"/>
          <p:nvPr/>
        </p:nvSpPr>
        <p:spPr>
          <a:xfrm>
            <a:off x="4675614" y="3531345"/>
            <a:ext cx="2820676" cy="2262158"/>
          </a:xfrm>
          <a:prstGeom prst="rect">
            <a:avLst/>
          </a:prstGeom>
          <a:noFill/>
        </p:spPr>
        <p:txBody>
          <a:bodyPr wrap="square" lIns="0" tIns="0" rIns="0" bIns="0" rtlCol="0">
            <a:spAutoFit/>
          </a:bodyPr>
          <a:lstStyle/>
          <a:p>
            <a:pPr>
              <a:lnSpc>
                <a:spcPct val="150000"/>
              </a:lnSpc>
            </a:pPr>
            <a:r>
              <a:rPr lang="zh-CN" altLang="en-US" sz="1400" dirty="0">
                <a:solidFill>
                  <a:schemeClr val="tx1">
                    <a:lumMod val="75000"/>
                    <a:lumOff val="25000"/>
                  </a:schemeClr>
                </a:solidFill>
                <a:latin typeface="微软雅黑" panose="020B0503020204020204" pitchFamily="82" charset="2"/>
                <a:ea typeface="微软雅黑" panose="020B0503020204020204" pitchFamily="82" charset="2"/>
              </a:rPr>
              <a:t>      点击添加文字内容，点击添加文字内容，点击添加文字内容，点击添加文字内容，点击添加文字内容，点击添加文字内容，点击添加文字内容，点击添加文字内容，点击添加文字内容，点击添加文字内容，点击添加文字内容</a:t>
            </a:r>
            <a:endPar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24" name="TextBox 22"/>
          <p:cNvSpPr txBox="1"/>
          <p:nvPr/>
        </p:nvSpPr>
        <p:spPr>
          <a:xfrm>
            <a:off x="8321133" y="3540513"/>
            <a:ext cx="2820676" cy="2224070"/>
          </a:xfrm>
          <a:prstGeom prst="rect">
            <a:avLst/>
          </a:prstGeom>
          <a:noFill/>
        </p:spPr>
        <p:txBody>
          <a:bodyPr wrap="square" lIns="0" tIns="0" rIns="0" bIns="0" rtlCol="0">
            <a:spAutoFit/>
          </a:bodyPr>
          <a:lstStyle/>
          <a:p>
            <a:pPr>
              <a:lnSpc>
                <a:spcPct val="150000"/>
              </a:lnSpc>
            </a:pPr>
            <a:r>
              <a:rPr lang="zh-CN" altLang="en-US" sz="1400" dirty="0">
                <a:solidFill>
                  <a:schemeClr val="tx1">
                    <a:lumMod val="75000"/>
                    <a:lumOff val="25000"/>
                  </a:schemeClr>
                </a:solidFill>
                <a:latin typeface="微软雅黑" panose="020B0503020204020204" pitchFamily="82" charset="2"/>
                <a:ea typeface="微软雅黑" panose="020B0503020204020204" pitchFamily="82" charset="2"/>
              </a:rPr>
              <a:t> 点击添加文字内容，点击添加文字内容，点击添加文字内容，点击添加文字内容，点击添加文字内容，点击添加文字内容，点击添加文字内容，点击添加文字内容，点击添加文字内容，点击添加文字内容，点击添加文字内容</a:t>
            </a:r>
            <a:endPar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25" name="矩形 24"/>
          <p:cNvSpPr/>
          <p:nvPr/>
        </p:nvSpPr>
        <p:spPr>
          <a:xfrm>
            <a:off x="247973" y="341556"/>
            <a:ext cx="108488" cy="325464"/>
          </a:xfrm>
          <a:prstGeom prst="rect">
            <a:avLst/>
          </a:pr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47"/>
          <p:cNvSpPr>
            <a:spLocks noChangeArrowheads="1"/>
          </p:cNvSpPr>
          <p:nvPr/>
        </p:nvSpPr>
        <p:spPr bwMode="auto">
          <a:xfrm>
            <a:off x="373639" y="247971"/>
            <a:ext cx="226107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点击添加文字内容</a:t>
            </a:r>
            <a:endParaRPr lang="en-US" altLang="zh-CN"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endParaRPr>
          </a:p>
        </p:txBody>
      </p:sp>
    </p:spTree>
    <p:extLst>
      <p:ext uri="{BB962C8B-B14F-4D97-AF65-F5344CB8AC3E}">
        <p14:creationId xmlns:p14="http://schemas.microsoft.com/office/powerpoint/2010/main" val="589537068"/>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outVertical)">
                                      <p:cBhvr>
                                        <p:cTn id="19" dur="500"/>
                                        <p:tgtEl>
                                          <p:spTgt spid="9"/>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53" presetClass="entr" presetSubtype="16"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childTnLst>
                          </p:cTn>
                        </p:par>
                        <p:par>
                          <p:cTn id="32" fill="hold">
                            <p:stCondLst>
                              <p:cond delay="3500"/>
                            </p:stCondLst>
                            <p:childTnLst>
                              <p:par>
                                <p:cTn id="33" presetID="16" presetClass="entr" presetSubtype="37"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barn(outVertical)">
                                      <p:cBhvr>
                                        <p:cTn id="35" dur="500"/>
                                        <p:tgtEl>
                                          <p:spTgt spid="20"/>
                                        </p:tgtEl>
                                      </p:cBhvr>
                                    </p:animEffect>
                                  </p:childTnLst>
                                </p:cTn>
                              </p:par>
                            </p:childTnLst>
                          </p:cTn>
                        </p:par>
                        <p:par>
                          <p:cTn id="36" fill="hold">
                            <p:stCondLst>
                              <p:cond delay="4000"/>
                            </p:stCondLst>
                            <p:childTnLst>
                              <p:par>
                                <p:cTn id="37" presetID="47" presetClass="entr" presetSubtype="0"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childTnLst>
                          </p:cTn>
                        </p:par>
                        <p:par>
                          <p:cTn id="42" fill="hold">
                            <p:stCondLst>
                              <p:cond delay="5000"/>
                            </p:stCondLst>
                            <p:childTnLst>
                              <p:par>
                                <p:cTn id="43" presetID="53" presetClass="entr" presetSubtype="16"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p:cTn id="45" dur="500" fill="hold"/>
                                        <p:tgtEl>
                                          <p:spTgt spid="19"/>
                                        </p:tgtEl>
                                        <p:attrNameLst>
                                          <p:attrName>ppt_w</p:attrName>
                                        </p:attrNameLst>
                                      </p:cBhvr>
                                      <p:tavLst>
                                        <p:tav tm="0">
                                          <p:val>
                                            <p:fltVal val="0"/>
                                          </p:val>
                                        </p:tav>
                                        <p:tav tm="100000">
                                          <p:val>
                                            <p:strVal val="#ppt_w"/>
                                          </p:val>
                                        </p:tav>
                                      </p:tavLst>
                                    </p:anim>
                                    <p:anim calcmode="lin" valueType="num">
                                      <p:cBhvr>
                                        <p:cTn id="46" dur="500" fill="hold"/>
                                        <p:tgtEl>
                                          <p:spTgt spid="19"/>
                                        </p:tgtEl>
                                        <p:attrNameLst>
                                          <p:attrName>ppt_h</p:attrName>
                                        </p:attrNameLst>
                                      </p:cBhvr>
                                      <p:tavLst>
                                        <p:tav tm="0">
                                          <p:val>
                                            <p:fltVal val="0"/>
                                          </p:val>
                                        </p:tav>
                                        <p:tav tm="100000">
                                          <p:val>
                                            <p:strVal val="#ppt_h"/>
                                          </p:val>
                                        </p:tav>
                                      </p:tavLst>
                                    </p:anim>
                                    <p:animEffect transition="in" filter="fade">
                                      <p:cBhvr>
                                        <p:cTn id="47" dur="500"/>
                                        <p:tgtEl>
                                          <p:spTgt spid="19"/>
                                        </p:tgtEl>
                                      </p:cBhvr>
                                    </p:animEffect>
                                  </p:childTnLst>
                                </p:cTn>
                              </p:par>
                            </p:childTnLst>
                          </p:cTn>
                        </p:par>
                        <p:par>
                          <p:cTn id="48" fill="hold">
                            <p:stCondLst>
                              <p:cond delay="5500"/>
                            </p:stCondLst>
                            <p:childTnLst>
                              <p:par>
                                <p:cTn id="49" presetID="16" presetClass="entr" presetSubtype="37"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barn(outVertical)">
                                      <p:cBhvr>
                                        <p:cTn id="51" dur="500"/>
                                        <p:tgtEl>
                                          <p:spTgt spid="21"/>
                                        </p:tgtEl>
                                      </p:cBhvr>
                                    </p:animEffect>
                                  </p:childTnLst>
                                </p:cTn>
                              </p:par>
                            </p:childTnLst>
                          </p:cTn>
                        </p:par>
                        <p:par>
                          <p:cTn id="52" fill="hold">
                            <p:stCondLst>
                              <p:cond delay="6000"/>
                            </p:stCondLst>
                            <p:childTnLst>
                              <p:par>
                                <p:cTn id="53" presetID="21" presetClass="entr" presetSubtype="1" fill="hold" grpId="0" nodeType="after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wheel(1)">
                                      <p:cBhvr>
                                        <p:cTn id="55" dur="800"/>
                                        <p:tgtEl>
                                          <p:spTgt spid="4"/>
                                        </p:tgtEl>
                                      </p:cBhvr>
                                    </p:animEffect>
                                  </p:childTnLst>
                                </p:cTn>
                              </p:par>
                            </p:childTnLst>
                          </p:cTn>
                        </p:par>
                        <p:par>
                          <p:cTn id="56" fill="hold">
                            <p:stCondLst>
                              <p:cond delay="6800"/>
                            </p:stCondLst>
                            <p:childTnLst>
                              <p:par>
                                <p:cTn id="57" presetID="42" presetClass="entr" presetSubtype="0"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1000"/>
                                        <p:tgtEl>
                                          <p:spTgt spid="22"/>
                                        </p:tgtEl>
                                      </p:cBhvr>
                                    </p:animEffect>
                                    <p:anim calcmode="lin" valueType="num">
                                      <p:cBhvr>
                                        <p:cTn id="60" dur="1000" fill="hold"/>
                                        <p:tgtEl>
                                          <p:spTgt spid="22"/>
                                        </p:tgtEl>
                                        <p:attrNameLst>
                                          <p:attrName>ppt_x</p:attrName>
                                        </p:attrNameLst>
                                      </p:cBhvr>
                                      <p:tavLst>
                                        <p:tav tm="0">
                                          <p:val>
                                            <p:strVal val="#ppt_x"/>
                                          </p:val>
                                        </p:tav>
                                        <p:tav tm="100000">
                                          <p:val>
                                            <p:strVal val="#ppt_x"/>
                                          </p:val>
                                        </p:tav>
                                      </p:tavLst>
                                    </p:anim>
                                    <p:anim calcmode="lin" valueType="num">
                                      <p:cBhvr>
                                        <p:cTn id="61" dur="1000" fill="hold"/>
                                        <p:tgtEl>
                                          <p:spTgt spid="22"/>
                                        </p:tgtEl>
                                        <p:attrNameLst>
                                          <p:attrName>ppt_y</p:attrName>
                                        </p:attrNameLst>
                                      </p:cBhvr>
                                      <p:tavLst>
                                        <p:tav tm="0">
                                          <p:val>
                                            <p:strVal val="#ppt_y+.1"/>
                                          </p:val>
                                        </p:tav>
                                        <p:tav tm="100000">
                                          <p:val>
                                            <p:strVal val="#ppt_y"/>
                                          </p:val>
                                        </p:tav>
                                      </p:tavLst>
                                    </p:anim>
                                  </p:childTnLst>
                                </p:cTn>
                              </p:par>
                            </p:childTnLst>
                          </p:cTn>
                        </p:par>
                        <p:par>
                          <p:cTn id="62" fill="hold">
                            <p:stCondLst>
                              <p:cond delay="7800"/>
                            </p:stCondLst>
                            <p:childTnLst>
                              <p:par>
                                <p:cTn id="63" presetID="21" presetClass="entr" presetSubtype="1" fill="hold" grpId="0" nodeType="after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heel(1)">
                                      <p:cBhvr>
                                        <p:cTn id="65" dur="800"/>
                                        <p:tgtEl>
                                          <p:spTgt spid="10"/>
                                        </p:tgtEl>
                                      </p:cBhvr>
                                    </p:animEffect>
                                  </p:childTnLst>
                                </p:cTn>
                              </p:par>
                            </p:childTnLst>
                          </p:cTn>
                        </p:par>
                        <p:par>
                          <p:cTn id="66" fill="hold">
                            <p:stCondLst>
                              <p:cond delay="8600"/>
                            </p:stCondLst>
                            <p:childTnLst>
                              <p:par>
                                <p:cTn id="67" presetID="42" presetClass="entr" presetSubtype="0"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1000"/>
                                        <p:tgtEl>
                                          <p:spTgt spid="23"/>
                                        </p:tgtEl>
                                      </p:cBhvr>
                                    </p:animEffect>
                                    <p:anim calcmode="lin" valueType="num">
                                      <p:cBhvr>
                                        <p:cTn id="70" dur="1000" fill="hold"/>
                                        <p:tgtEl>
                                          <p:spTgt spid="23"/>
                                        </p:tgtEl>
                                        <p:attrNameLst>
                                          <p:attrName>ppt_x</p:attrName>
                                        </p:attrNameLst>
                                      </p:cBhvr>
                                      <p:tavLst>
                                        <p:tav tm="0">
                                          <p:val>
                                            <p:strVal val="#ppt_x"/>
                                          </p:val>
                                        </p:tav>
                                        <p:tav tm="100000">
                                          <p:val>
                                            <p:strVal val="#ppt_x"/>
                                          </p:val>
                                        </p:tav>
                                      </p:tavLst>
                                    </p:anim>
                                    <p:anim calcmode="lin" valueType="num">
                                      <p:cBhvr>
                                        <p:cTn id="71" dur="1000" fill="hold"/>
                                        <p:tgtEl>
                                          <p:spTgt spid="23"/>
                                        </p:tgtEl>
                                        <p:attrNameLst>
                                          <p:attrName>ppt_y</p:attrName>
                                        </p:attrNameLst>
                                      </p:cBhvr>
                                      <p:tavLst>
                                        <p:tav tm="0">
                                          <p:val>
                                            <p:strVal val="#ppt_y+.1"/>
                                          </p:val>
                                        </p:tav>
                                        <p:tav tm="100000">
                                          <p:val>
                                            <p:strVal val="#ppt_y"/>
                                          </p:val>
                                        </p:tav>
                                      </p:tavLst>
                                    </p:anim>
                                  </p:childTnLst>
                                </p:cTn>
                              </p:par>
                            </p:childTnLst>
                          </p:cTn>
                        </p:par>
                        <p:par>
                          <p:cTn id="72" fill="hold">
                            <p:stCondLst>
                              <p:cond delay="9600"/>
                            </p:stCondLst>
                            <p:childTnLst>
                              <p:par>
                                <p:cTn id="73" presetID="21" presetClass="entr" presetSubtype="1"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heel(1)">
                                      <p:cBhvr>
                                        <p:cTn id="75" dur="800"/>
                                        <p:tgtEl>
                                          <p:spTgt spid="11"/>
                                        </p:tgtEl>
                                      </p:cBhvr>
                                    </p:animEffect>
                                  </p:childTnLst>
                                </p:cTn>
                              </p:par>
                            </p:childTnLst>
                          </p:cTn>
                        </p:par>
                        <p:par>
                          <p:cTn id="76" fill="hold">
                            <p:stCondLst>
                              <p:cond delay="10400"/>
                            </p:stCondLst>
                            <p:childTnLst>
                              <p:par>
                                <p:cTn id="77" presetID="42" presetClass="entr" presetSubtype="0" fill="hold" grpId="0" nodeType="after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fade">
                                      <p:cBhvr>
                                        <p:cTn id="79" dur="1000"/>
                                        <p:tgtEl>
                                          <p:spTgt spid="24"/>
                                        </p:tgtEl>
                                      </p:cBhvr>
                                    </p:animEffect>
                                    <p:anim calcmode="lin" valueType="num">
                                      <p:cBhvr>
                                        <p:cTn id="80" dur="1000" fill="hold"/>
                                        <p:tgtEl>
                                          <p:spTgt spid="24"/>
                                        </p:tgtEl>
                                        <p:attrNameLst>
                                          <p:attrName>ppt_x</p:attrName>
                                        </p:attrNameLst>
                                      </p:cBhvr>
                                      <p:tavLst>
                                        <p:tav tm="0">
                                          <p:val>
                                            <p:strVal val="#ppt_x"/>
                                          </p:val>
                                        </p:tav>
                                        <p:tav tm="100000">
                                          <p:val>
                                            <p:strVal val="#ppt_x"/>
                                          </p:val>
                                        </p:tav>
                                      </p:tavLst>
                                    </p:anim>
                                    <p:anim calcmode="lin" valueType="num">
                                      <p:cBhvr>
                                        <p:cTn id="8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p:bldP spid="10" grpId="0" animBg="1"/>
      <p:bldP spid="11" grpId="0" animBg="1"/>
      <p:bldP spid="18" grpId="0" animBg="1"/>
      <p:bldP spid="19" grpId="0" animBg="1"/>
      <p:bldP spid="20" grpId="0"/>
      <p:bldP spid="21" grpId="0"/>
      <p:bldP spid="22" grpId="0"/>
      <p:bldP spid="23" grpId="0"/>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饼形 18"/>
          <p:cNvSpPr/>
          <p:nvPr/>
        </p:nvSpPr>
        <p:spPr>
          <a:xfrm>
            <a:off x="4203460" y="2531955"/>
            <a:ext cx="1404131" cy="1401517"/>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 fmla="*/ 1720766 w 1812206"/>
              <a:gd name="connsiteY0" fmla="*/ 1721597 h 1813037"/>
              <a:gd name="connsiteX1" fmla="*/ 0 w 1812206"/>
              <a:gd name="connsiteY1" fmla="*/ 1274106 h 1813037"/>
              <a:gd name="connsiteX2" fmla="*/ 1276483 w 1812206"/>
              <a:gd name="connsiteY2" fmla="*/ 0 h 1813037"/>
              <a:gd name="connsiteX3" fmla="*/ 1812206 w 1812206"/>
              <a:gd name="connsiteY3" fmla="*/ 1813037 h 1813037"/>
              <a:gd name="connsiteX0" fmla="*/ 1720766 w 1720766"/>
              <a:gd name="connsiteY0" fmla="*/ 1721597 h 1721597"/>
              <a:gd name="connsiteX1" fmla="*/ 0 w 1720766"/>
              <a:gd name="connsiteY1" fmla="*/ 1274106 h 1721597"/>
              <a:gd name="connsiteX2" fmla="*/ 1276483 w 1720766"/>
              <a:gd name="connsiteY2" fmla="*/ 0 h 1721597"/>
              <a:gd name="connsiteX0" fmla="*/ 0 w 1276483"/>
              <a:gd name="connsiteY0" fmla="*/ 1274106 h 1274106"/>
              <a:gd name="connsiteX1" fmla="*/ 1276483 w 1276483"/>
              <a:gd name="connsiteY1" fmla="*/ 0 h 1274106"/>
            </a:gdLst>
            <a:ahLst/>
            <a:cxnLst>
              <a:cxn ang="0">
                <a:pos x="connsiteX0" y="connsiteY0"/>
              </a:cxn>
              <a:cxn ang="0">
                <a:pos x="connsiteX1" y="connsiteY1"/>
              </a:cxn>
            </a:cxnLst>
            <a:rect l="l" t="t" r="r" b="b"/>
            <a:pathLst>
              <a:path w="1276483" h="1274106">
                <a:moveTo>
                  <a:pt x="0" y="1274106"/>
                </a:moveTo>
                <a:cubicBezTo>
                  <a:pt x="162534" y="649103"/>
                  <a:pt x="651178" y="161369"/>
                  <a:pt x="1276483" y="0"/>
                </a:cubicBezTo>
              </a:path>
            </a:pathLst>
          </a:custGeom>
          <a:noFill/>
          <a:ln w="12700">
            <a:solidFill>
              <a:schemeClr val="tx1">
                <a:lumMod val="65000"/>
                <a:lumOff val="35000"/>
              </a:schemeClr>
            </a:solidFill>
            <a:prstDash val="sysDot"/>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latin typeface="+mj-ea"/>
              <a:ea typeface="+mj-ea"/>
            </a:endParaRPr>
          </a:p>
        </p:txBody>
      </p:sp>
      <p:sp>
        <p:nvSpPr>
          <p:cNvPr id="17" name="饼形 18"/>
          <p:cNvSpPr/>
          <p:nvPr/>
        </p:nvSpPr>
        <p:spPr>
          <a:xfrm flipH="1">
            <a:off x="6578853" y="2531955"/>
            <a:ext cx="1404131" cy="1401517"/>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 fmla="*/ 1720766 w 1812206"/>
              <a:gd name="connsiteY0" fmla="*/ 1721597 h 1813037"/>
              <a:gd name="connsiteX1" fmla="*/ 0 w 1812206"/>
              <a:gd name="connsiteY1" fmla="*/ 1274106 h 1813037"/>
              <a:gd name="connsiteX2" fmla="*/ 1276483 w 1812206"/>
              <a:gd name="connsiteY2" fmla="*/ 0 h 1813037"/>
              <a:gd name="connsiteX3" fmla="*/ 1812206 w 1812206"/>
              <a:gd name="connsiteY3" fmla="*/ 1813037 h 1813037"/>
              <a:gd name="connsiteX0" fmla="*/ 1720766 w 1720766"/>
              <a:gd name="connsiteY0" fmla="*/ 1721597 h 1721597"/>
              <a:gd name="connsiteX1" fmla="*/ 0 w 1720766"/>
              <a:gd name="connsiteY1" fmla="*/ 1274106 h 1721597"/>
              <a:gd name="connsiteX2" fmla="*/ 1276483 w 1720766"/>
              <a:gd name="connsiteY2" fmla="*/ 0 h 1721597"/>
              <a:gd name="connsiteX0" fmla="*/ 0 w 1276483"/>
              <a:gd name="connsiteY0" fmla="*/ 1274106 h 1274106"/>
              <a:gd name="connsiteX1" fmla="*/ 1276483 w 1276483"/>
              <a:gd name="connsiteY1" fmla="*/ 0 h 1274106"/>
            </a:gdLst>
            <a:ahLst/>
            <a:cxnLst>
              <a:cxn ang="0">
                <a:pos x="connsiteX0" y="connsiteY0"/>
              </a:cxn>
              <a:cxn ang="0">
                <a:pos x="connsiteX1" y="connsiteY1"/>
              </a:cxn>
            </a:cxnLst>
            <a:rect l="l" t="t" r="r" b="b"/>
            <a:pathLst>
              <a:path w="1276483" h="1274106">
                <a:moveTo>
                  <a:pt x="0" y="1274106"/>
                </a:moveTo>
                <a:cubicBezTo>
                  <a:pt x="162534" y="649103"/>
                  <a:pt x="651178" y="161369"/>
                  <a:pt x="1276483" y="0"/>
                </a:cubicBezTo>
              </a:path>
            </a:pathLst>
          </a:custGeom>
          <a:noFill/>
          <a:ln w="12700">
            <a:solidFill>
              <a:schemeClr val="tx1">
                <a:lumMod val="65000"/>
                <a:lumOff val="35000"/>
              </a:schemeClr>
            </a:solidFill>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latin typeface="+mj-ea"/>
              <a:ea typeface="+mj-ea"/>
            </a:endParaRPr>
          </a:p>
        </p:txBody>
      </p:sp>
      <p:grpSp>
        <p:nvGrpSpPr>
          <p:cNvPr id="18" name="组合 17"/>
          <p:cNvGrpSpPr/>
          <p:nvPr/>
        </p:nvGrpSpPr>
        <p:grpSpPr>
          <a:xfrm>
            <a:off x="4969281" y="1021958"/>
            <a:ext cx="2884900" cy="1321289"/>
            <a:chOff x="5372352" y="1678448"/>
            <a:chExt cx="2884900" cy="1321289"/>
          </a:xfrm>
        </p:grpSpPr>
        <p:sp>
          <p:nvSpPr>
            <p:cNvPr id="19" name="文本框 18"/>
            <p:cNvSpPr txBox="1"/>
            <p:nvPr/>
          </p:nvSpPr>
          <p:spPr bwMode="auto">
            <a:xfrm>
              <a:off x="5372352" y="2099491"/>
              <a:ext cx="2884900" cy="900246"/>
            </a:xfrm>
            <a:prstGeom prst="rect">
              <a:avLst/>
            </a:prstGeom>
            <a:noFill/>
          </p:spPr>
          <p:txBody>
            <a:bodyPr wrap="square">
              <a:spAutoFit/>
            </a:bodyPr>
            <a:lstStyle/>
            <a:p>
              <a:pPr>
                <a:lnSpc>
                  <a:spcPct val="125000"/>
                </a:lnSpc>
              </a:pPr>
              <a:r>
                <a:rPr lang="zh-CN" altLang="en-US" sz="1400" dirty="0">
                  <a:solidFill>
                    <a:schemeClr val="tx1">
                      <a:lumMod val="75000"/>
                      <a:lumOff val="25000"/>
                    </a:schemeClr>
                  </a:solidFill>
                  <a:latin typeface="微软雅黑" panose="020B0503020204020204" pitchFamily="82" charset="2"/>
                  <a:ea typeface="微软雅黑" panose="020B0503020204020204" pitchFamily="82" charset="2"/>
                  <a:cs typeface="Lato Light" charset="0"/>
                  <a:sym typeface="Lato Light" charset="0"/>
                </a:rPr>
                <a:t>点击添加文字内容点击添加文字内容点击添加文字内容</a:t>
              </a:r>
              <a:endParaRPr lang="en-US" altLang="zh-CN" sz="1400" dirty="0">
                <a:solidFill>
                  <a:schemeClr val="tx1">
                    <a:lumMod val="75000"/>
                    <a:lumOff val="25000"/>
                  </a:schemeClr>
                </a:solidFill>
                <a:latin typeface="微软雅黑" panose="020B0503020204020204" pitchFamily="82" charset="2"/>
                <a:ea typeface="微软雅黑" panose="020B0503020204020204" pitchFamily="82" charset="2"/>
                <a:cs typeface="Lato Light" charset="0"/>
                <a:sym typeface="Lato Light" charset="0"/>
              </a:endParaRPr>
            </a:p>
            <a:p>
              <a:pPr>
                <a:lnSpc>
                  <a:spcPct val="125000"/>
                </a:lnSpc>
              </a:pPr>
              <a:endParaRPr lang="en-US" altLang="zh-CN" sz="1400" dirty="0">
                <a:solidFill>
                  <a:schemeClr val="tx1">
                    <a:lumMod val="75000"/>
                    <a:lumOff val="25000"/>
                  </a:schemeClr>
                </a:solidFill>
                <a:latin typeface="微软雅黑" panose="020B0503020204020204" pitchFamily="82" charset="2"/>
                <a:ea typeface="微软雅黑" panose="020B0503020204020204" pitchFamily="82" charset="2"/>
                <a:cs typeface="Lato Light" charset="0"/>
                <a:sym typeface="Lato Light" charset="0"/>
              </a:endParaRPr>
            </a:p>
          </p:txBody>
        </p:sp>
        <p:sp>
          <p:nvSpPr>
            <p:cNvPr id="20" name="文本框 19"/>
            <p:cNvSpPr txBox="1"/>
            <p:nvPr/>
          </p:nvSpPr>
          <p:spPr bwMode="auto">
            <a:xfrm>
              <a:off x="5372352" y="1678448"/>
              <a:ext cx="2349784" cy="400110"/>
            </a:xfrm>
            <a:prstGeom prst="rect">
              <a:avLst/>
            </a:prstGeom>
            <a:noFill/>
          </p:spPr>
          <p:txBody>
            <a:bodyPr wrap="square">
              <a:spAutoFit/>
            </a:bodyPr>
            <a:lstStyle/>
            <a:p>
              <a:pPr>
                <a:defRPr/>
              </a:pPr>
              <a:r>
                <a:rPr lang="zh-CN" altLang="en-US" sz="2000" b="1" spc="100" dirty="0">
                  <a:solidFill>
                    <a:schemeClr val="tx1">
                      <a:lumMod val="75000"/>
                      <a:lumOff val="25000"/>
                    </a:schemeClr>
                  </a:solidFill>
                  <a:latin typeface="微软雅黑" panose="020B0503020204020204" pitchFamily="82" charset="2"/>
                  <a:ea typeface="微软雅黑" panose="020B0503020204020204" pitchFamily="82" charset="2"/>
                </a:rPr>
                <a:t>点击添加标题</a:t>
              </a:r>
            </a:p>
          </p:txBody>
        </p:sp>
      </p:grpSp>
      <p:grpSp>
        <p:nvGrpSpPr>
          <p:cNvPr id="21" name="组合 20"/>
          <p:cNvGrpSpPr/>
          <p:nvPr/>
        </p:nvGrpSpPr>
        <p:grpSpPr>
          <a:xfrm>
            <a:off x="8521965" y="3823340"/>
            <a:ext cx="2349784" cy="1289681"/>
            <a:chOff x="2739441" y="4333889"/>
            <a:chExt cx="2349784" cy="1289681"/>
          </a:xfrm>
        </p:grpSpPr>
        <p:sp>
          <p:nvSpPr>
            <p:cNvPr id="22" name="文本框 21"/>
            <p:cNvSpPr txBox="1"/>
            <p:nvPr/>
          </p:nvSpPr>
          <p:spPr bwMode="auto">
            <a:xfrm>
              <a:off x="2744012" y="4747946"/>
              <a:ext cx="2253439" cy="875624"/>
            </a:xfrm>
            <a:prstGeom prst="rect">
              <a:avLst/>
            </a:prstGeom>
            <a:noFill/>
          </p:spPr>
          <p:txBody>
            <a:bodyPr wrap="square">
              <a:spAutoFit/>
            </a:bodyPr>
            <a:lstStyle/>
            <a:p>
              <a:pPr>
                <a:lnSpc>
                  <a:spcPct val="125000"/>
                </a:lnSpc>
              </a:pPr>
              <a:r>
                <a:rPr lang="zh-CN" altLang="en-US" sz="1400" dirty="0">
                  <a:solidFill>
                    <a:schemeClr val="tx1">
                      <a:lumMod val="75000"/>
                      <a:lumOff val="25000"/>
                    </a:schemeClr>
                  </a:solidFill>
                  <a:latin typeface="微软雅黑" panose="020B0503020204020204" pitchFamily="82" charset="2"/>
                  <a:ea typeface="微软雅黑" panose="020B0503020204020204" pitchFamily="82" charset="2"/>
                  <a:cs typeface="Lato Light" charset="0"/>
                  <a:sym typeface="Lato Light" charset="0"/>
                </a:rPr>
                <a:t>点击添加文字内容点击添加文字内容点击添加文字内容</a:t>
              </a:r>
              <a:endParaRPr lang="en-US" altLang="zh-CN" sz="1400" dirty="0">
                <a:solidFill>
                  <a:schemeClr val="tx1">
                    <a:lumMod val="75000"/>
                    <a:lumOff val="25000"/>
                  </a:schemeClr>
                </a:solidFill>
                <a:latin typeface="微软雅黑" panose="020B0503020204020204" pitchFamily="82" charset="2"/>
                <a:ea typeface="微软雅黑" panose="020B0503020204020204" pitchFamily="82" charset="2"/>
                <a:cs typeface="Lato Light" charset="0"/>
                <a:sym typeface="Lato Light" charset="0"/>
              </a:endParaRPr>
            </a:p>
          </p:txBody>
        </p:sp>
        <p:sp>
          <p:nvSpPr>
            <p:cNvPr id="23" name="文本框 22"/>
            <p:cNvSpPr txBox="1"/>
            <p:nvPr/>
          </p:nvSpPr>
          <p:spPr bwMode="auto">
            <a:xfrm>
              <a:off x="2739441" y="4333889"/>
              <a:ext cx="2349784" cy="400110"/>
            </a:xfrm>
            <a:prstGeom prst="rect">
              <a:avLst/>
            </a:prstGeom>
            <a:noFill/>
          </p:spPr>
          <p:txBody>
            <a:bodyPr wrap="square">
              <a:spAutoFit/>
            </a:bodyPr>
            <a:lstStyle/>
            <a:p>
              <a:pPr>
                <a:defRPr/>
              </a:pPr>
              <a:r>
                <a:rPr lang="zh-CN" altLang="en-US" sz="2000" b="1" spc="100" dirty="0">
                  <a:solidFill>
                    <a:schemeClr val="tx1">
                      <a:lumMod val="75000"/>
                      <a:lumOff val="25000"/>
                    </a:schemeClr>
                  </a:solidFill>
                  <a:latin typeface="微软雅黑" panose="020B0503020204020204" pitchFamily="82" charset="2"/>
                  <a:ea typeface="微软雅黑" panose="020B0503020204020204" pitchFamily="82" charset="2"/>
                </a:rPr>
                <a:t>点击添加标题</a:t>
              </a:r>
            </a:p>
          </p:txBody>
        </p:sp>
      </p:grpSp>
      <p:grpSp>
        <p:nvGrpSpPr>
          <p:cNvPr id="24" name="组合 23"/>
          <p:cNvGrpSpPr/>
          <p:nvPr/>
        </p:nvGrpSpPr>
        <p:grpSpPr>
          <a:xfrm>
            <a:off x="1416600" y="3819512"/>
            <a:ext cx="2359067" cy="1293509"/>
            <a:chOff x="1416600" y="4418605"/>
            <a:chExt cx="2359066" cy="1293509"/>
          </a:xfrm>
        </p:grpSpPr>
        <p:sp>
          <p:nvSpPr>
            <p:cNvPr id="25" name="文本框 24"/>
            <p:cNvSpPr txBox="1"/>
            <p:nvPr/>
          </p:nvSpPr>
          <p:spPr bwMode="auto">
            <a:xfrm>
              <a:off x="1416600" y="4836490"/>
              <a:ext cx="2253439" cy="875624"/>
            </a:xfrm>
            <a:prstGeom prst="rect">
              <a:avLst/>
            </a:prstGeom>
            <a:noFill/>
          </p:spPr>
          <p:txBody>
            <a:bodyPr wrap="square">
              <a:spAutoFit/>
            </a:bodyPr>
            <a:lstStyle/>
            <a:p>
              <a:pPr>
                <a:lnSpc>
                  <a:spcPct val="125000"/>
                </a:lnSpc>
              </a:pPr>
              <a:r>
                <a:rPr lang="zh-CN" altLang="en-US" sz="1400" dirty="0">
                  <a:solidFill>
                    <a:schemeClr val="tx1">
                      <a:lumMod val="75000"/>
                      <a:lumOff val="25000"/>
                    </a:schemeClr>
                  </a:solidFill>
                  <a:latin typeface="微软雅黑" panose="020B0503020204020204" pitchFamily="82" charset="2"/>
                  <a:ea typeface="微软雅黑" panose="020B0503020204020204" pitchFamily="82" charset="2"/>
                  <a:cs typeface="Lato Light" charset="0"/>
                  <a:sym typeface="Lato Light" charset="0"/>
                </a:rPr>
                <a:t>点击添加文字内容点击添加文字内容点击添加文字内容</a:t>
              </a:r>
              <a:endParaRPr lang="en-US" altLang="zh-CN" sz="1400" dirty="0">
                <a:solidFill>
                  <a:schemeClr val="tx1">
                    <a:lumMod val="75000"/>
                    <a:lumOff val="25000"/>
                  </a:schemeClr>
                </a:solidFill>
                <a:latin typeface="微软雅黑" panose="020B0503020204020204" pitchFamily="82" charset="2"/>
                <a:ea typeface="微软雅黑" panose="020B0503020204020204" pitchFamily="82" charset="2"/>
                <a:cs typeface="Lato Light" charset="0"/>
                <a:sym typeface="Lato Light" charset="0"/>
              </a:endParaRPr>
            </a:p>
          </p:txBody>
        </p:sp>
        <p:sp>
          <p:nvSpPr>
            <p:cNvPr id="26" name="文本框 25"/>
            <p:cNvSpPr txBox="1"/>
            <p:nvPr/>
          </p:nvSpPr>
          <p:spPr bwMode="auto">
            <a:xfrm>
              <a:off x="1425883" y="4418605"/>
              <a:ext cx="2349783" cy="400110"/>
            </a:xfrm>
            <a:prstGeom prst="rect">
              <a:avLst/>
            </a:prstGeom>
            <a:noFill/>
          </p:spPr>
          <p:txBody>
            <a:bodyPr wrap="square">
              <a:spAutoFit/>
            </a:bodyPr>
            <a:lstStyle/>
            <a:p>
              <a:pPr>
                <a:defRPr/>
              </a:pPr>
              <a:r>
                <a:rPr lang="zh-CN" altLang="en-US" sz="2000" b="1" spc="100" dirty="0">
                  <a:solidFill>
                    <a:schemeClr val="tx1">
                      <a:lumMod val="75000"/>
                      <a:lumOff val="25000"/>
                    </a:schemeClr>
                  </a:solidFill>
                  <a:latin typeface="微软雅黑" panose="020B0503020204020204" pitchFamily="82" charset="2"/>
                  <a:ea typeface="微软雅黑" panose="020B0503020204020204" pitchFamily="82" charset="2"/>
                </a:rPr>
                <a:t>点击添加标题</a:t>
              </a:r>
            </a:p>
          </p:txBody>
        </p:sp>
      </p:grpSp>
      <p:grpSp>
        <p:nvGrpSpPr>
          <p:cNvPr id="42" name="组合 41"/>
          <p:cNvGrpSpPr/>
          <p:nvPr/>
        </p:nvGrpSpPr>
        <p:grpSpPr>
          <a:xfrm>
            <a:off x="5746931" y="2169589"/>
            <a:ext cx="698141" cy="698141"/>
            <a:chOff x="5746931" y="2169589"/>
            <a:chExt cx="698141" cy="698141"/>
          </a:xfrm>
        </p:grpSpPr>
        <p:sp>
          <p:nvSpPr>
            <p:cNvPr id="15" name="圆角矩形 14"/>
            <p:cNvSpPr/>
            <p:nvPr/>
          </p:nvSpPr>
          <p:spPr>
            <a:xfrm>
              <a:off x="5746931" y="2169589"/>
              <a:ext cx="698141" cy="698141"/>
            </a:xfrm>
            <a:prstGeom prst="roundRect">
              <a:avLst>
                <a:gd name="adj" fmla="val 50000"/>
              </a:avLst>
            </a:prstGeom>
            <a:solidFill>
              <a:srgbClr val="DE5968"/>
            </a:solidFill>
            <a:ln w="50800">
              <a:noFill/>
            </a:ln>
            <a:effectLst/>
            <a:scene3d>
              <a:camera prst="orthographicFront"/>
              <a:lightRig rig="threePt" dir="t"/>
            </a:scene3d>
            <a:sp3d prstMaterial="softEdge">
              <a:bevelT w="0" h="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dirty="0">
                <a:solidFill>
                  <a:srgbClr val="FFFFFF"/>
                </a:solidFill>
                <a:latin typeface="+mj-ea"/>
                <a:ea typeface="+mj-ea"/>
              </a:endParaRPr>
            </a:p>
          </p:txBody>
        </p:sp>
        <p:sp>
          <p:nvSpPr>
            <p:cNvPr id="28" name="Freeform 40"/>
            <p:cNvSpPr>
              <a:spLocks/>
            </p:cNvSpPr>
            <p:nvPr/>
          </p:nvSpPr>
          <p:spPr bwMode="auto">
            <a:xfrm>
              <a:off x="5931593" y="2375656"/>
              <a:ext cx="328817" cy="297715"/>
            </a:xfrm>
            <a:custGeom>
              <a:avLst/>
              <a:gdLst>
                <a:gd name="T0" fmla="*/ 161 w 188"/>
                <a:gd name="T1" fmla="*/ 58 h 170"/>
                <a:gd name="T2" fmla="*/ 147 w 188"/>
                <a:gd name="T3" fmla="*/ 51 h 170"/>
                <a:gd name="T4" fmla="*/ 142 w 188"/>
                <a:gd name="T5" fmla="*/ 54 h 170"/>
                <a:gd name="T6" fmla="*/ 149 w 188"/>
                <a:gd name="T7" fmla="*/ 85 h 170"/>
                <a:gd name="T8" fmla="*/ 85 w 188"/>
                <a:gd name="T9" fmla="*/ 149 h 170"/>
                <a:gd name="T10" fmla="*/ 21 w 188"/>
                <a:gd name="T11" fmla="*/ 85 h 170"/>
                <a:gd name="T12" fmla="*/ 85 w 188"/>
                <a:gd name="T13" fmla="*/ 21 h 170"/>
                <a:gd name="T14" fmla="*/ 135 w 188"/>
                <a:gd name="T15" fmla="*/ 45 h 170"/>
                <a:gd name="T16" fmla="*/ 125 w 188"/>
                <a:gd name="T17" fmla="*/ 51 h 170"/>
                <a:gd name="T18" fmla="*/ 85 w 188"/>
                <a:gd name="T19" fmla="*/ 33 h 170"/>
                <a:gd name="T20" fmla="*/ 33 w 188"/>
                <a:gd name="T21" fmla="*/ 85 h 170"/>
                <a:gd name="T22" fmla="*/ 85 w 188"/>
                <a:gd name="T23" fmla="*/ 137 h 170"/>
                <a:gd name="T24" fmla="*/ 138 w 188"/>
                <a:gd name="T25" fmla="*/ 85 h 170"/>
                <a:gd name="T26" fmla="*/ 132 w 188"/>
                <a:gd name="T27" fmla="*/ 61 h 170"/>
                <a:gd name="T28" fmla="*/ 115 w 188"/>
                <a:gd name="T29" fmla="*/ 72 h 170"/>
                <a:gd name="T30" fmla="*/ 118 w 188"/>
                <a:gd name="T31" fmla="*/ 85 h 170"/>
                <a:gd name="T32" fmla="*/ 85 w 188"/>
                <a:gd name="T33" fmla="*/ 118 h 170"/>
                <a:gd name="T34" fmla="*/ 53 w 188"/>
                <a:gd name="T35" fmla="*/ 85 h 170"/>
                <a:gd name="T36" fmla="*/ 85 w 188"/>
                <a:gd name="T37" fmla="*/ 52 h 170"/>
                <a:gd name="T38" fmla="*/ 109 w 188"/>
                <a:gd name="T39" fmla="*/ 62 h 170"/>
                <a:gd name="T40" fmla="*/ 97 w 188"/>
                <a:gd name="T41" fmla="*/ 70 h 170"/>
                <a:gd name="T42" fmla="*/ 85 w 188"/>
                <a:gd name="T43" fmla="*/ 65 h 170"/>
                <a:gd name="T44" fmla="*/ 65 w 188"/>
                <a:gd name="T45" fmla="*/ 85 h 170"/>
                <a:gd name="T46" fmla="*/ 85 w 188"/>
                <a:gd name="T47" fmla="*/ 105 h 170"/>
                <a:gd name="T48" fmla="*/ 105 w 188"/>
                <a:gd name="T49" fmla="*/ 85 h 170"/>
                <a:gd name="T50" fmla="*/ 104 w 188"/>
                <a:gd name="T51" fmla="*/ 79 h 170"/>
                <a:gd name="T52" fmla="*/ 88 w 188"/>
                <a:gd name="T53" fmla="*/ 89 h 170"/>
                <a:gd name="T54" fmla="*/ 86 w 188"/>
                <a:gd name="T55" fmla="*/ 86 h 170"/>
                <a:gd name="T56" fmla="*/ 148 w 188"/>
                <a:gd name="T57" fmla="*/ 45 h 170"/>
                <a:gd name="T58" fmla="*/ 163 w 188"/>
                <a:gd name="T59" fmla="*/ 52 h 170"/>
                <a:gd name="T60" fmla="*/ 188 w 188"/>
                <a:gd name="T61" fmla="*/ 36 h 170"/>
                <a:gd name="T62" fmla="*/ 173 w 188"/>
                <a:gd name="T63" fmla="*/ 29 h 170"/>
                <a:gd name="T64" fmla="*/ 177 w 188"/>
                <a:gd name="T65" fmla="*/ 26 h 170"/>
                <a:gd name="T66" fmla="*/ 173 w 188"/>
                <a:gd name="T67" fmla="*/ 20 h 170"/>
                <a:gd name="T68" fmla="*/ 169 w 188"/>
                <a:gd name="T69" fmla="*/ 23 h 170"/>
                <a:gd name="T70" fmla="*/ 169 w 188"/>
                <a:gd name="T71" fmla="*/ 6 h 170"/>
                <a:gd name="T72" fmla="*/ 144 w 188"/>
                <a:gd name="T73" fmla="*/ 22 h 170"/>
                <a:gd name="T74" fmla="*/ 144 w 188"/>
                <a:gd name="T75" fmla="*/ 39 h 170"/>
                <a:gd name="T76" fmla="*/ 139 w 188"/>
                <a:gd name="T77" fmla="*/ 42 h 170"/>
                <a:gd name="T78" fmla="*/ 139 w 188"/>
                <a:gd name="T79" fmla="*/ 24 h 170"/>
                <a:gd name="T80" fmla="*/ 141 w 188"/>
                <a:gd name="T81" fmla="*/ 22 h 170"/>
                <a:gd name="T82" fmla="*/ 85 w 188"/>
                <a:gd name="T83" fmla="*/ 0 h 170"/>
                <a:gd name="T84" fmla="*/ 0 w 188"/>
                <a:gd name="T85" fmla="*/ 85 h 170"/>
                <a:gd name="T86" fmla="*/ 85 w 188"/>
                <a:gd name="T87" fmla="*/ 170 h 170"/>
                <a:gd name="T88" fmla="*/ 170 w 188"/>
                <a:gd name="T89" fmla="*/ 85 h 170"/>
                <a:gd name="T90" fmla="*/ 165 w 188"/>
                <a:gd name="T91" fmla="*/ 55 h 170"/>
                <a:gd name="T92" fmla="*/ 161 w 188"/>
                <a:gd name="T93" fmla="*/ 5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8" h="170">
                  <a:moveTo>
                    <a:pt x="161" y="58"/>
                  </a:moveTo>
                  <a:cubicBezTo>
                    <a:pt x="147" y="51"/>
                    <a:pt x="147" y="51"/>
                    <a:pt x="147" y="51"/>
                  </a:cubicBezTo>
                  <a:cubicBezTo>
                    <a:pt x="142" y="54"/>
                    <a:pt x="142" y="54"/>
                    <a:pt x="142" y="54"/>
                  </a:cubicBezTo>
                  <a:cubicBezTo>
                    <a:pt x="147" y="64"/>
                    <a:pt x="149" y="74"/>
                    <a:pt x="149" y="85"/>
                  </a:cubicBezTo>
                  <a:cubicBezTo>
                    <a:pt x="149" y="120"/>
                    <a:pt x="121" y="149"/>
                    <a:pt x="85" y="149"/>
                  </a:cubicBezTo>
                  <a:cubicBezTo>
                    <a:pt x="50" y="149"/>
                    <a:pt x="21" y="120"/>
                    <a:pt x="21" y="85"/>
                  </a:cubicBezTo>
                  <a:cubicBezTo>
                    <a:pt x="21" y="50"/>
                    <a:pt x="50" y="21"/>
                    <a:pt x="85" y="21"/>
                  </a:cubicBezTo>
                  <a:cubicBezTo>
                    <a:pt x="105" y="21"/>
                    <a:pt x="123" y="30"/>
                    <a:pt x="135" y="45"/>
                  </a:cubicBezTo>
                  <a:cubicBezTo>
                    <a:pt x="125" y="51"/>
                    <a:pt x="125" y="51"/>
                    <a:pt x="125" y="51"/>
                  </a:cubicBezTo>
                  <a:cubicBezTo>
                    <a:pt x="116" y="40"/>
                    <a:pt x="101" y="33"/>
                    <a:pt x="85" y="33"/>
                  </a:cubicBezTo>
                  <a:cubicBezTo>
                    <a:pt x="56" y="33"/>
                    <a:pt x="33" y="56"/>
                    <a:pt x="33" y="85"/>
                  </a:cubicBezTo>
                  <a:cubicBezTo>
                    <a:pt x="33" y="114"/>
                    <a:pt x="56" y="137"/>
                    <a:pt x="85" y="137"/>
                  </a:cubicBezTo>
                  <a:cubicBezTo>
                    <a:pt x="114" y="137"/>
                    <a:pt x="138" y="114"/>
                    <a:pt x="138" y="85"/>
                  </a:cubicBezTo>
                  <a:cubicBezTo>
                    <a:pt x="138" y="76"/>
                    <a:pt x="135" y="68"/>
                    <a:pt x="132" y="61"/>
                  </a:cubicBezTo>
                  <a:cubicBezTo>
                    <a:pt x="115" y="72"/>
                    <a:pt x="115" y="72"/>
                    <a:pt x="115" y="72"/>
                  </a:cubicBezTo>
                  <a:cubicBezTo>
                    <a:pt x="117" y="76"/>
                    <a:pt x="118" y="80"/>
                    <a:pt x="118" y="85"/>
                  </a:cubicBezTo>
                  <a:cubicBezTo>
                    <a:pt x="118" y="103"/>
                    <a:pt x="103" y="118"/>
                    <a:pt x="85" y="118"/>
                  </a:cubicBezTo>
                  <a:cubicBezTo>
                    <a:pt x="67" y="118"/>
                    <a:pt x="53" y="103"/>
                    <a:pt x="53" y="85"/>
                  </a:cubicBezTo>
                  <a:cubicBezTo>
                    <a:pt x="53" y="67"/>
                    <a:pt x="67" y="52"/>
                    <a:pt x="85" y="52"/>
                  </a:cubicBezTo>
                  <a:cubicBezTo>
                    <a:pt x="94" y="52"/>
                    <a:pt x="103" y="56"/>
                    <a:pt x="109" y="62"/>
                  </a:cubicBezTo>
                  <a:cubicBezTo>
                    <a:pt x="97" y="70"/>
                    <a:pt x="97" y="70"/>
                    <a:pt x="97" y="70"/>
                  </a:cubicBezTo>
                  <a:cubicBezTo>
                    <a:pt x="94" y="67"/>
                    <a:pt x="90" y="65"/>
                    <a:pt x="85" y="65"/>
                  </a:cubicBezTo>
                  <a:cubicBezTo>
                    <a:pt x="74" y="65"/>
                    <a:pt x="65" y="74"/>
                    <a:pt x="65" y="85"/>
                  </a:cubicBezTo>
                  <a:cubicBezTo>
                    <a:pt x="65" y="96"/>
                    <a:pt x="74" y="105"/>
                    <a:pt x="85" y="105"/>
                  </a:cubicBezTo>
                  <a:cubicBezTo>
                    <a:pt x="96" y="105"/>
                    <a:pt x="105" y="96"/>
                    <a:pt x="105" y="85"/>
                  </a:cubicBezTo>
                  <a:cubicBezTo>
                    <a:pt x="105" y="83"/>
                    <a:pt x="105" y="81"/>
                    <a:pt x="104" y="79"/>
                  </a:cubicBezTo>
                  <a:cubicBezTo>
                    <a:pt x="88" y="89"/>
                    <a:pt x="88" y="89"/>
                    <a:pt x="88" y="89"/>
                  </a:cubicBezTo>
                  <a:cubicBezTo>
                    <a:pt x="86" y="86"/>
                    <a:pt x="86" y="86"/>
                    <a:pt x="86" y="86"/>
                  </a:cubicBezTo>
                  <a:cubicBezTo>
                    <a:pt x="148" y="45"/>
                    <a:pt x="148" y="45"/>
                    <a:pt x="148" y="45"/>
                  </a:cubicBezTo>
                  <a:cubicBezTo>
                    <a:pt x="163" y="52"/>
                    <a:pt x="163" y="52"/>
                    <a:pt x="163" y="52"/>
                  </a:cubicBezTo>
                  <a:cubicBezTo>
                    <a:pt x="188" y="36"/>
                    <a:pt x="188" y="36"/>
                    <a:pt x="188" y="36"/>
                  </a:cubicBezTo>
                  <a:cubicBezTo>
                    <a:pt x="173" y="29"/>
                    <a:pt x="173" y="29"/>
                    <a:pt x="173" y="29"/>
                  </a:cubicBezTo>
                  <a:cubicBezTo>
                    <a:pt x="177" y="26"/>
                    <a:pt x="177" y="26"/>
                    <a:pt x="177" y="26"/>
                  </a:cubicBezTo>
                  <a:cubicBezTo>
                    <a:pt x="173" y="20"/>
                    <a:pt x="173" y="20"/>
                    <a:pt x="173" y="20"/>
                  </a:cubicBezTo>
                  <a:cubicBezTo>
                    <a:pt x="169" y="23"/>
                    <a:pt x="169" y="23"/>
                    <a:pt x="169" y="23"/>
                  </a:cubicBezTo>
                  <a:cubicBezTo>
                    <a:pt x="169" y="6"/>
                    <a:pt x="169" y="6"/>
                    <a:pt x="169" y="6"/>
                  </a:cubicBezTo>
                  <a:cubicBezTo>
                    <a:pt x="144" y="22"/>
                    <a:pt x="144" y="22"/>
                    <a:pt x="144" y="22"/>
                  </a:cubicBezTo>
                  <a:cubicBezTo>
                    <a:pt x="144" y="39"/>
                    <a:pt x="144" y="39"/>
                    <a:pt x="144" y="39"/>
                  </a:cubicBezTo>
                  <a:cubicBezTo>
                    <a:pt x="139" y="42"/>
                    <a:pt x="139" y="42"/>
                    <a:pt x="139" y="42"/>
                  </a:cubicBezTo>
                  <a:cubicBezTo>
                    <a:pt x="139" y="24"/>
                    <a:pt x="139" y="24"/>
                    <a:pt x="139" y="24"/>
                  </a:cubicBezTo>
                  <a:cubicBezTo>
                    <a:pt x="141" y="22"/>
                    <a:pt x="141" y="22"/>
                    <a:pt x="141" y="22"/>
                  </a:cubicBezTo>
                  <a:cubicBezTo>
                    <a:pt x="126" y="8"/>
                    <a:pt x="107" y="0"/>
                    <a:pt x="85" y="0"/>
                  </a:cubicBezTo>
                  <a:cubicBezTo>
                    <a:pt x="38" y="0"/>
                    <a:pt x="0" y="38"/>
                    <a:pt x="0" y="85"/>
                  </a:cubicBezTo>
                  <a:cubicBezTo>
                    <a:pt x="0" y="132"/>
                    <a:pt x="38" y="170"/>
                    <a:pt x="85" y="170"/>
                  </a:cubicBezTo>
                  <a:cubicBezTo>
                    <a:pt x="132" y="170"/>
                    <a:pt x="170" y="132"/>
                    <a:pt x="170" y="85"/>
                  </a:cubicBezTo>
                  <a:cubicBezTo>
                    <a:pt x="170" y="75"/>
                    <a:pt x="168" y="65"/>
                    <a:pt x="165" y="55"/>
                  </a:cubicBezTo>
                  <a:lnTo>
                    <a:pt x="161" y="5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j-ea"/>
                <a:ea typeface="+mj-ea"/>
              </a:endParaRPr>
            </a:p>
          </p:txBody>
        </p:sp>
      </p:grpSp>
      <p:grpSp>
        <p:nvGrpSpPr>
          <p:cNvPr id="2" name="组合 1"/>
          <p:cNvGrpSpPr/>
          <p:nvPr/>
        </p:nvGrpSpPr>
        <p:grpSpPr>
          <a:xfrm>
            <a:off x="3850597" y="4063436"/>
            <a:ext cx="698141" cy="698141"/>
            <a:chOff x="3850597" y="4063436"/>
            <a:chExt cx="698141" cy="698141"/>
          </a:xfrm>
        </p:grpSpPr>
        <p:sp>
          <p:nvSpPr>
            <p:cNvPr id="9" name="圆角矩形 8"/>
            <p:cNvSpPr/>
            <p:nvPr/>
          </p:nvSpPr>
          <p:spPr>
            <a:xfrm>
              <a:off x="3850597" y="4063436"/>
              <a:ext cx="698141" cy="698141"/>
            </a:xfrm>
            <a:prstGeom prst="roundRect">
              <a:avLst>
                <a:gd name="adj" fmla="val 50000"/>
              </a:avLst>
            </a:prstGeom>
            <a:solidFill>
              <a:srgbClr val="FB7047"/>
            </a:solidFill>
            <a:ln w="50800">
              <a:noFill/>
            </a:ln>
            <a:effectLst/>
            <a:scene3d>
              <a:camera prst="orthographicFront"/>
              <a:lightRig rig="threePt" dir="t"/>
            </a:scene3d>
            <a:sp3d prstMaterial="softEdge">
              <a:bevelT w="0" h="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dirty="0">
                <a:solidFill>
                  <a:srgbClr val="FFFFFF"/>
                </a:solidFill>
                <a:latin typeface="+mj-ea"/>
                <a:ea typeface="+mj-ea"/>
              </a:endParaRPr>
            </a:p>
          </p:txBody>
        </p:sp>
        <p:grpSp>
          <p:nvGrpSpPr>
            <p:cNvPr id="29" name="组合 28"/>
            <p:cNvGrpSpPr/>
            <p:nvPr/>
          </p:nvGrpSpPr>
          <p:grpSpPr>
            <a:xfrm>
              <a:off x="4052661" y="4261692"/>
              <a:ext cx="294011" cy="291789"/>
              <a:chOff x="7078908" y="5461438"/>
              <a:chExt cx="430461" cy="427208"/>
            </a:xfrm>
            <a:solidFill>
              <a:schemeClr val="bg1"/>
            </a:solidFill>
          </p:grpSpPr>
          <p:sp>
            <p:nvSpPr>
              <p:cNvPr id="30" name="Freeform 236"/>
              <p:cNvSpPr>
                <a:spLocks/>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j-ea"/>
                  <a:ea typeface="+mj-ea"/>
                </a:endParaRPr>
              </a:p>
            </p:txBody>
          </p:sp>
          <p:sp>
            <p:nvSpPr>
              <p:cNvPr id="31" name="Freeform 237"/>
              <p:cNvSpPr>
                <a:spLocks/>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j-ea"/>
                  <a:ea typeface="+mj-ea"/>
                </a:endParaRPr>
              </a:p>
            </p:txBody>
          </p:sp>
        </p:grpSp>
      </p:grpSp>
      <p:grpSp>
        <p:nvGrpSpPr>
          <p:cNvPr id="3" name="组合 2"/>
          <p:cNvGrpSpPr/>
          <p:nvPr/>
        </p:nvGrpSpPr>
        <p:grpSpPr>
          <a:xfrm>
            <a:off x="7673964" y="4063436"/>
            <a:ext cx="698141" cy="698141"/>
            <a:chOff x="7673964" y="4063436"/>
            <a:chExt cx="698141" cy="698141"/>
          </a:xfrm>
        </p:grpSpPr>
        <p:sp>
          <p:nvSpPr>
            <p:cNvPr id="12" name="圆角矩形 11"/>
            <p:cNvSpPr/>
            <p:nvPr/>
          </p:nvSpPr>
          <p:spPr>
            <a:xfrm>
              <a:off x="7673964" y="4063436"/>
              <a:ext cx="698141" cy="698141"/>
            </a:xfrm>
            <a:prstGeom prst="roundRect">
              <a:avLst>
                <a:gd name="adj" fmla="val 50000"/>
              </a:avLst>
            </a:prstGeom>
            <a:solidFill>
              <a:srgbClr val="9453C9"/>
            </a:solidFill>
            <a:ln w="50800">
              <a:noFill/>
            </a:ln>
            <a:effectLst/>
            <a:scene3d>
              <a:camera prst="orthographicFront"/>
              <a:lightRig rig="threePt" dir="t"/>
            </a:scene3d>
            <a:sp3d prstMaterial="softEdge">
              <a:bevelT w="0" h="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dirty="0">
                <a:solidFill>
                  <a:srgbClr val="FFFFFF"/>
                </a:solidFill>
                <a:latin typeface="+mj-ea"/>
                <a:ea typeface="+mj-ea"/>
              </a:endParaRPr>
            </a:p>
          </p:txBody>
        </p:sp>
        <p:grpSp>
          <p:nvGrpSpPr>
            <p:cNvPr id="32" name="组合 31"/>
            <p:cNvGrpSpPr/>
            <p:nvPr/>
          </p:nvGrpSpPr>
          <p:grpSpPr>
            <a:xfrm>
              <a:off x="7854181" y="4227164"/>
              <a:ext cx="337705" cy="322153"/>
              <a:chOff x="8145843" y="5425657"/>
              <a:chExt cx="494435" cy="471664"/>
            </a:xfrm>
            <a:solidFill>
              <a:schemeClr val="bg1"/>
            </a:solidFill>
          </p:grpSpPr>
          <p:sp>
            <p:nvSpPr>
              <p:cNvPr id="33" name="Freeform 850"/>
              <p:cNvSpPr>
                <a:spLocks/>
              </p:cNvSpPr>
              <p:nvPr/>
            </p:nvSpPr>
            <p:spPr bwMode="auto">
              <a:xfrm>
                <a:off x="8294391" y="5425657"/>
                <a:ext cx="89996" cy="101923"/>
              </a:xfrm>
              <a:custGeom>
                <a:avLst/>
                <a:gdLst>
                  <a:gd name="T0" fmla="*/ 9 w 35"/>
                  <a:gd name="T1" fmla="*/ 35 h 40"/>
                  <a:gd name="T2" fmla="*/ 5 w 35"/>
                  <a:gd name="T3" fmla="*/ 13 h 40"/>
                  <a:gd name="T4" fmla="*/ 27 w 35"/>
                  <a:gd name="T5" fmla="*/ 4 h 40"/>
                  <a:gd name="T6" fmla="*/ 30 w 35"/>
                  <a:gd name="T7" fmla="*/ 27 h 40"/>
                  <a:gd name="T8" fmla="*/ 9 w 35"/>
                  <a:gd name="T9" fmla="*/ 35 h 40"/>
                </a:gdLst>
                <a:ahLst/>
                <a:cxnLst>
                  <a:cxn ang="0">
                    <a:pos x="T0" y="T1"/>
                  </a:cxn>
                  <a:cxn ang="0">
                    <a:pos x="T2" y="T3"/>
                  </a:cxn>
                  <a:cxn ang="0">
                    <a:pos x="T4" y="T5"/>
                  </a:cxn>
                  <a:cxn ang="0">
                    <a:pos x="T6" y="T7"/>
                  </a:cxn>
                  <a:cxn ang="0">
                    <a:pos x="T8" y="T9"/>
                  </a:cxn>
                </a:cxnLst>
                <a:rect l="0" t="0" r="r" b="b"/>
                <a:pathLst>
                  <a:path w="35" h="40">
                    <a:moveTo>
                      <a:pt x="9" y="35"/>
                    </a:moveTo>
                    <a:cubicBezTo>
                      <a:pt x="2" y="31"/>
                      <a:pt x="0" y="21"/>
                      <a:pt x="5" y="13"/>
                    </a:cubicBezTo>
                    <a:cubicBezTo>
                      <a:pt x="10" y="4"/>
                      <a:pt x="20" y="0"/>
                      <a:pt x="27" y="4"/>
                    </a:cubicBezTo>
                    <a:cubicBezTo>
                      <a:pt x="34" y="8"/>
                      <a:pt x="35" y="19"/>
                      <a:pt x="30" y="27"/>
                    </a:cubicBezTo>
                    <a:cubicBezTo>
                      <a:pt x="25" y="36"/>
                      <a:pt x="16" y="40"/>
                      <a:pt x="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j-ea"/>
                  <a:ea typeface="+mj-ea"/>
                </a:endParaRPr>
              </a:p>
            </p:txBody>
          </p:sp>
          <p:sp>
            <p:nvSpPr>
              <p:cNvPr id="34" name="Freeform 851"/>
              <p:cNvSpPr>
                <a:spLocks/>
              </p:cNvSpPr>
              <p:nvPr/>
            </p:nvSpPr>
            <p:spPr bwMode="auto">
              <a:xfrm>
                <a:off x="8145843" y="5499388"/>
                <a:ext cx="489012" cy="397933"/>
              </a:xfrm>
              <a:custGeom>
                <a:avLst/>
                <a:gdLst>
                  <a:gd name="T0" fmla="*/ 3 w 191"/>
                  <a:gd name="T1" fmla="*/ 12 h 155"/>
                  <a:gd name="T2" fmla="*/ 4 w 191"/>
                  <a:gd name="T3" fmla="*/ 12 h 155"/>
                  <a:gd name="T4" fmla="*/ 10 w 191"/>
                  <a:gd name="T5" fmla="*/ 10 h 155"/>
                  <a:gd name="T6" fmla="*/ 35 w 191"/>
                  <a:gd name="T7" fmla="*/ 1 h 155"/>
                  <a:gd name="T8" fmla="*/ 58 w 191"/>
                  <a:gd name="T9" fmla="*/ 6 h 155"/>
                  <a:gd name="T10" fmla="*/ 52 w 191"/>
                  <a:gd name="T11" fmla="*/ 9 h 155"/>
                  <a:gd name="T12" fmla="*/ 50 w 191"/>
                  <a:gd name="T13" fmla="*/ 19 h 155"/>
                  <a:gd name="T14" fmla="*/ 60 w 191"/>
                  <a:gd name="T15" fmla="*/ 14 h 155"/>
                  <a:gd name="T16" fmla="*/ 64 w 191"/>
                  <a:gd name="T17" fmla="*/ 7 h 155"/>
                  <a:gd name="T18" fmla="*/ 65 w 191"/>
                  <a:gd name="T19" fmla="*/ 15 h 155"/>
                  <a:gd name="T20" fmla="*/ 53 w 191"/>
                  <a:gd name="T21" fmla="*/ 41 h 155"/>
                  <a:gd name="T22" fmla="*/ 65 w 191"/>
                  <a:gd name="T23" fmla="*/ 20 h 155"/>
                  <a:gd name="T24" fmla="*/ 70 w 191"/>
                  <a:gd name="T25" fmla="*/ 19 h 155"/>
                  <a:gd name="T26" fmla="*/ 75 w 191"/>
                  <a:gd name="T27" fmla="*/ 50 h 155"/>
                  <a:gd name="T28" fmla="*/ 95 w 191"/>
                  <a:gd name="T29" fmla="*/ 63 h 155"/>
                  <a:gd name="T30" fmla="*/ 130 w 191"/>
                  <a:gd name="T31" fmla="*/ 35 h 155"/>
                  <a:gd name="T32" fmla="*/ 191 w 191"/>
                  <a:gd name="T33" fmla="*/ 79 h 155"/>
                  <a:gd name="T34" fmla="*/ 183 w 191"/>
                  <a:gd name="T35" fmla="*/ 81 h 155"/>
                  <a:gd name="T36" fmla="*/ 92 w 191"/>
                  <a:gd name="T37" fmla="*/ 81 h 155"/>
                  <a:gd name="T38" fmla="*/ 77 w 191"/>
                  <a:gd name="T39" fmla="*/ 79 h 155"/>
                  <a:gd name="T40" fmla="*/ 71 w 191"/>
                  <a:gd name="T41" fmla="*/ 71 h 155"/>
                  <a:gd name="T42" fmla="*/ 61 w 191"/>
                  <a:gd name="T43" fmla="*/ 63 h 155"/>
                  <a:gd name="T44" fmla="*/ 61 w 191"/>
                  <a:gd name="T45" fmla="*/ 63 h 155"/>
                  <a:gd name="T46" fmla="*/ 61 w 191"/>
                  <a:gd name="T47" fmla="*/ 63 h 155"/>
                  <a:gd name="T48" fmla="*/ 57 w 191"/>
                  <a:gd name="T49" fmla="*/ 57 h 155"/>
                  <a:gd name="T50" fmla="*/ 57 w 191"/>
                  <a:gd name="T51" fmla="*/ 55 h 155"/>
                  <a:gd name="T52" fmla="*/ 56 w 191"/>
                  <a:gd name="T53" fmla="*/ 50 h 155"/>
                  <a:gd name="T54" fmla="*/ 60 w 191"/>
                  <a:gd name="T55" fmla="*/ 94 h 155"/>
                  <a:gd name="T56" fmla="*/ 46 w 191"/>
                  <a:gd name="T57" fmla="*/ 155 h 155"/>
                  <a:gd name="T58" fmla="*/ 41 w 191"/>
                  <a:gd name="T59" fmla="*/ 105 h 155"/>
                  <a:gd name="T60" fmla="*/ 40 w 191"/>
                  <a:gd name="T61" fmla="*/ 104 h 155"/>
                  <a:gd name="T62" fmla="*/ 32 w 191"/>
                  <a:gd name="T63" fmla="*/ 87 h 155"/>
                  <a:gd name="T64" fmla="*/ 5 w 191"/>
                  <a:gd name="T65" fmla="*/ 152 h 155"/>
                  <a:gd name="T66" fmla="*/ 2 w 191"/>
                  <a:gd name="T67" fmla="*/ 66 h 155"/>
                  <a:gd name="T68" fmla="*/ 15 w 191"/>
                  <a:gd name="T69" fmla="*/ 40 h 155"/>
                  <a:gd name="T70" fmla="*/ 1 w 191"/>
                  <a:gd name="T71" fmla="*/ 29 h 155"/>
                  <a:gd name="T72" fmla="*/ 0 w 191"/>
                  <a:gd name="T73" fmla="*/ 28 h 155"/>
                  <a:gd name="T74" fmla="*/ 3 w 191"/>
                  <a:gd name="T75" fmla="*/ 1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5">
                    <a:moveTo>
                      <a:pt x="3" y="12"/>
                    </a:moveTo>
                    <a:cubicBezTo>
                      <a:pt x="3" y="12"/>
                      <a:pt x="3" y="12"/>
                      <a:pt x="3" y="12"/>
                    </a:cubicBezTo>
                    <a:cubicBezTo>
                      <a:pt x="3" y="12"/>
                      <a:pt x="3" y="12"/>
                      <a:pt x="3" y="12"/>
                    </a:cubicBezTo>
                    <a:cubicBezTo>
                      <a:pt x="4" y="12"/>
                      <a:pt x="4" y="12"/>
                      <a:pt x="4" y="12"/>
                    </a:cubicBezTo>
                    <a:cubicBezTo>
                      <a:pt x="6" y="11"/>
                      <a:pt x="6" y="11"/>
                      <a:pt x="6" y="11"/>
                    </a:cubicBezTo>
                    <a:cubicBezTo>
                      <a:pt x="10" y="10"/>
                      <a:pt x="10" y="10"/>
                      <a:pt x="10" y="10"/>
                    </a:cubicBezTo>
                    <a:cubicBezTo>
                      <a:pt x="19" y="7"/>
                      <a:pt x="19" y="7"/>
                      <a:pt x="19" y="7"/>
                    </a:cubicBezTo>
                    <a:cubicBezTo>
                      <a:pt x="35" y="1"/>
                      <a:pt x="35" y="1"/>
                      <a:pt x="35" y="1"/>
                    </a:cubicBezTo>
                    <a:cubicBezTo>
                      <a:pt x="37" y="0"/>
                      <a:pt x="44" y="0"/>
                      <a:pt x="46" y="1"/>
                    </a:cubicBezTo>
                    <a:cubicBezTo>
                      <a:pt x="51" y="2"/>
                      <a:pt x="54" y="4"/>
                      <a:pt x="58" y="6"/>
                    </a:cubicBezTo>
                    <a:cubicBezTo>
                      <a:pt x="57" y="6"/>
                      <a:pt x="57" y="6"/>
                      <a:pt x="57" y="6"/>
                    </a:cubicBezTo>
                    <a:cubicBezTo>
                      <a:pt x="52" y="9"/>
                      <a:pt x="52" y="9"/>
                      <a:pt x="52" y="9"/>
                    </a:cubicBezTo>
                    <a:cubicBezTo>
                      <a:pt x="54" y="15"/>
                      <a:pt x="54" y="15"/>
                      <a:pt x="54" y="15"/>
                    </a:cubicBezTo>
                    <a:cubicBezTo>
                      <a:pt x="50" y="19"/>
                      <a:pt x="50" y="19"/>
                      <a:pt x="50" y="19"/>
                    </a:cubicBezTo>
                    <a:cubicBezTo>
                      <a:pt x="45" y="43"/>
                      <a:pt x="45" y="43"/>
                      <a:pt x="45" y="43"/>
                    </a:cubicBezTo>
                    <a:cubicBezTo>
                      <a:pt x="60" y="14"/>
                      <a:pt x="60" y="14"/>
                      <a:pt x="60" y="14"/>
                    </a:cubicBezTo>
                    <a:cubicBezTo>
                      <a:pt x="60" y="13"/>
                      <a:pt x="60" y="13"/>
                      <a:pt x="60" y="13"/>
                    </a:cubicBezTo>
                    <a:cubicBezTo>
                      <a:pt x="64" y="7"/>
                      <a:pt x="64" y="7"/>
                      <a:pt x="64" y="7"/>
                    </a:cubicBezTo>
                    <a:cubicBezTo>
                      <a:pt x="67" y="9"/>
                      <a:pt x="67" y="9"/>
                      <a:pt x="67" y="9"/>
                    </a:cubicBezTo>
                    <a:cubicBezTo>
                      <a:pt x="65" y="15"/>
                      <a:pt x="65" y="15"/>
                      <a:pt x="65" y="15"/>
                    </a:cubicBezTo>
                    <a:cubicBezTo>
                      <a:pt x="64" y="16"/>
                      <a:pt x="64" y="16"/>
                      <a:pt x="64" y="16"/>
                    </a:cubicBezTo>
                    <a:cubicBezTo>
                      <a:pt x="53" y="41"/>
                      <a:pt x="53" y="41"/>
                      <a:pt x="53" y="41"/>
                    </a:cubicBezTo>
                    <a:cubicBezTo>
                      <a:pt x="65" y="26"/>
                      <a:pt x="65" y="26"/>
                      <a:pt x="65" y="26"/>
                    </a:cubicBezTo>
                    <a:cubicBezTo>
                      <a:pt x="65" y="20"/>
                      <a:pt x="65" y="20"/>
                      <a:pt x="65" y="20"/>
                    </a:cubicBezTo>
                    <a:cubicBezTo>
                      <a:pt x="69" y="19"/>
                      <a:pt x="69" y="19"/>
                      <a:pt x="69" y="19"/>
                    </a:cubicBezTo>
                    <a:cubicBezTo>
                      <a:pt x="69" y="19"/>
                      <a:pt x="69" y="19"/>
                      <a:pt x="70" y="19"/>
                    </a:cubicBezTo>
                    <a:cubicBezTo>
                      <a:pt x="75" y="50"/>
                      <a:pt x="75" y="50"/>
                      <a:pt x="75" y="50"/>
                    </a:cubicBezTo>
                    <a:cubicBezTo>
                      <a:pt x="75" y="50"/>
                      <a:pt x="75" y="50"/>
                      <a:pt x="75" y="50"/>
                    </a:cubicBezTo>
                    <a:cubicBezTo>
                      <a:pt x="82" y="55"/>
                      <a:pt x="82" y="55"/>
                      <a:pt x="82" y="55"/>
                    </a:cubicBezTo>
                    <a:cubicBezTo>
                      <a:pt x="95" y="63"/>
                      <a:pt x="95" y="63"/>
                      <a:pt x="95" y="63"/>
                    </a:cubicBezTo>
                    <a:cubicBezTo>
                      <a:pt x="95" y="64"/>
                      <a:pt x="95" y="64"/>
                      <a:pt x="95" y="64"/>
                    </a:cubicBezTo>
                    <a:cubicBezTo>
                      <a:pt x="130" y="35"/>
                      <a:pt x="130" y="35"/>
                      <a:pt x="130" y="35"/>
                    </a:cubicBezTo>
                    <a:cubicBezTo>
                      <a:pt x="132" y="33"/>
                      <a:pt x="136" y="33"/>
                      <a:pt x="138" y="35"/>
                    </a:cubicBezTo>
                    <a:cubicBezTo>
                      <a:pt x="191" y="79"/>
                      <a:pt x="191" y="79"/>
                      <a:pt x="191" y="79"/>
                    </a:cubicBezTo>
                    <a:cubicBezTo>
                      <a:pt x="190" y="80"/>
                      <a:pt x="189" y="81"/>
                      <a:pt x="187" y="81"/>
                    </a:cubicBezTo>
                    <a:cubicBezTo>
                      <a:pt x="183" y="81"/>
                      <a:pt x="183" y="81"/>
                      <a:pt x="183" y="81"/>
                    </a:cubicBezTo>
                    <a:cubicBezTo>
                      <a:pt x="94" y="67"/>
                      <a:pt x="94" y="67"/>
                      <a:pt x="94" y="67"/>
                    </a:cubicBezTo>
                    <a:cubicBezTo>
                      <a:pt x="92" y="81"/>
                      <a:pt x="92" y="81"/>
                      <a:pt x="92" y="81"/>
                    </a:cubicBezTo>
                    <a:cubicBezTo>
                      <a:pt x="80" y="81"/>
                      <a:pt x="80" y="81"/>
                      <a:pt x="80" y="81"/>
                    </a:cubicBezTo>
                    <a:cubicBezTo>
                      <a:pt x="79" y="81"/>
                      <a:pt x="78" y="80"/>
                      <a:pt x="77" y="79"/>
                    </a:cubicBezTo>
                    <a:cubicBezTo>
                      <a:pt x="79" y="77"/>
                      <a:pt x="79" y="77"/>
                      <a:pt x="79" y="77"/>
                    </a:cubicBezTo>
                    <a:cubicBezTo>
                      <a:pt x="71" y="71"/>
                      <a:pt x="71" y="71"/>
                      <a:pt x="71" y="71"/>
                    </a:cubicBezTo>
                    <a:cubicBezTo>
                      <a:pt x="65" y="66"/>
                      <a:pt x="65" y="66"/>
                      <a:pt x="65" y="66"/>
                    </a:cubicBezTo>
                    <a:cubicBezTo>
                      <a:pt x="61" y="63"/>
                      <a:pt x="61" y="63"/>
                      <a:pt x="61" y="63"/>
                    </a:cubicBezTo>
                    <a:cubicBezTo>
                      <a:pt x="61" y="63"/>
                      <a:pt x="61" y="63"/>
                      <a:pt x="61" y="63"/>
                    </a:cubicBezTo>
                    <a:cubicBezTo>
                      <a:pt x="61" y="63"/>
                      <a:pt x="61" y="63"/>
                      <a:pt x="61" y="63"/>
                    </a:cubicBezTo>
                    <a:cubicBezTo>
                      <a:pt x="61" y="63"/>
                      <a:pt x="61" y="63"/>
                      <a:pt x="61" y="63"/>
                    </a:cubicBezTo>
                    <a:cubicBezTo>
                      <a:pt x="61" y="63"/>
                      <a:pt x="61" y="63"/>
                      <a:pt x="61" y="63"/>
                    </a:cubicBezTo>
                    <a:cubicBezTo>
                      <a:pt x="53" y="50"/>
                      <a:pt x="59" y="59"/>
                      <a:pt x="57" y="57"/>
                    </a:cubicBezTo>
                    <a:cubicBezTo>
                      <a:pt x="57" y="57"/>
                      <a:pt x="57" y="57"/>
                      <a:pt x="57" y="57"/>
                    </a:cubicBezTo>
                    <a:cubicBezTo>
                      <a:pt x="57" y="56"/>
                      <a:pt x="57" y="56"/>
                      <a:pt x="57" y="56"/>
                    </a:cubicBezTo>
                    <a:cubicBezTo>
                      <a:pt x="57" y="55"/>
                      <a:pt x="57" y="55"/>
                      <a:pt x="57" y="55"/>
                    </a:cubicBezTo>
                    <a:cubicBezTo>
                      <a:pt x="57" y="53"/>
                      <a:pt x="57" y="53"/>
                      <a:pt x="57" y="53"/>
                    </a:cubicBezTo>
                    <a:cubicBezTo>
                      <a:pt x="56" y="50"/>
                      <a:pt x="56" y="50"/>
                      <a:pt x="56" y="50"/>
                    </a:cubicBezTo>
                    <a:cubicBezTo>
                      <a:pt x="54" y="56"/>
                      <a:pt x="51" y="63"/>
                      <a:pt x="49" y="71"/>
                    </a:cubicBezTo>
                    <a:cubicBezTo>
                      <a:pt x="51" y="76"/>
                      <a:pt x="55" y="85"/>
                      <a:pt x="60" y="94"/>
                    </a:cubicBezTo>
                    <a:cubicBezTo>
                      <a:pt x="65" y="120"/>
                      <a:pt x="64" y="137"/>
                      <a:pt x="65" y="154"/>
                    </a:cubicBezTo>
                    <a:cubicBezTo>
                      <a:pt x="46" y="155"/>
                      <a:pt x="46" y="155"/>
                      <a:pt x="46" y="155"/>
                    </a:cubicBezTo>
                    <a:cubicBezTo>
                      <a:pt x="41" y="111"/>
                      <a:pt x="41" y="111"/>
                      <a:pt x="41" y="111"/>
                    </a:cubicBezTo>
                    <a:cubicBezTo>
                      <a:pt x="41" y="105"/>
                      <a:pt x="41" y="105"/>
                      <a:pt x="41" y="105"/>
                    </a:cubicBezTo>
                    <a:cubicBezTo>
                      <a:pt x="41" y="105"/>
                      <a:pt x="41" y="105"/>
                      <a:pt x="41" y="105"/>
                    </a:cubicBezTo>
                    <a:cubicBezTo>
                      <a:pt x="40" y="104"/>
                      <a:pt x="40" y="104"/>
                      <a:pt x="40" y="104"/>
                    </a:cubicBezTo>
                    <a:cubicBezTo>
                      <a:pt x="35" y="94"/>
                      <a:pt x="35" y="94"/>
                      <a:pt x="35" y="94"/>
                    </a:cubicBezTo>
                    <a:cubicBezTo>
                      <a:pt x="32" y="87"/>
                      <a:pt x="32" y="87"/>
                      <a:pt x="32" y="87"/>
                    </a:cubicBezTo>
                    <a:cubicBezTo>
                      <a:pt x="31" y="106"/>
                      <a:pt x="28" y="136"/>
                      <a:pt x="25" y="154"/>
                    </a:cubicBezTo>
                    <a:cubicBezTo>
                      <a:pt x="5" y="152"/>
                      <a:pt x="5" y="152"/>
                      <a:pt x="5" y="152"/>
                    </a:cubicBezTo>
                    <a:cubicBezTo>
                      <a:pt x="8" y="124"/>
                      <a:pt x="10" y="98"/>
                      <a:pt x="11" y="70"/>
                    </a:cubicBezTo>
                    <a:cubicBezTo>
                      <a:pt x="8" y="69"/>
                      <a:pt x="5" y="67"/>
                      <a:pt x="2" y="66"/>
                    </a:cubicBezTo>
                    <a:cubicBezTo>
                      <a:pt x="2" y="66"/>
                      <a:pt x="2" y="66"/>
                      <a:pt x="2" y="66"/>
                    </a:cubicBezTo>
                    <a:cubicBezTo>
                      <a:pt x="6" y="57"/>
                      <a:pt x="11" y="49"/>
                      <a:pt x="15" y="40"/>
                    </a:cubicBezTo>
                    <a:cubicBezTo>
                      <a:pt x="1" y="29"/>
                      <a:pt x="1" y="29"/>
                      <a:pt x="1" y="29"/>
                    </a:cubicBezTo>
                    <a:cubicBezTo>
                      <a:pt x="1" y="29"/>
                      <a:pt x="1" y="29"/>
                      <a:pt x="1" y="29"/>
                    </a:cubicBezTo>
                    <a:cubicBezTo>
                      <a:pt x="0" y="28"/>
                      <a:pt x="0" y="28"/>
                      <a:pt x="0" y="28"/>
                    </a:cubicBezTo>
                    <a:cubicBezTo>
                      <a:pt x="0" y="28"/>
                      <a:pt x="0" y="28"/>
                      <a:pt x="0" y="28"/>
                    </a:cubicBezTo>
                    <a:cubicBezTo>
                      <a:pt x="0" y="28"/>
                      <a:pt x="0" y="28"/>
                      <a:pt x="0" y="28"/>
                    </a:cubicBezTo>
                    <a:cubicBezTo>
                      <a:pt x="0" y="28"/>
                      <a:pt x="3" y="8"/>
                      <a:pt x="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j-ea"/>
                  <a:ea typeface="+mj-ea"/>
                </a:endParaRPr>
              </a:p>
            </p:txBody>
          </p:sp>
          <p:sp>
            <p:nvSpPr>
              <p:cNvPr id="35" name="Freeform 852"/>
              <p:cNvSpPr>
                <a:spLocks noEditPoints="1"/>
              </p:cNvSpPr>
              <p:nvPr/>
            </p:nvSpPr>
            <p:spPr bwMode="auto">
              <a:xfrm>
                <a:off x="8337762" y="5711908"/>
                <a:ext cx="302516" cy="176739"/>
              </a:xfrm>
              <a:custGeom>
                <a:avLst/>
                <a:gdLst>
                  <a:gd name="T0" fmla="*/ 63 w 118"/>
                  <a:gd name="T1" fmla="*/ 46 h 69"/>
                  <a:gd name="T2" fmla="*/ 118 w 118"/>
                  <a:gd name="T3" fmla="*/ 0 h 69"/>
                  <a:gd name="T4" fmla="*/ 118 w 118"/>
                  <a:gd name="T5" fmla="*/ 63 h 69"/>
                  <a:gd name="T6" fmla="*/ 112 w 118"/>
                  <a:gd name="T7" fmla="*/ 69 h 69"/>
                  <a:gd name="T8" fmla="*/ 5 w 118"/>
                  <a:gd name="T9" fmla="*/ 69 h 69"/>
                  <a:gd name="T10" fmla="*/ 0 w 118"/>
                  <a:gd name="T11" fmla="*/ 63 h 69"/>
                  <a:gd name="T12" fmla="*/ 0 w 118"/>
                  <a:gd name="T13" fmla="*/ 0 h 69"/>
                  <a:gd name="T14" fmla="*/ 55 w 118"/>
                  <a:gd name="T15" fmla="*/ 46 h 69"/>
                  <a:gd name="T16" fmla="*/ 63 w 118"/>
                  <a:gd name="T17" fmla="*/ 46 h 69"/>
                  <a:gd name="T18" fmla="*/ 84 w 118"/>
                  <a:gd name="T19" fmla="*/ 39 h 69"/>
                  <a:gd name="T20" fmla="*/ 110 w 118"/>
                  <a:gd name="T21" fmla="*/ 64 h 69"/>
                  <a:gd name="T22" fmla="*/ 111 w 118"/>
                  <a:gd name="T23" fmla="*/ 64 h 69"/>
                  <a:gd name="T24" fmla="*/ 113 w 118"/>
                  <a:gd name="T25" fmla="*/ 64 h 69"/>
                  <a:gd name="T26" fmla="*/ 113 w 118"/>
                  <a:gd name="T27" fmla="*/ 61 h 69"/>
                  <a:gd name="T28" fmla="*/ 87 w 118"/>
                  <a:gd name="T29" fmla="*/ 36 h 69"/>
                  <a:gd name="T30" fmla="*/ 84 w 118"/>
                  <a:gd name="T31" fmla="*/ 37 h 69"/>
                  <a:gd name="T32" fmla="*/ 84 w 118"/>
                  <a:gd name="T33" fmla="*/ 39 h 69"/>
                  <a:gd name="T34" fmla="*/ 34 w 118"/>
                  <a:gd name="T35" fmla="*/ 37 h 69"/>
                  <a:gd name="T36" fmla="*/ 31 w 118"/>
                  <a:gd name="T37" fmla="*/ 36 h 69"/>
                  <a:gd name="T38" fmla="*/ 5 w 118"/>
                  <a:gd name="T39" fmla="*/ 61 h 69"/>
                  <a:gd name="T40" fmla="*/ 5 w 118"/>
                  <a:gd name="T41" fmla="*/ 64 h 69"/>
                  <a:gd name="T42" fmla="*/ 6 w 118"/>
                  <a:gd name="T43" fmla="*/ 64 h 69"/>
                  <a:gd name="T44" fmla="*/ 8 w 118"/>
                  <a:gd name="T45" fmla="*/ 64 h 69"/>
                  <a:gd name="T46" fmla="*/ 34 w 118"/>
                  <a:gd name="T47" fmla="*/ 39 h 69"/>
                  <a:gd name="T48" fmla="*/ 34 w 118"/>
                  <a:gd name="T49"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 h="69">
                    <a:moveTo>
                      <a:pt x="63" y="46"/>
                    </a:moveTo>
                    <a:cubicBezTo>
                      <a:pt x="118" y="0"/>
                      <a:pt x="118" y="0"/>
                      <a:pt x="118" y="0"/>
                    </a:cubicBezTo>
                    <a:cubicBezTo>
                      <a:pt x="118" y="63"/>
                      <a:pt x="118" y="63"/>
                      <a:pt x="118" y="63"/>
                    </a:cubicBezTo>
                    <a:cubicBezTo>
                      <a:pt x="118" y="66"/>
                      <a:pt x="116" y="69"/>
                      <a:pt x="112" y="69"/>
                    </a:cubicBezTo>
                    <a:cubicBezTo>
                      <a:pt x="5" y="69"/>
                      <a:pt x="5" y="69"/>
                      <a:pt x="5" y="69"/>
                    </a:cubicBezTo>
                    <a:cubicBezTo>
                      <a:pt x="2" y="69"/>
                      <a:pt x="0" y="66"/>
                      <a:pt x="0" y="63"/>
                    </a:cubicBezTo>
                    <a:cubicBezTo>
                      <a:pt x="0" y="0"/>
                      <a:pt x="0" y="0"/>
                      <a:pt x="0" y="0"/>
                    </a:cubicBezTo>
                    <a:cubicBezTo>
                      <a:pt x="55" y="46"/>
                      <a:pt x="55" y="46"/>
                      <a:pt x="55" y="46"/>
                    </a:cubicBezTo>
                    <a:cubicBezTo>
                      <a:pt x="57" y="47"/>
                      <a:pt x="61" y="47"/>
                      <a:pt x="63" y="46"/>
                    </a:cubicBezTo>
                    <a:close/>
                    <a:moveTo>
                      <a:pt x="84" y="39"/>
                    </a:moveTo>
                    <a:cubicBezTo>
                      <a:pt x="110" y="64"/>
                      <a:pt x="110" y="64"/>
                      <a:pt x="110" y="64"/>
                    </a:cubicBezTo>
                    <a:cubicBezTo>
                      <a:pt x="110" y="64"/>
                      <a:pt x="111" y="64"/>
                      <a:pt x="111" y="64"/>
                    </a:cubicBezTo>
                    <a:cubicBezTo>
                      <a:pt x="112" y="64"/>
                      <a:pt x="112" y="64"/>
                      <a:pt x="113" y="64"/>
                    </a:cubicBezTo>
                    <a:cubicBezTo>
                      <a:pt x="113" y="63"/>
                      <a:pt x="113" y="62"/>
                      <a:pt x="113" y="61"/>
                    </a:cubicBezTo>
                    <a:cubicBezTo>
                      <a:pt x="87" y="36"/>
                      <a:pt x="87" y="36"/>
                      <a:pt x="87" y="36"/>
                    </a:cubicBezTo>
                    <a:cubicBezTo>
                      <a:pt x="86" y="36"/>
                      <a:pt x="85" y="36"/>
                      <a:pt x="84" y="37"/>
                    </a:cubicBezTo>
                    <a:cubicBezTo>
                      <a:pt x="84" y="37"/>
                      <a:pt x="84" y="38"/>
                      <a:pt x="84" y="39"/>
                    </a:cubicBezTo>
                    <a:close/>
                    <a:moveTo>
                      <a:pt x="34" y="37"/>
                    </a:moveTo>
                    <a:cubicBezTo>
                      <a:pt x="33" y="36"/>
                      <a:pt x="32" y="36"/>
                      <a:pt x="31" y="36"/>
                    </a:cubicBezTo>
                    <a:cubicBezTo>
                      <a:pt x="5" y="61"/>
                      <a:pt x="5" y="61"/>
                      <a:pt x="5" y="61"/>
                    </a:cubicBezTo>
                    <a:cubicBezTo>
                      <a:pt x="4" y="62"/>
                      <a:pt x="4" y="63"/>
                      <a:pt x="5" y="64"/>
                    </a:cubicBezTo>
                    <a:cubicBezTo>
                      <a:pt x="5" y="64"/>
                      <a:pt x="6" y="64"/>
                      <a:pt x="6" y="64"/>
                    </a:cubicBezTo>
                    <a:cubicBezTo>
                      <a:pt x="7" y="64"/>
                      <a:pt x="7" y="64"/>
                      <a:pt x="8" y="64"/>
                    </a:cubicBezTo>
                    <a:cubicBezTo>
                      <a:pt x="34" y="39"/>
                      <a:pt x="34" y="39"/>
                      <a:pt x="34" y="39"/>
                    </a:cubicBezTo>
                    <a:cubicBezTo>
                      <a:pt x="34" y="38"/>
                      <a:pt x="34" y="37"/>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j-ea"/>
                  <a:ea typeface="+mj-ea"/>
                </a:endParaRPr>
              </a:p>
            </p:txBody>
          </p:sp>
          <p:sp>
            <p:nvSpPr>
              <p:cNvPr id="36" name="Freeform 853"/>
              <p:cNvSpPr>
                <a:spLocks/>
              </p:cNvSpPr>
              <p:nvPr/>
            </p:nvSpPr>
            <p:spPr bwMode="auto">
              <a:xfrm>
                <a:off x="8414746" y="5709740"/>
                <a:ext cx="169148" cy="43371"/>
              </a:xfrm>
              <a:custGeom>
                <a:avLst/>
                <a:gdLst>
                  <a:gd name="T0" fmla="*/ 4 w 66"/>
                  <a:gd name="T1" fmla="*/ 1 h 17"/>
                  <a:gd name="T2" fmla="*/ 63 w 66"/>
                  <a:gd name="T3" fmla="*/ 11 h 17"/>
                  <a:gd name="T4" fmla="*/ 66 w 66"/>
                  <a:gd name="T5" fmla="*/ 15 h 17"/>
                  <a:gd name="T6" fmla="*/ 62 w 66"/>
                  <a:gd name="T7" fmla="*/ 17 h 17"/>
                  <a:gd name="T8" fmla="*/ 62 w 66"/>
                  <a:gd name="T9" fmla="*/ 17 h 17"/>
                  <a:gd name="T10" fmla="*/ 2 w 66"/>
                  <a:gd name="T11" fmla="*/ 7 h 17"/>
                  <a:gd name="T12" fmla="*/ 0 w 66"/>
                  <a:gd name="T13" fmla="*/ 3 h 17"/>
                  <a:gd name="T14" fmla="*/ 4 w 6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7">
                    <a:moveTo>
                      <a:pt x="4" y="1"/>
                    </a:moveTo>
                    <a:cubicBezTo>
                      <a:pt x="63" y="11"/>
                      <a:pt x="63" y="11"/>
                      <a:pt x="63" y="11"/>
                    </a:cubicBezTo>
                    <a:cubicBezTo>
                      <a:pt x="65" y="11"/>
                      <a:pt x="66" y="13"/>
                      <a:pt x="66" y="15"/>
                    </a:cubicBezTo>
                    <a:cubicBezTo>
                      <a:pt x="65" y="16"/>
                      <a:pt x="64" y="17"/>
                      <a:pt x="62" y="17"/>
                    </a:cubicBezTo>
                    <a:cubicBezTo>
                      <a:pt x="62" y="17"/>
                      <a:pt x="62" y="17"/>
                      <a:pt x="62" y="17"/>
                    </a:cubicBezTo>
                    <a:cubicBezTo>
                      <a:pt x="2" y="7"/>
                      <a:pt x="2" y="7"/>
                      <a:pt x="2" y="7"/>
                    </a:cubicBezTo>
                    <a:cubicBezTo>
                      <a:pt x="1" y="7"/>
                      <a:pt x="0" y="5"/>
                      <a:pt x="0" y="3"/>
                    </a:cubicBezTo>
                    <a:cubicBezTo>
                      <a:pt x="0" y="2"/>
                      <a:pt x="2" y="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j-ea"/>
                  <a:ea typeface="+mj-ea"/>
                </a:endParaRPr>
              </a:p>
            </p:txBody>
          </p:sp>
          <p:sp>
            <p:nvSpPr>
              <p:cNvPr id="37" name="Freeform 854"/>
              <p:cNvSpPr>
                <a:spLocks/>
              </p:cNvSpPr>
              <p:nvPr/>
            </p:nvSpPr>
            <p:spPr bwMode="auto">
              <a:xfrm>
                <a:off x="8407156" y="5743352"/>
                <a:ext cx="135536" cy="35782"/>
              </a:xfrm>
              <a:custGeom>
                <a:avLst/>
                <a:gdLst>
                  <a:gd name="T0" fmla="*/ 1 w 53"/>
                  <a:gd name="T1" fmla="*/ 3 h 14"/>
                  <a:gd name="T2" fmla="*/ 4 w 53"/>
                  <a:gd name="T3" fmla="*/ 0 h 14"/>
                  <a:gd name="T4" fmla="*/ 50 w 53"/>
                  <a:gd name="T5" fmla="*/ 8 h 14"/>
                  <a:gd name="T6" fmla="*/ 53 w 53"/>
                  <a:gd name="T7" fmla="*/ 12 h 14"/>
                  <a:gd name="T8" fmla="*/ 50 w 53"/>
                  <a:gd name="T9" fmla="*/ 14 h 14"/>
                  <a:gd name="T10" fmla="*/ 49 w 53"/>
                  <a:gd name="T11" fmla="*/ 14 h 14"/>
                  <a:gd name="T12" fmla="*/ 3 w 53"/>
                  <a:gd name="T13" fmla="*/ 7 h 14"/>
                  <a:gd name="T14" fmla="*/ 1 w 53"/>
                  <a:gd name="T15" fmla="*/ 3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4">
                    <a:moveTo>
                      <a:pt x="1" y="3"/>
                    </a:moveTo>
                    <a:cubicBezTo>
                      <a:pt x="1" y="1"/>
                      <a:pt x="2" y="0"/>
                      <a:pt x="4" y="0"/>
                    </a:cubicBezTo>
                    <a:cubicBezTo>
                      <a:pt x="50" y="8"/>
                      <a:pt x="50" y="8"/>
                      <a:pt x="50" y="8"/>
                    </a:cubicBezTo>
                    <a:cubicBezTo>
                      <a:pt x="52" y="8"/>
                      <a:pt x="53" y="10"/>
                      <a:pt x="53" y="12"/>
                    </a:cubicBezTo>
                    <a:cubicBezTo>
                      <a:pt x="53" y="13"/>
                      <a:pt x="51" y="14"/>
                      <a:pt x="50" y="14"/>
                    </a:cubicBezTo>
                    <a:cubicBezTo>
                      <a:pt x="50" y="14"/>
                      <a:pt x="49" y="14"/>
                      <a:pt x="49" y="14"/>
                    </a:cubicBezTo>
                    <a:cubicBezTo>
                      <a:pt x="3" y="7"/>
                      <a:pt x="3" y="7"/>
                      <a:pt x="3" y="7"/>
                    </a:cubicBezTo>
                    <a:cubicBezTo>
                      <a:pt x="1" y="6"/>
                      <a:pt x="0" y="5"/>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j-ea"/>
                  <a:ea typeface="+mj-ea"/>
                </a:endParaRPr>
              </a:p>
            </p:txBody>
          </p:sp>
          <p:sp>
            <p:nvSpPr>
              <p:cNvPr id="38" name="Freeform 855"/>
              <p:cNvSpPr>
                <a:spLocks/>
              </p:cNvSpPr>
              <p:nvPr/>
            </p:nvSpPr>
            <p:spPr bwMode="auto">
              <a:xfrm>
                <a:off x="8450527" y="5784555"/>
                <a:ext cx="61805" cy="22770"/>
              </a:xfrm>
              <a:custGeom>
                <a:avLst/>
                <a:gdLst>
                  <a:gd name="T0" fmla="*/ 21 w 24"/>
                  <a:gd name="T1" fmla="*/ 3 h 9"/>
                  <a:gd name="T2" fmla="*/ 24 w 24"/>
                  <a:gd name="T3" fmla="*/ 6 h 9"/>
                  <a:gd name="T4" fmla="*/ 21 w 24"/>
                  <a:gd name="T5" fmla="*/ 9 h 9"/>
                  <a:gd name="T6" fmla="*/ 20 w 24"/>
                  <a:gd name="T7" fmla="*/ 9 h 9"/>
                  <a:gd name="T8" fmla="*/ 3 w 24"/>
                  <a:gd name="T9" fmla="*/ 6 h 9"/>
                  <a:gd name="T10" fmla="*/ 0 w 24"/>
                  <a:gd name="T11" fmla="*/ 3 h 9"/>
                  <a:gd name="T12" fmla="*/ 4 w 24"/>
                  <a:gd name="T13" fmla="*/ 0 h 9"/>
                  <a:gd name="T14" fmla="*/ 21 w 2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21" y="3"/>
                    </a:moveTo>
                    <a:cubicBezTo>
                      <a:pt x="23" y="3"/>
                      <a:pt x="24" y="5"/>
                      <a:pt x="24" y="6"/>
                    </a:cubicBezTo>
                    <a:cubicBezTo>
                      <a:pt x="24" y="8"/>
                      <a:pt x="22" y="9"/>
                      <a:pt x="21" y="9"/>
                    </a:cubicBezTo>
                    <a:cubicBezTo>
                      <a:pt x="21" y="9"/>
                      <a:pt x="21" y="9"/>
                      <a:pt x="20" y="9"/>
                    </a:cubicBezTo>
                    <a:cubicBezTo>
                      <a:pt x="3" y="6"/>
                      <a:pt x="3" y="6"/>
                      <a:pt x="3" y="6"/>
                    </a:cubicBezTo>
                    <a:cubicBezTo>
                      <a:pt x="1" y="6"/>
                      <a:pt x="0" y="4"/>
                      <a:pt x="0" y="3"/>
                    </a:cubicBezTo>
                    <a:cubicBezTo>
                      <a:pt x="0" y="1"/>
                      <a:pt x="2" y="0"/>
                      <a:pt x="4" y="0"/>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j-ea"/>
                  <a:ea typeface="+mj-ea"/>
                </a:endParaRPr>
              </a:p>
            </p:txBody>
          </p:sp>
        </p:grpSp>
      </p:grpSp>
      <p:sp>
        <p:nvSpPr>
          <p:cNvPr id="39" name="矩形 38"/>
          <p:cNvSpPr/>
          <p:nvPr/>
        </p:nvSpPr>
        <p:spPr>
          <a:xfrm>
            <a:off x="247973" y="341556"/>
            <a:ext cx="108488" cy="325464"/>
          </a:xfrm>
          <a:prstGeom prst="rect">
            <a:avLst/>
          </a:pr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47"/>
          <p:cNvSpPr>
            <a:spLocks noChangeArrowheads="1"/>
          </p:cNvSpPr>
          <p:nvPr/>
        </p:nvSpPr>
        <p:spPr bwMode="auto">
          <a:xfrm>
            <a:off x="373639" y="247971"/>
            <a:ext cx="226107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点击添加文字内容</a:t>
            </a:r>
            <a:endParaRPr lang="en-US" altLang="zh-CN"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endParaRPr>
          </a:p>
        </p:txBody>
      </p:sp>
      <p:grpSp>
        <p:nvGrpSpPr>
          <p:cNvPr id="43" name="组合 42"/>
          <p:cNvGrpSpPr/>
          <p:nvPr/>
        </p:nvGrpSpPr>
        <p:grpSpPr>
          <a:xfrm>
            <a:off x="5239768" y="3461024"/>
            <a:ext cx="1712469" cy="1712469"/>
            <a:chOff x="5239768" y="3461024"/>
            <a:chExt cx="1712469" cy="1712469"/>
          </a:xfrm>
        </p:grpSpPr>
        <p:sp>
          <p:nvSpPr>
            <p:cNvPr id="6" name="椭圆 5"/>
            <p:cNvSpPr/>
            <p:nvPr/>
          </p:nvSpPr>
          <p:spPr>
            <a:xfrm>
              <a:off x="5239768" y="3461024"/>
              <a:ext cx="1712469" cy="1712469"/>
            </a:xfrm>
            <a:prstGeom prst="ellipse">
              <a:avLst/>
            </a:prstGeom>
            <a:solidFill>
              <a:srgbClr val="F83739"/>
            </a:solidFill>
            <a:ln w="50800">
              <a:noFill/>
            </a:ln>
            <a:effectLst/>
            <a:scene3d>
              <a:camera prst="orthographicFront"/>
              <a:lightRig rig="threePt" dir="t"/>
            </a:scene3d>
            <a:sp3d prstMaterial="softEdge">
              <a:bevelT w="0" h="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mj-ea"/>
                <a:ea typeface="+mj-ea"/>
              </a:endParaRPr>
            </a:p>
          </p:txBody>
        </p:sp>
        <p:sp>
          <p:nvSpPr>
            <p:cNvPr id="41" name="Freeform 13"/>
            <p:cNvSpPr>
              <a:spLocks noEditPoints="1"/>
            </p:cNvSpPr>
            <p:nvPr/>
          </p:nvSpPr>
          <p:spPr bwMode="auto">
            <a:xfrm>
              <a:off x="5675817" y="4019567"/>
              <a:ext cx="835840" cy="656544"/>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bg1"/>
            </a:solidFill>
            <a:ln>
              <a:noFill/>
            </a:ln>
            <a:extLst/>
          </p:spPr>
          <p:txBody>
            <a:bodyPr vert="horz" wrap="square" lIns="91404" tIns="45702" rIns="91404" bIns="45702" numCol="1" anchor="t" anchorCtr="0" compatLnSpc="1">
              <a:prstTxWarp prst="textNoShape">
                <a:avLst/>
              </a:prstTxWarp>
            </a:bodyPr>
            <a:lstStyle/>
            <a:p>
              <a:endParaRPr lang="zh-CN" altLang="en-US" sz="1799"/>
            </a:p>
          </p:txBody>
        </p:sp>
      </p:grpSp>
    </p:spTree>
    <p:extLst>
      <p:ext uri="{BB962C8B-B14F-4D97-AF65-F5344CB8AC3E}">
        <p14:creationId xmlns:p14="http://schemas.microsoft.com/office/powerpoint/2010/main" val="2020168992"/>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1000"/>
                                        <p:tgtEl>
                                          <p:spTgt spid="24"/>
                                        </p:tgtEl>
                                      </p:cBhvr>
                                    </p:animEffect>
                                    <p:anim calcmode="lin" valueType="num">
                                      <p:cBhvr>
                                        <p:cTn id="14" dur="1000" fill="hold"/>
                                        <p:tgtEl>
                                          <p:spTgt spid="24"/>
                                        </p:tgtEl>
                                        <p:attrNameLst>
                                          <p:attrName>ppt_x</p:attrName>
                                        </p:attrNameLst>
                                      </p:cBhvr>
                                      <p:tavLst>
                                        <p:tav tm="0">
                                          <p:val>
                                            <p:strVal val="#ppt_x"/>
                                          </p:val>
                                        </p:tav>
                                        <p:tav tm="100000">
                                          <p:val>
                                            <p:strVal val="#ppt_x"/>
                                          </p:val>
                                        </p:tav>
                                      </p:tavLst>
                                    </p:anim>
                                    <p:anim calcmode="lin" valueType="num">
                                      <p:cBhvr>
                                        <p:cTn id="15" dur="1000" fill="hold"/>
                                        <p:tgtEl>
                                          <p:spTgt spid="2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Effect transition="in" filter="fade">
                                      <p:cBhvr>
                                        <p:cTn id="25" dur="500"/>
                                        <p:tgtEl>
                                          <p:spTgt spid="42"/>
                                        </p:tgtEl>
                                      </p:cBhvr>
                                    </p:animEffect>
                                  </p:childTnLst>
                                </p:cTn>
                              </p:par>
                            </p:childTnLst>
                          </p:cTn>
                        </p:par>
                        <p:par>
                          <p:cTn id="26" fill="hold">
                            <p:stCondLst>
                              <p:cond delay="2500"/>
                            </p:stCondLst>
                            <p:childTnLst>
                              <p:par>
                                <p:cTn id="27" presetID="42"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000"/>
                                        <p:tgtEl>
                                          <p:spTgt spid="18"/>
                                        </p:tgtEl>
                                      </p:cBhvr>
                                    </p:animEffect>
                                    <p:anim calcmode="lin" valueType="num">
                                      <p:cBhvr>
                                        <p:cTn id="30" dur="1000" fill="hold"/>
                                        <p:tgtEl>
                                          <p:spTgt spid="18"/>
                                        </p:tgtEl>
                                        <p:attrNameLst>
                                          <p:attrName>ppt_x</p:attrName>
                                        </p:attrNameLst>
                                      </p:cBhvr>
                                      <p:tavLst>
                                        <p:tav tm="0">
                                          <p:val>
                                            <p:strVal val="#ppt_x"/>
                                          </p:val>
                                        </p:tav>
                                        <p:tav tm="100000">
                                          <p:val>
                                            <p:strVal val="#ppt_x"/>
                                          </p:val>
                                        </p:tav>
                                      </p:tavLst>
                                    </p:anim>
                                    <p:anim calcmode="lin" valueType="num">
                                      <p:cBhvr>
                                        <p:cTn id="31" dur="1000" fill="hold"/>
                                        <p:tgtEl>
                                          <p:spTgt spid="18"/>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childTnLst>
                          </p:cTn>
                        </p:par>
                        <p:par>
                          <p:cTn id="36" fill="hold">
                            <p:stCondLst>
                              <p:cond delay="4000"/>
                            </p:stCondLst>
                            <p:childTnLst>
                              <p:par>
                                <p:cTn id="37" presetID="53" presetClass="entr" presetSubtype="16"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p:cTn id="39" dur="500" fill="hold"/>
                                        <p:tgtEl>
                                          <p:spTgt spid="3"/>
                                        </p:tgtEl>
                                        <p:attrNameLst>
                                          <p:attrName>ppt_w</p:attrName>
                                        </p:attrNameLst>
                                      </p:cBhvr>
                                      <p:tavLst>
                                        <p:tav tm="0">
                                          <p:val>
                                            <p:fltVal val="0"/>
                                          </p:val>
                                        </p:tav>
                                        <p:tav tm="100000">
                                          <p:val>
                                            <p:strVal val="#ppt_w"/>
                                          </p:val>
                                        </p:tav>
                                      </p:tavLst>
                                    </p:anim>
                                    <p:anim calcmode="lin" valueType="num">
                                      <p:cBhvr>
                                        <p:cTn id="40" dur="500" fill="hold"/>
                                        <p:tgtEl>
                                          <p:spTgt spid="3"/>
                                        </p:tgtEl>
                                        <p:attrNameLst>
                                          <p:attrName>ppt_h</p:attrName>
                                        </p:attrNameLst>
                                      </p:cBhvr>
                                      <p:tavLst>
                                        <p:tav tm="0">
                                          <p:val>
                                            <p:fltVal val="0"/>
                                          </p:val>
                                        </p:tav>
                                        <p:tav tm="100000">
                                          <p:val>
                                            <p:strVal val="#ppt_h"/>
                                          </p:val>
                                        </p:tav>
                                      </p:tavLst>
                                    </p:anim>
                                    <p:animEffect transition="in" filter="fade">
                                      <p:cBhvr>
                                        <p:cTn id="41" dur="500"/>
                                        <p:tgtEl>
                                          <p:spTgt spid="3"/>
                                        </p:tgtEl>
                                      </p:cBhvr>
                                    </p:animEffect>
                                  </p:childTnLst>
                                </p:cTn>
                              </p:par>
                            </p:childTnLst>
                          </p:cTn>
                        </p:par>
                        <p:par>
                          <p:cTn id="42" fill="hold">
                            <p:stCondLst>
                              <p:cond delay="4500"/>
                            </p:stCondLst>
                            <p:childTnLst>
                              <p:par>
                                <p:cTn id="43" presetID="42" presetClass="entr" presetSubtype="0"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anim calcmode="lin" valueType="num">
                                      <p:cBhvr>
                                        <p:cTn id="46" dur="1000" fill="hold"/>
                                        <p:tgtEl>
                                          <p:spTgt spid="21"/>
                                        </p:tgtEl>
                                        <p:attrNameLst>
                                          <p:attrName>ppt_x</p:attrName>
                                        </p:attrNameLst>
                                      </p:cBhvr>
                                      <p:tavLst>
                                        <p:tav tm="0">
                                          <p:val>
                                            <p:strVal val="#ppt_x"/>
                                          </p:val>
                                        </p:tav>
                                        <p:tav tm="100000">
                                          <p:val>
                                            <p:strVal val="#ppt_x"/>
                                          </p:val>
                                        </p:tav>
                                      </p:tavLst>
                                    </p:anim>
                                    <p:anim calcmode="lin" valueType="num">
                                      <p:cBhvr>
                                        <p:cTn id="47" dur="1000" fill="hold"/>
                                        <p:tgtEl>
                                          <p:spTgt spid="21"/>
                                        </p:tgtEl>
                                        <p:attrNameLst>
                                          <p:attrName>ppt_y</p:attrName>
                                        </p:attrNameLst>
                                      </p:cBhvr>
                                      <p:tavLst>
                                        <p:tav tm="0">
                                          <p:val>
                                            <p:strVal val="#ppt_y+.1"/>
                                          </p:val>
                                        </p:tav>
                                        <p:tav tm="100000">
                                          <p:val>
                                            <p:strVal val="#ppt_y"/>
                                          </p:val>
                                        </p:tav>
                                      </p:tavLst>
                                    </p:anim>
                                  </p:childTnLst>
                                </p:cTn>
                              </p:par>
                            </p:childTnLst>
                          </p:cTn>
                        </p:par>
                        <p:par>
                          <p:cTn id="48" fill="hold">
                            <p:stCondLst>
                              <p:cond delay="5500"/>
                            </p:stCondLst>
                            <p:childTnLst>
                              <p:par>
                                <p:cTn id="49" presetID="45" presetClass="entr" presetSubtype="0" fill="hold"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2000"/>
                                        <p:tgtEl>
                                          <p:spTgt spid="43"/>
                                        </p:tgtEl>
                                      </p:cBhvr>
                                    </p:animEffect>
                                    <p:anim calcmode="lin" valueType="num">
                                      <p:cBhvr>
                                        <p:cTn id="52" dur="2000" fill="hold"/>
                                        <p:tgtEl>
                                          <p:spTgt spid="43"/>
                                        </p:tgtEl>
                                        <p:attrNameLst>
                                          <p:attrName>ppt_w</p:attrName>
                                        </p:attrNameLst>
                                      </p:cBhvr>
                                      <p:tavLst>
                                        <p:tav tm="0" fmla="#ppt_w*sin(2.5*pi*$)">
                                          <p:val>
                                            <p:fltVal val="0"/>
                                          </p:val>
                                        </p:tav>
                                        <p:tav tm="100000">
                                          <p:val>
                                            <p:fltVal val="1"/>
                                          </p:val>
                                        </p:tav>
                                      </p:tavLst>
                                    </p:anim>
                                    <p:anim calcmode="lin" valueType="num">
                                      <p:cBhvr>
                                        <p:cTn id="53" dur="2000" fill="hold"/>
                                        <p:tgtEl>
                                          <p:spTgt spid="4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ame Side Corner Rectangle 4"/>
          <p:cNvSpPr>
            <a:spLocks/>
          </p:cNvSpPr>
          <p:nvPr/>
        </p:nvSpPr>
        <p:spPr bwMode="auto">
          <a:xfrm rot="16200000">
            <a:off x="627344" y="2332602"/>
            <a:ext cx="3673306" cy="2997756"/>
          </a:xfrm>
          <a:custGeom>
            <a:avLst/>
            <a:gdLst>
              <a:gd name="T0" fmla="*/ 157403 w 2623766"/>
              <a:gd name="T1" fmla="*/ 0 h 2142108"/>
              <a:gd name="T2" fmla="*/ 2466734 w 2623766"/>
              <a:gd name="T3" fmla="*/ 0 h 2142108"/>
              <a:gd name="T4" fmla="*/ 2624137 w 2623766"/>
              <a:gd name="T5" fmla="*/ 157339 h 2142108"/>
              <a:gd name="T6" fmla="*/ 2624137 w 2623766"/>
              <a:gd name="T7" fmla="*/ 2141538 h 2142108"/>
              <a:gd name="T8" fmla="*/ 2624137 w 2623766"/>
              <a:gd name="T9" fmla="*/ 2141538 h 2142108"/>
              <a:gd name="T10" fmla="*/ 0 w 2623766"/>
              <a:gd name="T11" fmla="*/ 2141538 h 2142108"/>
              <a:gd name="T12" fmla="*/ 0 w 2623766"/>
              <a:gd name="T13" fmla="*/ 2141538 h 2142108"/>
              <a:gd name="T14" fmla="*/ 0 w 2623766"/>
              <a:gd name="T15" fmla="*/ 157339 h 2142108"/>
              <a:gd name="T16" fmla="*/ 157403 w 2623766"/>
              <a:gd name="T17" fmla="*/ 0 h 21421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23766" h="2142108">
                <a:moveTo>
                  <a:pt x="157381" y="0"/>
                </a:moveTo>
                <a:lnTo>
                  <a:pt x="2466385" y="0"/>
                </a:lnTo>
                <a:cubicBezTo>
                  <a:pt x="2553304" y="0"/>
                  <a:pt x="2623766" y="70462"/>
                  <a:pt x="2623766" y="157381"/>
                </a:cubicBezTo>
                <a:lnTo>
                  <a:pt x="2623766" y="2142108"/>
                </a:lnTo>
                <a:lnTo>
                  <a:pt x="0" y="2142108"/>
                </a:lnTo>
                <a:lnTo>
                  <a:pt x="0" y="157381"/>
                </a:lnTo>
                <a:cubicBezTo>
                  <a:pt x="0" y="70462"/>
                  <a:pt x="70462" y="0"/>
                  <a:pt x="157381" y="0"/>
                </a:cubicBezTo>
                <a:close/>
              </a:path>
            </a:pathLst>
          </a:custGeom>
          <a:solidFill>
            <a:srgbClr val="F83739"/>
          </a:solidFill>
          <a:ln>
            <a:noFill/>
          </a:ln>
          <a:extLst/>
        </p:spPr>
        <p:txBody>
          <a:bodyPr anchor="ctr"/>
          <a:lstStyle/>
          <a:p>
            <a:endParaRPr lang="zh-CN" altLang="en-US"/>
          </a:p>
        </p:txBody>
      </p:sp>
      <p:sp>
        <p:nvSpPr>
          <p:cNvPr id="3" name="Rectangle 9"/>
          <p:cNvSpPr>
            <a:spLocks noChangeArrowheads="1"/>
          </p:cNvSpPr>
          <p:nvPr/>
        </p:nvSpPr>
        <p:spPr bwMode="auto">
          <a:xfrm flipV="1">
            <a:off x="965119" y="3408946"/>
            <a:ext cx="3002201" cy="469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B0604020202020204" pitchFamily="2" charset="0"/>
                <a:ea typeface="宋体" panose="02010600030101010101" pitchFamily="2" charset="-122"/>
              </a:defRPr>
            </a:lvl1pPr>
            <a:lvl2pPr marL="742950" indent="-285750">
              <a:defRPr>
                <a:solidFill>
                  <a:schemeClr val="tx1"/>
                </a:solidFill>
                <a:latin typeface="Calibri" panose="020B0604020202020204" pitchFamily="2" charset="0"/>
                <a:ea typeface="宋体" panose="02010600030101010101" pitchFamily="2" charset="-122"/>
              </a:defRPr>
            </a:lvl2pPr>
            <a:lvl3pPr marL="1143000" indent="-228600">
              <a:defRPr>
                <a:solidFill>
                  <a:schemeClr val="tx1"/>
                </a:solidFill>
                <a:latin typeface="Calibri" panose="020B0604020202020204" pitchFamily="2" charset="0"/>
                <a:ea typeface="宋体" panose="02010600030101010101" pitchFamily="2" charset="-122"/>
              </a:defRPr>
            </a:lvl3pPr>
            <a:lvl4pPr marL="1600200" indent="-228600">
              <a:defRPr>
                <a:solidFill>
                  <a:schemeClr val="tx1"/>
                </a:solidFill>
                <a:latin typeface="Calibri" panose="020B0604020202020204" pitchFamily="2" charset="0"/>
                <a:ea typeface="宋体" panose="02010600030101010101" pitchFamily="2" charset="-122"/>
              </a:defRPr>
            </a:lvl4pPr>
            <a:lvl5pPr marL="2057400" indent="-228600">
              <a:defRPr>
                <a:solidFill>
                  <a:schemeClr val="tx1"/>
                </a:solidFill>
                <a:latin typeface="Calibri" panose="020B0604020202020204" pitchFamily="2"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9pPr>
          </a:lstStyle>
          <a:p>
            <a:pPr algn="ctr" eaLnBrk="1" hangingPunct="1"/>
            <a:endParaRPr lang="en-US" altLang="zh-CN" sz="2300">
              <a:solidFill>
                <a:srgbClr val="FFFFFF"/>
              </a:solidFill>
            </a:endParaRPr>
          </a:p>
        </p:txBody>
      </p:sp>
      <p:sp>
        <p:nvSpPr>
          <p:cNvPr id="4" name="Freeform 116"/>
          <p:cNvSpPr>
            <a:spLocks noEditPoints="1"/>
          </p:cNvSpPr>
          <p:nvPr/>
        </p:nvSpPr>
        <p:spPr bwMode="auto">
          <a:xfrm>
            <a:off x="2162773" y="2328159"/>
            <a:ext cx="575551" cy="464440"/>
          </a:xfrm>
          <a:custGeom>
            <a:avLst/>
            <a:gdLst>
              <a:gd name="T0" fmla="*/ 396735 w 57"/>
              <a:gd name="T1" fmla="*/ 194745 h 46"/>
              <a:gd name="T2" fmla="*/ 389522 w 57"/>
              <a:gd name="T3" fmla="*/ 194745 h 46"/>
              <a:gd name="T4" fmla="*/ 389522 w 57"/>
              <a:gd name="T5" fmla="*/ 194745 h 46"/>
              <a:gd name="T6" fmla="*/ 382309 w 57"/>
              <a:gd name="T7" fmla="*/ 194745 h 46"/>
              <a:gd name="T8" fmla="*/ 201974 w 57"/>
              <a:gd name="T9" fmla="*/ 43277 h 46"/>
              <a:gd name="T10" fmla="*/ 28853 w 57"/>
              <a:gd name="T11" fmla="*/ 194745 h 46"/>
              <a:gd name="T12" fmla="*/ 21640 w 57"/>
              <a:gd name="T13" fmla="*/ 194745 h 46"/>
              <a:gd name="T14" fmla="*/ 14427 w 57"/>
              <a:gd name="T15" fmla="*/ 194745 h 46"/>
              <a:gd name="T16" fmla="*/ 0 w 57"/>
              <a:gd name="T17" fmla="*/ 173106 h 46"/>
              <a:gd name="T18" fmla="*/ 0 w 57"/>
              <a:gd name="T19" fmla="*/ 165894 h 46"/>
              <a:gd name="T20" fmla="*/ 187548 w 57"/>
              <a:gd name="T21" fmla="*/ 7213 h 46"/>
              <a:gd name="T22" fmla="*/ 223614 w 57"/>
              <a:gd name="T23" fmla="*/ 7213 h 46"/>
              <a:gd name="T24" fmla="*/ 288535 w 57"/>
              <a:gd name="T25" fmla="*/ 57702 h 46"/>
              <a:gd name="T26" fmla="*/ 288535 w 57"/>
              <a:gd name="T27" fmla="*/ 7213 h 46"/>
              <a:gd name="T28" fmla="*/ 295748 w 57"/>
              <a:gd name="T29" fmla="*/ 0 h 46"/>
              <a:gd name="T30" fmla="*/ 346242 w 57"/>
              <a:gd name="T31" fmla="*/ 0 h 46"/>
              <a:gd name="T32" fmla="*/ 353455 w 57"/>
              <a:gd name="T33" fmla="*/ 7213 h 46"/>
              <a:gd name="T34" fmla="*/ 353455 w 57"/>
              <a:gd name="T35" fmla="*/ 115404 h 46"/>
              <a:gd name="T36" fmla="*/ 411162 w 57"/>
              <a:gd name="T37" fmla="*/ 165894 h 46"/>
              <a:gd name="T38" fmla="*/ 411162 w 57"/>
              <a:gd name="T39" fmla="*/ 173106 h 46"/>
              <a:gd name="T40" fmla="*/ 396735 w 57"/>
              <a:gd name="T41" fmla="*/ 194745 h 46"/>
              <a:gd name="T42" fmla="*/ 353455 w 57"/>
              <a:gd name="T43" fmla="*/ 317361 h 46"/>
              <a:gd name="T44" fmla="*/ 339028 w 57"/>
              <a:gd name="T45" fmla="*/ 331787 h 46"/>
              <a:gd name="T46" fmla="*/ 238041 w 57"/>
              <a:gd name="T47" fmla="*/ 331787 h 46"/>
              <a:gd name="T48" fmla="*/ 238041 w 57"/>
              <a:gd name="T49" fmla="*/ 230808 h 46"/>
              <a:gd name="T50" fmla="*/ 173121 w 57"/>
              <a:gd name="T51" fmla="*/ 230808 h 46"/>
              <a:gd name="T52" fmla="*/ 173121 w 57"/>
              <a:gd name="T53" fmla="*/ 331787 h 46"/>
              <a:gd name="T54" fmla="*/ 72134 w 57"/>
              <a:gd name="T55" fmla="*/ 331787 h 46"/>
              <a:gd name="T56" fmla="*/ 57707 w 57"/>
              <a:gd name="T57" fmla="*/ 317361 h 46"/>
              <a:gd name="T58" fmla="*/ 57707 w 57"/>
              <a:gd name="T59" fmla="*/ 194745 h 46"/>
              <a:gd name="T60" fmla="*/ 57707 w 57"/>
              <a:gd name="T61" fmla="*/ 187532 h 46"/>
              <a:gd name="T62" fmla="*/ 201974 w 57"/>
              <a:gd name="T63" fmla="*/ 64915 h 46"/>
              <a:gd name="T64" fmla="*/ 353455 w 57"/>
              <a:gd name="T65" fmla="*/ 187532 h 46"/>
              <a:gd name="T66" fmla="*/ 353455 w 57"/>
              <a:gd name="T67" fmla="*/ 194745 h 46"/>
              <a:gd name="T68" fmla="*/ 353455 w 57"/>
              <a:gd name="T69" fmla="*/ 317361 h 4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5" name="Rectangle 8"/>
          <p:cNvSpPr>
            <a:spLocks noChangeArrowheads="1"/>
          </p:cNvSpPr>
          <p:nvPr/>
        </p:nvSpPr>
        <p:spPr bwMode="auto">
          <a:xfrm>
            <a:off x="1587335" y="2960403"/>
            <a:ext cx="17533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B0604020202020204" pitchFamily="2" charset="0"/>
                <a:ea typeface="宋体" panose="02010600030101010101" pitchFamily="2" charset="-122"/>
              </a:defRPr>
            </a:lvl1pPr>
            <a:lvl2pPr marL="742950" indent="-285750">
              <a:defRPr>
                <a:solidFill>
                  <a:schemeClr val="tx1"/>
                </a:solidFill>
                <a:latin typeface="Calibri" panose="020B0604020202020204" pitchFamily="2" charset="0"/>
                <a:ea typeface="宋体" panose="02010600030101010101" pitchFamily="2" charset="-122"/>
              </a:defRPr>
            </a:lvl2pPr>
            <a:lvl3pPr marL="1143000" indent="-228600">
              <a:defRPr>
                <a:solidFill>
                  <a:schemeClr val="tx1"/>
                </a:solidFill>
                <a:latin typeface="Calibri" panose="020B0604020202020204" pitchFamily="2" charset="0"/>
                <a:ea typeface="宋体" panose="02010600030101010101" pitchFamily="2" charset="-122"/>
              </a:defRPr>
            </a:lvl3pPr>
            <a:lvl4pPr marL="1600200" indent="-228600">
              <a:defRPr>
                <a:solidFill>
                  <a:schemeClr val="tx1"/>
                </a:solidFill>
                <a:latin typeface="Calibri" panose="020B0604020202020204" pitchFamily="2" charset="0"/>
                <a:ea typeface="宋体" panose="02010600030101010101" pitchFamily="2" charset="-122"/>
              </a:defRPr>
            </a:lvl4pPr>
            <a:lvl5pPr marL="2057400" indent="-228600">
              <a:defRPr>
                <a:solidFill>
                  <a:schemeClr val="tx1"/>
                </a:solidFill>
                <a:latin typeface="Calibri" panose="020B0604020202020204" pitchFamily="2"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9pPr>
          </a:lstStyle>
          <a:p>
            <a:pPr algn="ctr"/>
            <a:r>
              <a:rPr lang="zh-CN" altLang="en-US" sz="2000" b="1" dirty="0">
                <a:solidFill>
                  <a:schemeClr val="bg1"/>
                </a:solidFill>
                <a:latin typeface="微软雅黑" panose="020B0503020204020204" pitchFamily="82" charset="2"/>
                <a:ea typeface="微软雅黑" panose="020B0503020204020204" pitchFamily="82" charset="2"/>
              </a:rPr>
              <a:t>点击添加标题</a:t>
            </a:r>
            <a:endParaRPr lang="en-US" altLang="zh-CN" sz="2000" b="1" dirty="0">
              <a:solidFill>
                <a:schemeClr val="bg1"/>
              </a:solidFill>
              <a:latin typeface="微软雅黑" panose="020B0503020204020204" pitchFamily="82" charset="2"/>
              <a:ea typeface="微软雅黑" panose="020B0503020204020204" pitchFamily="82" charset="2"/>
            </a:endParaRPr>
          </a:p>
        </p:txBody>
      </p:sp>
      <p:sp>
        <p:nvSpPr>
          <p:cNvPr id="6" name="Round Same Side Corner Rectangle 12"/>
          <p:cNvSpPr>
            <a:spLocks/>
          </p:cNvSpPr>
          <p:nvPr/>
        </p:nvSpPr>
        <p:spPr bwMode="auto">
          <a:xfrm rot="5400000" flipH="1">
            <a:off x="8413952" y="2332602"/>
            <a:ext cx="3673306" cy="2997756"/>
          </a:xfrm>
          <a:custGeom>
            <a:avLst/>
            <a:gdLst>
              <a:gd name="T0" fmla="*/ 157403 w 2623766"/>
              <a:gd name="T1" fmla="*/ 0 h 2142108"/>
              <a:gd name="T2" fmla="*/ 2466734 w 2623766"/>
              <a:gd name="T3" fmla="*/ 0 h 2142108"/>
              <a:gd name="T4" fmla="*/ 2624137 w 2623766"/>
              <a:gd name="T5" fmla="*/ 157339 h 2142108"/>
              <a:gd name="T6" fmla="*/ 2624137 w 2623766"/>
              <a:gd name="T7" fmla="*/ 2141538 h 2142108"/>
              <a:gd name="T8" fmla="*/ 2624137 w 2623766"/>
              <a:gd name="T9" fmla="*/ 2141538 h 2142108"/>
              <a:gd name="T10" fmla="*/ 0 w 2623766"/>
              <a:gd name="T11" fmla="*/ 2141538 h 2142108"/>
              <a:gd name="T12" fmla="*/ 0 w 2623766"/>
              <a:gd name="T13" fmla="*/ 2141538 h 2142108"/>
              <a:gd name="T14" fmla="*/ 0 w 2623766"/>
              <a:gd name="T15" fmla="*/ 157339 h 2142108"/>
              <a:gd name="T16" fmla="*/ 157403 w 2623766"/>
              <a:gd name="T17" fmla="*/ 0 h 21421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23766" h="2142108">
                <a:moveTo>
                  <a:pt x="157381" y="0"/>
                </a:moveTo>
                <a:lnTo>
                  <a:pt x="2466385" y="0"/>
                </a:lnTo>
                <a:cubicBezTo>
                  <a:pt x="2553304" y="0"/>
                  <a:pt x="2623766" y="70462"/>
                  <a:pt x="2623766" y="157381"/>
                </a:cubicBezTo>
                <a:lnTo>
                  <a:pt x="2623766" y="2142108"/>
                </a:lnTo>
                <a:lnTo>
                  <a:pt x="0" y="2142108"/>
                </a:lnTo>
                <a:lnTo>
                  <a:pt x="0" y="157381"/>
                </a:lnTo>
                <a:cubicBezTo>
                  <a:pt x="0" y="70462"/>
                  <a:pt x="70462" y="0"/>
                  <a:pt x="157381" y="0"/>
                </a:cubicBezTo>
                <a:close/>
              </a:path>
            </a:pathLst>
          </a:custGeom>
          <a:solidFill>
            <a:srgbClr val="FB7047"/>
          </a:solidFill>
          <a:ln>
            <a:noFill/>
          </a:ln>
          <a:extLst/>
        </p:spPr>
        <p:txBody>
          <a:bodyPr anchor="ctr"/>
          <a:lstStyle/>
          <a:p>
            <a:endParaRPr lang="zh-CN" altLang="en-US"/>
          </a:p>
        </p:txBody>
      </p:sp>
      <p:sp>
        <p:nvSpPr>
          <p:cNvPr id="7" name="Rectangle 13"/>
          <p:cNvSpPr>
            <a:spLocks noChangeArrowheads="1"/>
          </p:cNvSpPr>
          <p:nvPr/>
        </p:nvSpPr>
        <p:spPr bwMode="auto">
          <a:xfrm flipH="1" flipV="1">
            <a:off x="8747282" y="3408946"/>
            <a:ext cx="3002201" cy="469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B0604020202020204" pitchFamily="2" charset="0"/>
                <a:ea typeface="宋体" panose="02010600030101010101" pitchFamily="2" charset="-122"/>
              </a:defRPr>
            </a:lvl1pPr>
            <a:lvl2pPr marL="742950" indent="-285750">
              <a:defRPr>
                <a:solidFill>
                  <a:schemeClr val="tx1"/>
                </a:solidFill>
                <a:latin typeface="Calibri" panose="020B0604020202020204" pitchFamily="2" charset="0"/>
                <a:ea typeface="宋体" panose="02010600030101010101" pitchFamily="2" charset="-122"/>
              </a:defRPr>
            </a:lvl2pPr>
            <a:lvl3pPr marL="1143000" indent="-228600">
              <a:defRPr>
                <a:solidFill>
                  <a:schemeClr val="tx1"/>
                </a:solidFill>
                <a:latin typeface="Calibri" panose="020B0604020202020204" pitchFamily="2" charset="0"/>
                <a:ea typeface="宋体" panose="02010600030101010101" pitchFamily="2" charset="-122"/>
              </a:defRPr>
            </a:lvl3pPr>
            <a:lvl4pPr marL="1600200" indent="-228600">
              <a:defRPr>
                <a:solidFill>
                  <a:schemeClr val="tx1"/>
                </a:solidFill>
                <a:latin typeface="Calibri" panose="020B0604020202020204" pitchFamily="2" charset="0"/>
                <a:ea typeface="宋体" panose="02010600030101010101" pitchFamily="2" charset="-122"/>
              </a:defRPr>
            </a:lvl4pPr>
            <a:lvl5pPr marL="2057400" indent="-228600">
              <a:defRPr>
                <a:solidFill>
                  <a:schemeClr val="tx1"/>
                </a:solidFill>
                <a:latin typeface="Calibri" panose="020B0604020202020204" pitchFamily="2"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9pPr>
          </a:lstStyle>
          <a:p>
            <a:pPr algn="ctr" eaLnBrk="1" hangingPunct="1"/>
            <a:endParaRPr lang="en-US" altLang="zh-CN" sz="2300">
              <a:solidFill>
                <a:srgbClr val="FFFFFF"/>
              </a:solidFill>
            </a:endParaRPr>
          </a:p>
        </p:txBody>
      </p:sp>
      <p:sp>
        <p:nvSpPr>
          <p:cNvPr id="8" name="Freeform 122"/>
          <p:cNvSpPr>
            <a:spLocks noEditPoints="1"/>
          </p:cNvSpPr>
          <p:nvPr/>
        </p:nvSpPr>
        <p:spPr bwMode="auto">
          <a:xfrm>
            <a:off x="9982830" y="2359268"/>
            <a:ext cx="531108" cy="417775"/>
          </a:xfrm>
          <a:custGeom>
            <a:avLst/>
            <a:gdLst>
              <a:gd name="T0" fmla="*/ 296254 w 73"/>
              <a:gd name="T1" fmla="*/ 193731 h 57"/>
              <a:gd name="T2" fmla="*/ 197503 w 73"/>
              <a:gd name="T3" fmla="*/ 293214 h 57"/>
              <a:gd name="T4" fmla="*/ 176713 w 73"/>
              <a:gd name="T5" fmla="*/ 298450 h 57"/>
              <a:gd name="T6" fmla="*/ 161121 w 73"/>
              <a:gd name="T7" fmla="*/ 293214 h 57"/>
              <a:gd name="T8" fmla="*/ 20790 w 73"/>
              <a:gd name="T9" fmla="*/ 146607 h 57"/>
              <a:gd name="T10" fmla="*/ 0 w 73"/>
              <a:gd name="T11" fmla="*/ 104719 h 57"/>
              <a:gd name="T12" fmla="*/ 0 w 73"/>
              <a:gd name="T13" fmla="*/ 20944 h 57"/>
              <a:gd name="T14" fmla="*/ 25987 w 73"/>
              <a:gd name="T15" fmla="*/ 0 h 57"/>
              <a:gd name="T16" fmla="*/ 109146 w 73"/>
              <a:gd name="T17" fmla="*/ 0 h 57"/>
              <a:gd name="T18" fmla="*/ 150726 w 73"/>
              <a:gd name="T19" fmla="*/ 15708 h 57"/>
              <a:gd name="T20" fmla="*/ 296254 w 73"/>
              <a:gd name="T21" fmla="*/ 157079 h 57"/>
              <a:gd name="T22" fmla="*/ 301451 w 73"/>
              <a:gd name="T23" fmla="*/ 178023 h 57"/>
              <a:gd name="T24" fmla="*/ 296254 w 73"/>
              <a:gd name="T25" fmla="*/ 193731 h 57"/>
              <a:gd name="T26" fmla="*/ 67567 w 73"/>
              <a:gd name="T27" fmla="*/ 36652 h 57"/>
              <a:gd name="T28" fmla="*/ 41580 w 73"/>
              <a:gd name="T29" fmla="*/ 62832 h 57"/>
              <a:gd name="T30" fmla="*/ 67567 w 73"/>
              <a:gd name="T31" fmla="*/ 89011 h 57"/>
              <a:gd name="T32" fmla="*/ 88356 w 73"/>
              <a:gd name="T33" fmla="*/ 62832 h 57"/>
              <a:gd name="T34" fmla="*/ 67567 w 73"/>
              <a:gd name="T35" fmla="*/ 36652 h 57"/>
              <a:gd name="T36" fmla="*/ 369018 w 73"/>
              <a:gd name="T37" fmla="*/ 193731 h 57"/>
              <a:gd name="T38" fmla="*/ 270267 w 73"/>
              <a:gd name="T39" fmla="*/ 293214 h 57"/>
              <a:gd name="T40" fmla="*/ 254674 w 73"/>
              <a:gd name="T41" fmla="*/ 298450 h 57"/>
              <a:gd name="T42" fmla="*/ 233885 w 73"/>
              <a:gd name="T43" fmla="*/ 287978 h 57"/>
              <a:gd name="T44" fmla="*/ 327439 w 73"/>
              <a:gd name="T45" fmla="*/ 193731 h 57"/>
              <a:gd name="T46" fmla="*/ 332636 w 73"/>
              <a:gd name="T47" fmla="*/ 178023 h 57"/>
              <a:gd name="T48" fmla="*/ 327439 w 73"/>
              <a:gd name="T49" fmla="*/ 157079 h 57"/>
              <a:gd name="T50" fmla="*/ 181910 w 73"/>
              <a:gd name="T51" fmla="*/ 15708 h 57"/>
              <a:gd name="T52" fmla="*/ 140331 w 73"/>
              <a:gd name="T53" fmla="*/ 0 h 57"/>
              <a:gd name="T54" fmla="*/ 187108 w 73"/>
              <a:gd name="T55" fmla="*/ 0 h 57"/>
              <a:gd name="T56" fmla="*/ 228687 w 73"/>
              <a:gd name="T57" fmla="*/ 15708 h 57"/>
              <a:gd name="T58" fmla="*/ 369018 w 73"/>
              <a:gd name="T59" fmla="*/ 157079 h 57"/>
              <a:gd name="T60" fmla="*/ 379413 w 73"/>
              <a:gd name="T61" fmla="*/ 178023 h 57"/>
              <a:gd name="T62" fmla="*/ 369018 w 73"/>
              <a:gd name="T63" fmla="*/ 193731 h 5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 h="57">
                <a:moveTo>
                  <a:pt x="57" y="37"/>
                </a:moveTo>
                <a:cubicBezTo>
                  <a:pt x="38" y="56"/>
                  <a:pt x="38" y="56"/>
                  <a:pt x="38" y="56"/>
                </a:cubicBezTo>
                <a:cubicBezTo>
                  <a:pt x="37" y="57"/>
                  <a:pt x="36" y="57"/>
                  <a:pt x="34" y="57"/>
                </a:cubicBezTo>
                <a:cubicBezTo>
                  <a:pt x="33" y="57"/>
                  <a:pt x="32" y="57"/>
                  <a:pt x="31" y="56"/>
                </a:cubicBezTo>
                <a:cubicBezTo>
                  <a:pt x="4" y="28"/>
                  <a:pt x="4" y="28"/>
                  <a:pt x="4" y="28"/>
                </a:cubicBezTo>
                <a:cubicBezTo>
                  <a:pt x="2" y="27"/>
                  <a:pt x="0" y="23"/>
                  <a:pt x="0" y="20"/>
                </a:cubicBezTo>
                <a:cubicBezTo>
                  <a:pt x="0" y="4"/>
                  <a:pt x="0" y="4"/>
                  <a:pt x="0" y="4"/>
                </a:cubicBezTo>
                <a:cubicBezTo>
                  <a:pt x="0" y="2"/>
                  <a:pt x="3" y="0"/>
                  <a:pt x="5" y="0"/>
                </a:cubicBezTo>
                <a:cubicBezTo>
                  <a:pt x="21" y="0"/>
                  <a:pt x="21" y="0"/>
                  <a:pt x="21" y="0"/>
                </a:cubicBezTo>
                <a:cubicBezTo>
                  <a:pt x="24" y="0"/>
                  <a:pt x="27" y="1"/>
                  <a:pt x="29" y="3"/>
                </a:cubicBezTo>
                <a:cubicBezTo>
                  <a:pt x="57" y="30"/>
                  <a:pt x="57" y="30"/>
                  <a:pt x="57" y="30"/>
                </a:cubicBezTo>
                <a:cubicBezTo>
                  <a:pt x="57" y="31"/>
                  <a:pt x="58" y="32"/>
                  <a:pt x="58" y="34"/>
                </a:cubicBezTo>
                <a:cubicBezTo>
                  <a:pt x="58" y="35"/>
                  <a:pt x="57" y="36"/>
                  <a:pt x="57" y="37"/>
                </a:cubicBezTo>
                <a:close/>
                <a:moveTo>
                  <a:pt x="13" y="7"/>
                </a:moveTo>
                <a:cubicBezTo>
                  <a:pt x="10" y="7"/>
                  <a:pt x="8" y="9"/>
                  <a:pt x="8" y="12"/>
                </a:cubicBezTo>
                <a:cubicBezTo>
                  <a:pt x="8" y="14"/>
                  <a:pt x="10" y="17"/>
                  <a:pt x="13" y="17"/>
                </a:cubicBezTo>
                <a:cubicBezTo>
                  <a:pt x="15" y="17"/>
                  <a:pt x="17" y="14"/>
                  <a:pt x="17" y="12"/>
                </a:cubicBezTo>
                <a:cubicBezTo>
                  <a:pt x="17" y="9"/>
                  <a:pt x="15" y="7"/>
                  <a:pt x="13" y="7"/>
                </a:cubicBezTo>
                <a:close/>
                <a:moveTo>
                  <a:pt x="71" y="37"/>
                </a:moveTo>
                <a:cubicBezTo>
                  <a:pt x="52" y="56"/>
                  <a:pt x="52" y="56"/>
                  <a:pt x="52" y="56"/>
                </a:cubicBezTo>
                <a:cubicBezTo>
                  <a:pt x="52" y="57"/>
                  <a:pt x="50" y="57"/>
                  <a:pt x="49" y="57"/>
                </a:cubicBezTo>
                <a:cubicBezTo>
                  <a:pt x="47" y="57"/>
                  <a:pt x="46" y="56"/>
                  <a:pt x="45" y="55"/>
                </a:cubicBezTo>
                <a:cubicBezTo>
                  <a:pt x="63" y="37"/>
                  <a:pt x="63" y="37"/>
                  <a:pt x="63" y="37"/>
                </a:cubicBezTo>
                <a:cubicBezTo>
                  <a:pt x="63" y="36"/>
                  <a:pt x="64" y="35"/>
                  <a:pt x="64" y="34"/>
                </a:cubicBezTo>
                <a:cubicBezTo>
                  <a:pt x="64" y="32"/>
                  <a:pt x="63" y="31"/>
                  <a:pt x="63" y="30"/>
                </a:cubicBezTo>
                <a:cubicBezTo>
                  <a:pt x="35" y="3"/>
                  <a:pt x="35" y="3"/>
                  <a:pt x="35" y="3"/>
                </a:cubicBezTo>
                <a:cubicBezTo>
                  <a:pt x="34" y="1"/>
                  <a:pt x="30" y="0"/>
                  <a:pt x="27" y="0"/>
                </a:cubicBezTo>
                <a:cubicBezTo>
                  <a:pt x="36" y="0"/>
                  <a:pt x="36" y="0"/>
                  <a:pt x="36" y="0"/>
                </a:cubicBezTo>
                <a:cubicBezTo>
                  <a:pt x="38" y="0"/>
                  <a:pt x="42" y="1"/>
                  <a:pt x="44" y="3"/>
                </a:cubicBezTo>
                <a:cubicBezTo>
                  <a:pt x="71" y="30"/>
                  <a:pt x="71" y="30"/>
                  <a:pt x="71" y="30"/>
                </a:cubicBezTo>
                <a:cubicBezTo>
                  <a:pt x="72" y="31"/>
                  <a:pt x="73" y="32"/>
                  <a:pt x="73" y="34"/>
                </a:cubicBezTo>
                <a:cubicBezTo>
                  <a:pt x="73" y="35"/>
                  <a:pt x="72" y="36"/>
                  <a:pt x="71" y="3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9" name="Rectangle 8"/>
          <p:cNvSpPr>
            <a:spLocks noChangeArrowheads="1"/>
          </p:cNvSpPr>
          <p:nvPr/>
        </p:nvSpPr>
        <p:spPr bwMode="auto">
          <a:xfrm>
            <a:off x="9117279" y="2927068"/>
            <a:ext cx="22622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B0604020202020204" pitchFamily="2" charset="0"/>
                <a:ea typeface="宋体" panose="02010600030101010101" pitchFamily="2" charset="-122"/>
              </a:defRPr>
            </a:lvl1pPr>
            <a:lvl2pPr marL="742950" indent="-285750">
              <a:defRPr>
                <a:solidFill>
                  <a:schemeClr val="tx1"/>
                </a:solidFill>
                <a:latin typeface="Calibri" panose="020B0604020202020204" pitchFamily="2" charset="0"/>
                <a:ea typeface="宋体" panose="02010600030101010101" pitchFamily="2" charset="-122"/>
              </a:defRPr>
            </a:lvl2pPr>
            <a:lvl3pPr marL="1143000" indent="-228600">
              <a:defRPr>
                <a:solidFill>
                  <a:schemeClr val="tx1"/>
                </a:solidFill>
                <a:latin typeface="Calibri" panose="020B0604020202020204" pitchFamily="2" charset="0"/>
                <a:ea typeface="宋体" panose="02010600030101010101" pitchFamily="2" charset="-122"/>
              </a:defRPr>
            </a:lvl3pPr>
            <a:lvl4pPr marL="1600200" indent="-228600">
              <a:defRPr>
                <a:solidFill>
                  <a:schemeClr val="tx1"/>
                </a:solidFill>
                <a:latin typeface="Calibri" panose="020B0604020202020204" pitchFamily="2" charset="0"/>
                <a:ea typeface="宋体" panose="02010600030101010101" pitchFamily="2" charset="-122"/>
              </a:defRPr>
            </a:lvl4pPr>
            <a:lvl5pPr marL="2057400" indent="-228600">
              <a:defRPr>
                <a:solidFill>
                  <a:schemeClr val="tx1"/>
                </a:solidFill>
                <a:latin typeface="Calibri" panose="020B0604020202020204" pitchFamily="2"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9pPr>
          </a:lstStyle>
          <a:p>
            <a:pPr algn="ctr"/>
            <a:r>
              <a:rPr lang="zh-CN" altLang="en-US" sz="2000" b="1" dirty="0">
                <a:solidFill>
                  <a:schemeClr val="bg1"/>
                </a:solidFill>
                <a:latin typeface="微软雅黑" panose="020B0503020204020204" pitchFamily="82" charset="2"/>
                <a:ea typeface="微软雅黑" panose="020B0503020204020204" pitchFamily="82" charset="2"/>
              </a:rPr>
              <a:t>点击添加标题</a:t>
            </a:r>
            <a:endParaRPr lang="en-US" altLang="zh-CN" sz="2000" b="1" dirty="0">
              <a:solidFill>
                <a:schemeClr val="bg1"/>
              </a:solidFill>
              <a:latin typeface="微软雅黑" panose="020B0503020204020204" pitchFamily="82" charset="2"/>
              <a:ea typeface="微软雅黑" panose="020B0503020204020204" pitchFamily="82" charset="2"/>
            </a:endParaRPr>
          </a:p>
        </p:txBody>
      </p:sp>
      <p:sp>
        <p:nvSpPr>
          <p:cNvPr id="10" name="矩形 12"/>
          <p:cNvSpPr>
            <a:spLocks noChangeArrowheads="1"/>
          </p:cNvSpPr>
          <p:nvPr/>
        </p:nvSpPr>
        <p:spPr bwMode="auto">
          <a:xfrm>
            <a:off x="1142747" y="3561769"/>
            <a:ext cx="2535834" cy="241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B0604020202020204" pitchFamily="2" charset="0"/>
                <a:ea typeface="宋体" panose="02010600030101010101" pitchFamily="2" charset="-122"/>
              </a:defRPr>
            </a:lvl1pPr>
            <a:lvl2pPr marL="742950" indent="-285750" defTabSz="911225">
              <a:defRPr>
                <a:solidFill>
                  <a:schemeClr val="tx1"/>
                </a:solidFill>
                <a:latin typeface="Calibri" panose="020B0604020202020204" pitchFamily="2" charset="0"/>
                <a:ea typeface="宋体" panose="02010600030101010101" pitchFamily="2" charset="-122"/>
              </a:defRPr>
            </a:lvl2pPr>
            <a:lvl3pPr marL="1143000" indent="-228600" defTabSz="911225">
              <a:defRPr>
                <a:solidFill>
                  <a:schemeClr val="tx1"/>
                </a:solidFill>
                <a:latin typeface="Calibri" panose="020B0604020202020204" pitchFamily="2" charset="0"/>
                <a:ea typeface="宋体" panose="02010600030101010101" pitchFamily="2" charset="-122"/>
              </a:defRPr>
            </a:lvl3pPr>
            <a:lvl4pPr marL="1600200" indent="-228600" defTabSz="911225">
              <a:defRPr>
                <a:solidFill>
                  <a:schemeClr val="tx1"/>
                </a:solidFill>
                <a:latin typeface="Calibri" panose="020B0604020202020204" pitchFamily="2" charset="0"/>
                <a:ea typeface="宋体" panose="02010600030101010101" pitchFamily="2" charset="-122"/>
              </a:defRPr>
            </a:lvl4pPr>
            <a:lvl5pPr marL="2057400" indent="-228600" defTabSz="911225">
              <a:defRPr>
                <a:solidFill>
                  <a:schemeClr val="tx1"/>
                </a:solidFill>
                <a:latin typeface="Calibri" panose="020B0604020202020204" pitchFamily="2"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9pPr>
          </a:lstStyle>
          <a:p>
            <a:pPr>
              <a:lnSpc>
                <a:spcPct val="120000"/>
              </a:lnSpc>
              <a:spcBef>
                <a:spcPct val="20000"/>
              </a:spcBef>
            </a:pPr>
            <a:r>
              <a:rPr lang="zh-CN" altLang="en-US" sz="1400" dirty="0">
                <a:solidFill>
                  <a:schemeClr val="bg1"/>
                </a:solidFill>
                <a:latin typeface="微软雅黑" panose="020B0503020204020204" pitchFamily="82" charset="2"/>
                <a:ea typeface="微软雅黑" panose="020B0503020204020204" pitchFamily="82" charset="2"/>
                <a:sym typeface="Arial" panose="020B0604020202020204" pitchFamily="34" charset="0"/>
              </a:rPr>
              <a:t>点击添加文字说明点击添加文字说明点击添加文字说明点击添加文字说明点击添加文字说明点击添加文字说明点击添加文字说明点击添加文字说明点击添加文字说明点击添加文字说明点击添加文字说明点击添加文字说明</a:t>
            </a:r>
            <a:endParaRPr lang="en-US" altLang="zh-CN" sz="1400" dirty="0">
              <a:solidFill>
                <a:schemeClr val="bg1"/>
              </a:solidFill>
              <a:latin typeface="微软雅黑" panose="020B0503020204020204" pitchFamily="82" charset="2"/>
              <a:ea typeface="微软雅黑" panose="020B0503020204020204" pitchFamily="82" charset="2"/>
              <a:sym typeface="Arial" panose="020B0604020202020204" pitchFamily="34" charset="0"/>
            </a:endParaRPr>
          </a:p>
          <a:p>
            <a:pPr>
              <a:lnSpc>
                <a:spcPct val="120000"/>
              </a:lnSpc>
              <a:spcBef>
                <a:spcPct val="20000"/>
              </a:spcBef>
            </a:pPr>
            <a:endParaRPr lang="en-US" altLang="zh-CN" sz="1400" dirty="0">
              <a:solidFill>
                <a:schemeClr val="bg1"/>
              </a:solidFill>
              <a:latin typeface="微软雅黑" panose="020B0503020204020204" pitchFamily="82" charset="2"/>
              <a:ea typeface="微软雅黑" panose="020B0503020204020204" pitchFamily="82" charset="2"/>
              <a:sym typeface="Arial" panose="020B0604020202020204" pitchFamily="34" charset="0"/>
            </a:endParaRPr>
          </a:p>
          <a:p>
            <a:pPr>
              <a:lnSpc>
                <a:spcPct val="120000"/>
              </a:lnSpc>
              <a:spcBef>
                <a:spcPct val="20000"/>
              </a:spcBef>
            </a:pPr>
            <a:endParaRPr lang="en-US" altLang="zh-CN" sz="1400" dirty="0">
              <a:solidFill>
                <a:schemeClr val="bg1"/>
              </a:solidFill>
              <a:latin typeface="微软雅黑" panose="020B0503020204020204" pitchFamily="82" charset="2"/>
              <a:ea typeface="微软雅黑" panose="020B0503020204020204" pitchFamily="82" charset="2"/>
              <a:sym typeface="Arial" panose="020B0604020202020204" pitchFamily="34" charset="0"/>
            </a:endParaRPr>
          </a:p>
        </p:txBody>
      </p:sp>
      <p:sp>
        <p:nvSpPr>
          <p:cNvPr id="11" name="矩形 13"/>
          <p:cNvSpPr>
            <a:spLocks noChangeArrowheads="1"/>
          </p:cNvSpPr>
          <p:nvPr/>
        </p:nvSpPr>
        <p:spPr bwMode="auto">
          <a:xfrm>
            <a:off x="9098097" y="3664385"/>
            <a:ext cx="2305010" cy="208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B0604020202020204" pitchFamily="2" charset="0"/>
                <a:ea typeface="宋体" panose="02010600030101010101" pitchFamily="2" charset="-122"/>
              </a:defRPr>
            </a:lvl1pPr>
            <a:lvl2pPr marL="742950" indent="-285750" defTabSz="911225">
              <a:defRPr>
                <a:solidFill>
                  <a:schemeClr val="tx1"/>
                </a:solidFill>
                <a:latin typeface="Calibri" panose="020B0604020202020204" pitchFamily="2" charset="0"/>
                <a:ea typeface="宋体" panose="02010600030101010101" pitchFamily="2" charset="-122"/>
              </a:defRPr>
            </a:lvl2pPr>
            <a:lvl3pPr marL="1143000" indent="-228600" defTabSz="911225">
              <a:defRPr>
                <a:solidFill>
                  <a:schemeClr val="tx1"/>
                </a:solidFill>
                <a:latin typeface="Calibri" panose="020B0604020202020204" pitchFamily="2" charset="0"/>
                <a:ea typeface="宋体" panose="02010600030101010101" pitchFamily="2" charset="-122"/>
              </a:defRPr>
            </a:lvl3pPr>
            <a:lvl4pPr marL="1600200" indent="-228600" defTabSz="911225">
              <a:defRPr>
                <a:solidFill>
                  <a:schemeClr val="tx1"/>
                </a:solidFill>
                <a:latin typeface="Calibri" panose="020B0604020202020204" pitchFamily="2" charset="0"/>
                <a:ea typeface="宋体" panose="02010600030101010101" pitchFamily="2" charset="-122"/>
              </a:defRPr>
            </a:lvl4pPr>
            <a:lvl5pPr marL="2057400" indent="-228600" defTabSz="911225">
              <a:defRPr>
                <a:solidFill>
                  <a:schemeClr val="tx1"/>
                </a:solidFill>
                <a:latin typeface="Calibri" panose="020B0604020202020204" pitchFamily="2"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B0604020202020204" pitchFamily="2" charset="0"/>
                <a:ea typeface="宋体" panose="02010600030101010101" pitchFamily="2" charset="-122"/>
              </a:defRPr>
            </a:lvl9pPr>
          </a:lstStyle>
          <a:p>
            <a:pPr>
              <a:lnSpc>
                <a:spcPct val="120000"/>
              </a:lnSpc>
              <a:spcBef>
                <a:spcPct val="20000"/>
              </a:spcBef>
            </a:pPr>
            <a:r>
              <a:rPr lang="zh-CN" altLang="en-US" sz="1400" dirty="0">
                <a:solidFill>
                  <a:schemeClr val="bg1"/>
                </a:solidFill>
                <a:latin typeface="微软雅黑" panose="020B0503020204020204" pitchFamily="82" charset="2"/>
                <a:ea typeface="微软雅黑" panose="020B0503020204020204" pitchFamily="82" charset="2"/>
                <a:sym typeface="Arial" panose="020B0604020202020204" pitchFamily="34" charset="0"/>
              </a:rPr>
              <a:t>点击添加文字说明点击添加文字说明点击添加文字说明点击添加文字说明点击添加文字说明点击添加文字说明点击添加文字说明点击添加文字说明点击添加文字说明点击添加文字说明</a:t>
            </a:r>
            <a:endParaRPr lang="en-US" altLang="zh-CN" sz="1400" dirty="0">
              <a:solidFill>
                <a:schemeClr val="bg1"/>
              </a:solidFill>
              <a:latin typeface="微软雅黑" panose="020B0503020204020204" pitchFamily="82" charset="2"/>
              <a:ea typeface="微软雅黑" panose="020B0503020204020204" pitchFamily="82" charset="2"/>
              <a:sym typeface="Arial" panose="020B0604020202020204" pitchFamily="34" charset="0"/>
            </a:endParaRPr>
          </a:p>
          <a:p>
            <a:pPr>
              <a:lnSpc>
                <a:spcPct val="120000"/>
              </a:lnSpc>
              <a:spcBef>
                <a:spcPct val="20000"/>
              </a:spcBef>
            </a:pPr>
            <a:endParaRPr lang="en-US" altLang="zh-CN" sz="1400" dirty="0">
              <a:solidFill>
                <a:schemeClr val="bg1"/>
              </a:solidFill>
              <a:latin typeface="微软雅黑" panose="020B0503020204020204" pitchFamily="82" charset="2"/>
              <a:ea typeface="微软雅黑" panose="020B0503020204020204" pitchFamily="82" charset="2"/>
              <a:sym typeface="Arial" panose="020B0604020202020204" pitchFamily="34" charset="0"/>
            </a:endParaRPr>
          </a:p>
        </p:txBody>
      </p:sp>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856209" y="1994827"/>
            <a:ext cx="4895511" cy="3673306"/>
          </a:xfrm>
          <a:prstGeom prst="rect">
            <a:avLst/>
          </a:prstGeom>
        </p:spPr>
      </p:pic>
      <p:sp>
        <p:nvSpPr>
          <p:cNvPr id="13" name="矩形 12"/>
          <p:cNvSpPr/>
          <p:nvPr/>
        </p:nvSpPr>
        <p:spPr>
          <a:xfrm>
            <a:off x="247973" y="341556"/>
            <a:ext cx="108488" cy="325464"/>
          </a:xfrm>
          <a:prstGeom prst="rect">
            <a:avLst/>
          </a:pr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47"/>
          <p:cNvSpPr>
            <a:spLocks noChangeArrowheads="1"/>
          </p:cNvSpPr>
          <p:nvPr/>
        </p:nvSpPr>
        <p:spPr bwMode="auto">
          <a:xfrm>
            <a:off x="373639" y="247971"/>
            <a:ext cx="226107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点击添加文字内容</a:t>
            </a:r>
            <a:endParaRPr lang="en-US" altLang="zh-CN"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endParaRPr>
          </a:p>
        </p:txBody>
      </p:sp>
    </p:spTree>
    <p:extLst>
      <p:ext uri="{BB962C8B-B14F-4D97-AF65-F5344CB8AC3E}">
        <p14:creationId xmlns:p14="http://schemas.microsoft.com/office/powerpoint/2010/main" val="1727432902"/>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vertical)">
                                      <p:cBhvr>
                                        <p:cTn id="7" dur="500"/>
                                        <p:tgtEl>
                                          <p:spTgt spid="1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par>
                          <p:cTn id="29" fill="hold">
                            <p:stCondLst>
                              <p:cond delay="2000"/>
                            </p:stCondLst>
                            <p:childTnLst>
                              <p:par>
                                <p:cTn id="30" presetID="16" presetClass="entr" presetSubtype="21"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par>
                          <p:cTn id="33" fill="hold">
                            <p:stCondLst>
                              <p:cond delay="2500"/>
                            </p:stCondLst>
                            <p:childTnLst>
                              <p:par>
                                <p:cTn id="34" presetID="16" presetClass="entr" presetSubtype="21"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barn(inVertical)">
                                      <p:cBhvr>
                                        <p:cTn id="36" dur="500"/>
                                        <p:tgtEl>
                                          <p:spTgt spid="5"/>
                                        </p:tgtEl>
                                      </p:cBhvr>
                                    </p:animEffect>
                                  </p:childTnLst>
                                </p:cTn>
                              </p:par>
                            </p:childTnLst>
                          </p:cTn>
                        </p:par>
                        <p:par>
                          <p:cTn id="37" fill="hold">
                            <p:stCondLst>
                              <p:cond delay="3000"/>
                            </p:stCondLst>
                            <p:childTnLst>
                              <p:par>
                                <p:cTn id="38" presetID="16" presetClass="entr" presetSubtype="21"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barn(inVertical)">
                                      <p:cBhvr>
                                        <p:cTn id="40" dur="500"/>
                                        <p:tgtEl>
                                          <p:spTgt spid="3"/>
                                        </p:tgtEl>
                                      </p:cBhvr>
                                    </p:animEffect>
                                  </p:childTnLst>
                                </p:cTn>
                              </p:par>
                            </p:childTnLst>
                          </p:cTn>
                        </p:par>
                        <p:par>
                          <p:cTn id="41" fill="hold">
                            <p:stCondLst>
                              <p:cond delay="3500"/>
                            </p:stCondLst>
                            <p:childTnLst>
                              <p:par>
                                <p:cTn id="42" presetID="16" presetClass="entr" presetSubtype="2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barn(inVertical)">
                                      <p:cBhvr>
                                        <p:cTn id="44" dur="500"/>
                                        <p:tgtEl>
                                          <p:spTgt spid="7"/>
                                        </p:tgtEl>
                                      </p:cBhvr>
                                    </p:animEffect>
                                  </p:childTnLst>
                                </p:cTn>
                              </p:par>
                            </p:childTnLst>
                          </p:cTn>
                        </p:par>
                        <p:par>
                          <p:cTn id="45" fill="hold">
                            <p:stCondLst>
                              <p:cond delay="4000"/>
                            </p:stCondLst>
                            <p:childTnLst>
                              <p:par>
                                <p:cTn id="46" presetID="42"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1000"/>
                                        <p:tgtEl>
                                          <p:spTgt spid="10"/>
                                        </p:tgtEl>
                                      </p:cBhvr>
                                    </p:animEffect>
                                    <p:anim calcmode="lin" valueType="num">
                                      <p:cBhvr>
                                        <p:cTn id="49" dur="1000" fill="hold"/>
                                        <p:tgtEl>
                                          <p:spTgt spid="10"/>
                                        </p:tgtEl>
                                        <p:attrNameLst>
                                          <p:attrName>ppt_x</p:attrName>
                                        </p:attrNameLst>
                                      </p:cBhvr>
                                      <p:tavLst>
                                        <p:tav tm="0">
                                          <p:val>
                                            <p:strVal val="#ppt_x"/>
                                          </p:val>
                                        </p:tav>
                                        <p:tav tm="100000">
                                          <p:val>
                                            <p:strVal val="#ppt_x"/>
                                          </p:val>
                                        </p:tav>
                                      </p:tavLst>
                                    </p:anim>
                                    <p:anim calcmode="lin" valueType="num">
                                      <p:cBhvr>
                                        <p:cTn id="50" dur="1000" fill="hold"/>
                                        <p:tgtEl>
                                          <p:spTgt spid="10"/>
                                        </p:tgtEl>
                                        <p:attrNameLst>
                                          <p:attrName>ppt_y</p:attrName>
                                        </p:attrNameLst>
                                      </p:cBhvr>
                                      <p:tavLst>
                                        <p:tav tm="0">
                                          <p:val>
                                            <p:strVal val="#ppt_y+.1"/>
                                          </p:val>
                                        </p:tav>
                                        <p:tav tm="100000">
                                          <p:val>
                                            <p:strVal val="#ppt_y"/>
                                          </p:val>
                                        </p:tav>
                                      </p:tavLst>
                                    </p:anim>
                                  </p:childTnLst>
                                </p:cTn>
                              </p:par>
                            </p:childTnLst>
                          </p:cTn>
                        </p:par>
                        <p:par>
                          <p:cTn id="51" fill="hold">
                            <p:stCondLst>
                              <p:cond delay="5000"/>
                            </p:stCondLst>
                            <p:childTnLst>
                              <p:par>
                                <p:cTn id="52" presetID="42" presetClass="entr" presetSubtype="0"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1000"/>
                                        <p:tgtEl>
                                          <p:spTgt spid="11"/>
                                        </p:tgtEl>
                                      </p:cBhvr>
                                    </p:animEffect>
                                    <p:anim calcmode="lin" valueType="num">
                                      <p:cBhvr>
                                        <p:cTn id="55" dur="1000" fill="hold"/>
                                        <p:tgtEl>
                                          <p:spTgt spid="11"/>
                                        </p:tgtEl>
                                        <p:attrNameLst>
                                          <p:attrName>ppt_x</p:attrName>
                                        </p:attrNameLst>
                                      </p:cBhvr>
                                      <p:tavLst>
                                        <p:tav tm="0">
                                          <p:val>
                                            <p:strVal val="#ppt_x"/>
                                          </p:val>
                                        </p:tav>
                                        <p:tav tm="100000">
                                          <p:val>
                                            <p:strVal val="#ppt_x"/>
                                          </p:val>
                                        </p:tav>
                                      </p:tavLst>
                                    </p:anim>
                                    <p:anim calcmode="lin" valueType="num">
                                      <p:cBhvr>
                                        <p:cTn id="5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animBg="1"/>
      <p:bldP spid="7" grpId="0" animBg="1"/>
      <p:bldP spid="8" grpId="0" animBg="1"/>
      <p:bldP spid="9" grpId="0"/>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bwMode="auto">
          <a:xfrm rot="5400000">
            <a:off x="1132048" y="2455105"/>
            <a:ext cx="3139868" cy="1618071"/>
          </a:xfrm>
          <a:prstGeom prst="roundRect">
            <a:avLst>
              <a:gd name="adj" fmla="val 50000"/>
            </a:avLst>
          </a:prstGeom>
          <a:solidFill>
            <a:srgbClr val="F83739"/>
          </a:solidFill>
          <a:ln w="34925" cap="flat" cmpd="sng" algn="ctr">
            <a:noFill/>
            <a:prstDash val="solid"/>
          </a:ln>
          <a:effectLst/>
        </p:spPr>
        <p:txBody>
          <a:bodyPr anchor="ctr"/>
          <a:lstStyle/>
          <a:p>
            <a:pPr algn="ctr" defTabSz="1219170">
              <a:defRPr/>
            </a:pPr>
            <a:endParaRPr lang="zh-CN" altLang="en-US" sz="2133" kern="0">
              <a:solidFill>
                <a:prstClr val="white"/>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2006691" y="1807943"/>
            <a:ext cx="1390576" cy="1340499"/>
            <a:chOff x="2006691" y="1807943"/>
            <a:chExt cx="1390576" cy="1340499"/>
          </a:xfrm>
        </p:grpSpPr>
        <p:sp>
          <p:nvSpPr>
            <p:cNvPr id="22" name="椭圆 21"/>
            <p:cNvSpPr/>
            <p:nvPr/>
          </p:nvSpPr>
          <p:spPr bwMode="auto">
            <a:xfrm>
              <a:off x="2069446" y="1881685"/>
              <a:ext cx="1265067" cy="1266757"/>
            </a:xfrm>
            <a:prstGeom prst="ellipse">
              <a:avLst/>
            </a:prstGeom>
            <a:solidFill>
              <a:sysClr val="window" lastClr="FFFFFF"/>
            </a:solidFill>
            <a:ln w="25400" cap="flat" cmpd="sng" algn="ctr">
              <a:noFill/>
              <a:prstDash val="solid"/>
            </a:ln>
            <a:effectLst/>
          </p:spPr>
          <p:txBody>
            <a:bodyPr anchor="ctr"/>
            <a:lstStyle/>
            <a:p>
              <a:pPr algn="ctr" defTabSz="1219170">
                <a:defRPr/>
              </a:pPr>
              <a:endParaRPr lang="zh-CN" altLang="en-US" sz="2400" kern="0">
                <a:solidFill>
                  <a:prstClr val="white"/>
                </a:solidFill>
                <a:latin typeface="微软雅黑" panose="020B0503020204020204" pitchFamily="34" charset="-122"/>
                <a:ea typeface="微软雅黑" panose="020B0503020204020204" pitchFamily="34" charset="-122"/>
              </a:endParaRPr>
            </a:p>
          </p:txBody>
        </p:sp>
        <p:sp>
          <p:nvSpPr>
            <p:cNvPr id="23" name="Text Box 39"/>
            <p:cNvSpPr txBox="1">
              <a:spLocks noChangeArrowheads="1"/>
            </p:cNvSpPr>
            <p:nvPr/>
          </p:nvSpPr>
          <p:spPr bwMode="auto">
            <a:xfrm>
              <a:off x="2006691" y="1807943"/>
              <a:ext cx="1390576" cy="985013"/>
            </a:xfrm>
            <a:prstGeom prst="rect">
              <a:avLst/>
            </a:prstGeom>
            <a:noFill/>
            <a:ln w="9525">
              <a:noFill/>
              <a:miter lim="800000"/>
              <a:headEnd/>
              <a:tailEnd/>
            </a:ln>
          </p:spPr>
          <p:txBody>
            <a:bodyPr lIns="0" tIns="0" rIns="0" bIns="0">
              <a:spAutoFit/>
              <a:scene3d>
                <a:camera prst="orthographicFront"/>
                <a:lightRig rig="soft" dir="tl">
                  <a:rot lat="0" lon="0" rev="0"/>
                </a:lightRig>
              </a:scene3d>
              <a:sp3d contourW="25400" prstMaterial="matte">
                <a:contourClr>
                  <a:schemeClr val="accent2">
                    <a:tint val="20000"/>
                  </a:schemeClr>
                </a:contourClr>
              </a:sp3d>
            </a:bodyPr>
            <a:lstStyle/>
            <a:p>
              <a:pPr algn="ctr" defTabSz="1219170">
                <a:lnSpc>
                  <a:spcPct val="150000"/>
                </a:lnSpc>
                <a:buClr>
                  <a:prstClr val="white"/>
                </a:buClr>
                <a:defRPr/>
              </a:pPr>
              <a:r>
                <a:rPr lang="en-US" altLang="zh-CN" sz="4267" b="1" kern="0" spc="67" dirty="0">
                  <a:ln w="11430"/>
                  <a:solidFill>
                    <a:prstClr val="black">
                      <a:lumMod val="65000"/>
                      <a:lumOff val="35000"/>
                    </a:prstClr>
                  </a:solidFill>
                  <a:latin typeface="微软雅黑" panose="020B0503020204020204" pitchFamily="34" charset="-122"/>
                  <a:ea typeface="微软雅黑" panose="020B0503020204020204" pitchFamily="34" charset="-122"/>
                  <a:cs typeface="Arial" pitchFamily="34" charset="0"/>
                </a:rPr>
                <a:t>1</a:t>
              </a:r>
            </a:p>
          </p:txBody>
        </p:sp>
        <p:sp>
          <p:nvSpPr>
            <p:cNvPr id="24" name="矩形 261"/>
            <p:cNvSpPr>
              <a:spLocks noChangeArrowheads="1"/>
            </p:cNvSpPr>
            <p:nvPr/>
          </p:nvSpPr>
          <p:spPr bwMode="auto">
            <a:xfrm>
              <a:off x="2168503" y="260264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9170">
                <a:defRPr/>
              </a:pPr>
              <a:r>
                <a:rPr lang="zh-CN" altLang="en-US" sz="1600" kern="0" dirty="0">
                  <a:solidFill>
                    <a:prstClr val="black">
                      <a:lumMod val="65000"/>
                      <a:lumOff val="35000"/>
                    </a:prstClr>
                  </a:solidFill>
                  <a:latin typeface="微软雅黑" panose="020B0503020204020204" pitchFamily="34" charset="-122"/>
                  <a:ea typeface="微软雅黑" panose="020B0503020204020204" pitchFamily="34" charset="-122"/>
                </a:rPr>
                <a:t>添加标题</a:t>
              </a:r>
            </a:p>
          </p:txBody>
        </p:sp>
      </p:grpSp>
      <p:sp>
        <p:nvSpPr>
          <p:cNvPr id="25" name="Text Box 39"/>
          <p:cNvSpPr txBox="1">
            <a:spLocks noChangeArrowheads="1"/>
          </p:cNvSpPr>
          <p:nvPr/>
        </p:nvSpPr>
        <p:spPr bwMode="auto">
          <a:xfrm>
            <a:off x="1999354" y="3306652"/>
            <a:ext cx="1448254" cy="769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algn="ctr" defTabSz="1219170">
              <a:spcBef>
                <a:spcPct val="0"/>
              </a:spcBef>
              <a:defRPr/>
            </a:pPr>
            <a:r>
              <a:rPr lang="zh-CN" altLang="en-US" sz="1467" kern="0" dirty="0">
                <a:solidFill>
                  <a:prstClr val="white"/>
                </a:solidFill>
                <a:latin typeface="微软雅黑" panose="020B0503020204020204" pitchFamily="34" charset="-122"/>
                <a:ea typeface="微软雅黑" panose="020B0503020204020204" pitchFamily="34" charset="-122"/>
              </a:rPr>
              <a:t>点击添加文字点击添加文字</a:t>
            </a:r>
            <a:endParaRPr lang="en-US" altLang="zh-CN" sz="1467" kern="0" dirty="0">
              <a:solidFill>
                <a:prstClr val="white"/>
              </a:solidFill>
              <a:latin typeface="微软雅黑" panose="020B0503020204020204" pitchFamily="34" charset="-122"/>
              <a:ea typeface="微软雅黑" panose="020B0503020204020204" pitchFamily="34" charset="-122"/>
            </a:endParaRPr>
          </a:p>
          <a:p>
            <a:pPr algn="ctr" defTabSz="1219170">
              <a:spcBef>
                <a:spcPct val="0"/>
              </a:spcBef>
              <a:defRPr/>
            </a:pPr>
            <a:r>
              <a:rPr lang="zh-CN" altLang="en-US" sz="1467" kern="0" dirty="0">
                <a:solidFill>
                  <a:prstClr val="white"/>
                </a:solidFill>
                <a:latin typeface="微软雅黑" panose="020B0503020204020204" pitchFamily="34" charset="-122"/>
                <a:ea typeface="微软雅黑" panose="020B0503020204020204" pitchFamily="34" charset="-122"/>
              </a:rPr>
              <a:t>添加文字</a:t>
            </a:r>
            <a:endParaRPr lang="en-US" altLang="zh-CN" sz="1467" kern="0" dirty="0">
              <a:solidFill>
                <a:prstClr val="white"/>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2860572" y="5555033"/>
            <a:ext cx="6594627" cy="738664"/>
          </a:xfrm>
          <a:prstGeom prst="rect">
            <a:avLst/>
          </a:prstGeom>
          <a:noFill/>
        </p:spPr>
        <p:txBody>
          <a:bodyPr wrap="square" rtlCol="0">
            <a:spAutoFit/>
          </a:bodyPr>
          <a:lstStyle/>
          <a:p>
            <a:pPr defTabSz="1219170">
              <a:spcBef>
                <a:spcPct val="0"/>
              </a:spcBef>
              <a:defRPr/>
            </a:pPr>
            <a:r>
              <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rPr>
              <a:t>点击添加文字点击添加文字添加文字点击添加文字点击添加文字添加文字点击添加文字点击添加文字添加文字点击添加文字点击添加文字添加文字</a:t>
            </a:r>
            <a:endParaRPr lang="en-US" altLang="zh-CN" sz="14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1219170">
              <a:spcBef>
                <a:spcPct val="0"/>
              </a:spcBef>
              <a:defRPr/>
            </a:pPr>
            <a:endParaRPr lang="en-US" altLang="zh-CN" sz="14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圆角矩形 31"/>
          <p:cNvSpPr/>
          <p:nvPr/>
        </p:nvSpPr>
        <p:spPr bwMode="auto">
          <a:xfrm rot="5400000">
            <a:off x="3447679" y="2455105"/>
            <a:ext cx="3139868" cy="1618071"/>
          </a:xfrm>
          <a:prstGeom prst="roundRect">
            <a:avLst>
              <a:gd name="adj" fmla="val 50000"/>
            </a:avLst>
          </a:prstGeom>
          <a:solidFill>
            <a:srgbClr val="FB7047"/>
          </a:solidFill>
          <a:ln w="34925" cap="flat" cmpd="sng" algn="ctr">
            <a:noFill/>
            <a:prstDash val="solid"/>
          </a:ln>
          <a:effectLst/>
        </p:spPr>
        <p:txBody>
          <a:bodyPr anchor="ctr"/>
          <a:lstStyle/>
          <a:p>
            <a:pPr algn="ctr" defTabSz="1219170">
              <a:defRPr/>
            </a:pPr>
            <a:endParaRPr lang="zh-CN" altLang="en-US" sz="2133" kern="0">
              <a:solidFill>
                <a:prstClr val="white"/>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4322322" y="1807943"/>
            <a:ext cx="1390576" cy="1340499"/>
            <a:chOff x="4322322" y="1807943"/>
            <a:chExt cx="1390576" cy="1340499"/>
          </a:xfrm>
        </p:grpSpPr>
        <p:sp>
          <p:nvSpPr>
            <p:cNvPr id="33" name="椭圆 32"/>
            <p:cNvSpPr/>
            <p:nvPr/>
          </p:nvSpPr>
          <p:spPr bwMode="auto">
            <a:xfrm>
              <a:off x="4385078" y="1881685"/>
              <a:ext cx="1265068" cy="1266757"/>
            </a:xfrm>
            <a:prstGeom prst="ellipse">
              <a:avLst/>
            </a:prstGeom>
            <a:solidFill>
              <a:sysClr val="window" lastClr="FFFFFF"/>
            </a:solidFill>
            <a:ln w="25400" cap="flat" cmpd="sng" algn="ctr">
              <a:noFill/>
              <a:prstDash val="solid"/>
            </a:ln>
            <a:effectLst/>
          </p:spPr>
          <p:txBody>
            <a:bodyPr anchor="ctr"/>
            <a:lstStyle/>
            <a:p>
              <a:pPr algn="ctr" defTabSz="1219170">
                <a:defRPr/>
              </a:pPr>
              <a:endParaRPr lang="zh-CN" altLang="en-US" sz="2400" kern="0">
                <a:solidFill>
                  <a:prstClr val="white"/>
                </a:solidFill>
                <a:latin typeface="微软雅黑" panose="020B0503020204020204" pitchFamily="34" charset="-122"/>
                <a:ea typeface="微软雅黑" panose="020B0503020204020204" pitchFamily="34" charset="-122"/>
              </a:endParaRPr>
            </a:p>
          </p:txBody>
        </p:sp>
        <p:sp>
          <p:nvSpPr>
            <p:cNvPr id="34" name="Text Box 39"/>
            <p:cNvSpPr txBox="1">
              <a:spLocks noChangeArrowheads="1"/>
            </p:cNvSpPr>
            <p:nvPr/>
          </p:nvSpPr>
          <p:spPr bwMode="auto">
            <a:xfrm>
              <a:off x="4322322" y="1807943"/>
              <a:ext cx="1390576" cy="985013"/>
            </a:xfrm>
            <a:prstGeom prst="rect">
              <a:avLst/>
            </a:prstGeom>
            <a:noFill/>
            <a:ln w="9525">
              <a:noFill/>
              <a:miter lim="800000"/>
              <a:headEnd/>
              <a:tailEnd/>
            </a:ln>
          </p:spPr>
          <p:txBody>
            <a:bodyPr lIns="0" tIns="0" rIns="0" bIns="0">
              <a:spAutoFit/>
              <a:scene3d>
                <a:camera prst="orthographicFront"/>
                <a:lightRig rig="soft" dir="tl">
                  <a:rot lat="0" lon="0" rev="0"/>
                </a:lightRig>
              </a:scene3d>
              <a:sp3d contourW="25400" prstMaterial="matte">
                <a:contourClr>
                  <a:schemeClr val="accent2">
                    <a:tint val="20000"/>
                  </a:schemeClr>
                </a:contourClr>
              </a:sp3d>
            </a:bodyPr>
            <a:lstStyle/>
            <a:p>
              <a:pPr algn="ctr" defTabSz="1219170">
                <a:lnSpc>
                  <a:spcPct val="150000"/>
                </a:lnSpc>
                <a:buClr>
                  <a:prstClr val="white"/>
                </a:buClr>
                <a:defRPr/>
              </a:pPr>
              <a:r>
                <a:rPr lang="en-US" altLang="zh-CN" sz="4267" b="1" kern="0" spc="67" dirty="0">
                  <a:ln w="11430"/>
                  <a:solidFill>
                    <a:prstClr val="black">
                      <a:lumMod val="65000"/>
                      <a:lumOff val="35000"/>
                    </a:prstClr>
                  </a:solidFill>
                  <a:latin typeface="微软雅黑" panose="020B0503020204020204" pitchFamily="34" charset="-122"/>
                  <a:ea typeface="微软雅黑" panose="020B0503020204020204" pitchFamily="34" charset="-122"/>
                  <a:cs typeface="Arial" pitchFamily="34" charset="0"/>
                </a:rPr>
                <a:t>2</a:t>
              </a:r>
            </a:p>
          </p:txBody>
        </p:sp>
        <p:sp>
          <p:nvSpPr>
            <p:cNvPr id="35" name="矩形 261"/>
            <p:cNvSpPr>
              <a:spLocks noChangeArrowheads="1"/>
            </p:cNvSpPr>
            <p:nvPr/>
          </p:nvSpPr>
          <p:spPr bwMode="auto">
            <a:xfrm>
              <a:off x="4484133" y="2602643"/>
              <a:ext cx="1005403"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9170">
                <a:defRPr/>
              </a:pPr>
              <a:r>
                <a:rPr lang="zh-CN" altLang="en-US" sz="1600" kern="0" dirty="0">
                  <a:solidFill>
                    <a:prstClr val="black">
                      <a:lumMod val="65000"/>
                      <a:lumOff val="35000"/>
                    </a:prstClr>
                  </a:solidFill>
                  <a:latin typeface="微软雅黑" panose="020B0503020204020204" pitchFamily="34" charset="-122"/>
                  <a:ea typeface="微软雅黑" panose="020B0503020204020204" pitchFamily="34" charset="-122"/>
                </a:rPr>
                <a:t>添加标题</a:t>
              </a:r>
            </a:p>
          </p:txBody>
        </p:sp>
      </p:grpSp>
      <p:sp>
        <p:nvSpPr>
          <p:cNvPr id="36" name="Text Box 39"/>
          <p:cNvSpPr txBox="1">
            <a:spLocks noChangeArrowheads="1"/>
          </p:cNvSpPr>
          <p:nvPr/>
        </p:nvSpPr>
        <p:spPr bwMode="auto">
          <a:xfrm>
            <a:off x="4293484" y="3306652"/>
            <a:ext cx="1448254" cy="769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algn="ctr" defTabSz="1219170">
              <a:spcBef>
                <a:spcPct val="0"/>
              </a:spcBef>
              <a:defRPr/>
            </a:pPr>
            <a:r>
              <a:rPr lang="zh-CN" altLang="en-US" sz="1467" kern="0" dirty="0">
                <a:solidFill>
                  <a:prstClr val="white"/>
                </a:solidFill>
                <a:latin typeface="微软雅黑" panose="020B0503020204020204" pitchFamily="34" charset="-122"/>
                <a:ea typeface="微软雅黑" panose="020B0503020204020204" pitchFamily="34" charset="-122"/>
              </a:rPr>
              <a:t>点击添加文字点击添加文字</a:t>
            </a:r>
            <a:endParaRPr lang="en-US" altLang="zh-CN" sz="1467" kern="0" dirty="0">
              <a:solidFill>
                <a:prstClr val="white"/>
              </a:solidFill>
              <a:latin typeface="微软雅黑" panose="020B0503020204020204" pitchFamily="34" charset="-122"/>
              <a:ea typeface="微软雅黑" panose="020B0503020204020204" pitchFamily="34" charset="-122"/>
            </a:endParaRPr>
          </a:p>
          <a:p>
            <a:pPr algn="ctr" defTabSz="1219170">
              <a:spcBef>
                <a:spcPct val="0"/>
              </a:spcBef>
              <a:defRPr/>
            </a:pPr>
            <a:r>
              <a:rPr lang="zh-CN" altLang="en-US" sz="1467" kern="0" dirty="0">
                <a:solidFill>
                  <a:prstClr val="white"/>
                </a:solidFill>
                <a:latin typeface="微软雅黑" panose="020B0503020204020204" pitchFamily="34" charset="-122"/>
                <a:ea typeface="微软雅黑" panose="020B0503020204020204" pitchFamily="34" charset="-122"/>
              </a:rPr>
              <a:t>添加文字</a:t>
            </a:r>
            <a:endParaRPr lang="en-US" altLang="zh-CN" sz="1467" kern="0" dirty="0">
              <a:solidFill>
                <a:prstClr val="white"/>
              </a:solidFill>
              <a:latin typeface="微软雅黑" panose="020B0503020204020204" pitchFamily="34" charset="-122"/>
              <a:ea typeface="微软雅黑" panose="020B0503020204020204" pitchFamily="34" charset="-122"/>
            </a:endParaRPr>
          </a:p>
        </p:txBody>
      </p:sp>
      <p:sp>
        <p:nvSpPr>
          <p:cNvPr id="38" name="圆角矩形 37"/>
          <p:cNvSpPr/>
          <p:nvPr/>
        </p:nvSpPr>
        <p:spPr bwMode="auto">
          <a:xfrm rot="5400000">
            <a:off x="5768377" y="2455105"/>
            <a:ext cx="3139868" cy="1618071"/>
          </a:xfrm>
          <a:prstGeom prst="roundRect">
            <a:avLst>
              <a:gd name="adj" fmla="val 50000"/>
            </a:avLst>
          </a:prstGeom>
          <a:solidFill>
            <a:srgbClr val="DE5968"/>
          </a:solidFill>
          <a:ln w="34925" cap="flat" cmpd="sng" algn="ctr">
            <a:noFill/>
            <a:prstDash val="solid"/>
          </a:ln>
          <a:effectLst/>
        </p:spPr>
        <p:txBody>
          <a:bodyPr anchor="ctr"/>
          <a:lstStyle/>
          <a:p>
            <a:pPr algn="ctr" defTabSz="1219170">
              <a:defRPr/>
            </a:pPr>
            <a:endParaRPr lang="zh-CN" altLang="en-US" sz="2133" kern="0">
              <a:solidFill>
                <a:prstClr val="white"/>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6643020" y="1807943"/>
            <a:ext cx="1390576" cy="1340499"/>
            <a:chOff x="6643020" y="1807943"/>
            <a:chExt cx="1390576" cy="1340499"/>
          </a:xfrm>
        </p:grpSpPr>
        <p:sp>
          <p:nvSpPr>
            <p:cNvPr id="39" name="椭圆 38"/>
            <p:cNvSpPr/>
            <p:nvPr/>
          </p:nvSpPr>
          <p:spPr bwMode="auto">
            <a:xfrm>
              <a:off x="6705778" y="1881685"/>
              <a:ext cx="1265068" cy="1266757"/>
            </a:xfrm>
            <a:prstGeom prst="ellipse">
              <a:avLst/>
            </a:prstGeom>
            <a:solidFill>
              <a:sysClr val="window" lastClr="FFFFFF"/>
            </a:solidFill>
            <a:ln w="25400" cap="flat" cmpd="sng" algn="ctr">
              <a:noFill/>
              <a:prstDash val="solid"/>
            </a:ln>
            <a:effectLst/>
          </p:spPr>
          <p:txBody>
            <a:bodyPr anchor="ctr"/>
            <a:lstStyle/>
            <a:p>
              <a:pPr algn="ctr" defTabSz="1219170">
                <a:defRPr/>
              </a:pPr>
              <a:endParaRPr lang="zh-CN" altLang="en-US" sz="2400" kern="0">
                <a:solidFill>
                  <a:prstClr val="white"/>
                </a:solidFill>
                <a:latin typeface="微软雅黑" panose="020B0503020204020204" pitchFamily="34" charset="-122"/>
                <a:ea typeface="微软雅黑" panose="020B0503020204020204" pitchFamily="34" charset="-122"/>
              </a:endParaRPr>
            </a:p>
          </p:txBody>
        </p:sp>
        <p:sp>
          <p:nvSpPr>
            <p:cNvPr id="40" name="Text Box 39"/>
            <p:cNvSpPr txBox="1">
              <a:spLocks noChangeArrowheads="1"/>
            </p:cNvSpPr>
            <p:nvPr/>
          </p:nvSpPr>
          <p:spPr bwMode="auto">
            <a:xfrm>
              <a:off x="6643020" y="1807943"/>
              <a:ext cx="1390576" cy="985013"/>
            </a:xfrm>
            <a:prstGeom prst="rect">
              <a:avLst/>
            </a:prstGeom>
            <a:noFill/>
            <a:ln w="9525">
              <a:noFill/>
              <a:miter lim="800000"/>
              <a:headEnd/>
              <a:tailEnd/>
            </a:ln>
          </p:spPr>
          <p:txBody>
            <a:bodyPr lIns="0" tIns="0" rIns="0" bIns="0">
              <a:spAutoFit/>
              <a:scene3d>
                <a:camera prst="orthographicFront"/>
                <a:lightRig rig="soft" dir="tl">
                  <a:rot lat="0" lon="0" rev="0"/>
                </a:lightRig>
              </a:scene3d>
              <a:sp3d contourW="25400" prstMaterial="matte">
                <a:contourClr>
                  <a:schemeClr val="accent2">
                    <a:tint val="20000"/>
                  </a:schemeClr>
                </a:contourClr>
              </a:sp3d>
            </a:bodyPr>
            <a:lstStyle/>
            <a:p>
              <a:pPr algn="ctr" defTabSz="1219170">
                <a:lnSpc>
                  <a:spcPct val="150000"/>
                </a:lnSpc>
                <a:buClr>
                  <a:prstClr val="white"/>
                </a:buClr>
                <a:defRPr/>
              </a:pPr>
              <a:r>
                <a:rPr lang="en-US" altLang="zh-CN" sz="4267" b="1" kern="0" spc="67" dirty="0">
                  <a:ln w="11430"/>
                  <a:solidFill>
                    <a:prstClr val="black">
                      <a:lumMod val="65000"/>
                      <a:lumOff val="35000"/>
                    </a:prstClr>
                  </a:solidFill>
                  <a:latin typeface="微软雅黑" panose="020B0503020204020204" pitchFamily="34" charset="-122"/>
                  <a:ea typeface="微软雅黑" panose="020B0503020204020204" pitchFamily="34" charset="-122"/>
                  <a:cs typeface="Arial" pitchFamily="34" charset="0"/>
                </a:rPr>
                <a:t>3</a:t>
              </a:r>
            </a:p>
          </p:txBody>
        </p:sp>
        <p:sp>
          <p:nvSpPr>
            <p:cNvPr id="41" name="矩形 261"/>
            <p:cNvSpPr>
              <a:spLocks noChangeArrowheads="1"/>
            </p:cNvSpPr>
            <p:nvPr/>
          </p:nvSpPr>
          <p:spPr bwMode="auto">
            <a:xfrm>
              <a:off x="6804832" y="2602643"/>
              <a:ext cx="1005403"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9170">
                <a:defRPr/>
              </a:pPr>
              <a:r>
                <a:rPr lang="zh-CN" altLang="en-US" sz="1600" kern="0" dirty="0">
                  <a:solidFill>
                    <a:prstClr val="black">
                      <a:lumMod val="65000"/>
                      <a:lumOff val="35000"/>
                    </a:prstClr>
                  </a:solidFill>
                  <a:latin typeface="微软雅黑" panose="020B0503020204020204" pitchFamily="34" charset="-122"/>
                  <a:ea typeface="微软雅黑" panose="020B0503020204020204" pitchFamily="34" charset="-122"/>
                </a:rPr>
                <a:t>添加标题</a:t>
              </a:r>
            </a:p>
          </p:txBody>
        </p:sp>
      </p:grpSp>
      <p:sp>
        <p:nvSpPr>
          <p:cNvPr id="42" name="Text Box 39"/>
          <p:cNvSpPr txBox="1">
            <a:spLocks noChangeArrowheads="1"/>
          </p:cNvSpPr>
          <p:nvPr/>
        </p:nvSpPr>
        <p:spPr bwMode="auto">
          <a:xfrm>
            <a:off x="6620822" y="3306652"/>
            <a:ext cx="1448254" cy="769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algn="ctr" defTabSz="1219170">
              <a:spcBef>
                <a:spcPct val="0"/>
              </a:spcBef>
              <a:defRPr/>
            </a:pPr>
            <a:r>
              <a:rPr lang="zh-CN" altLang="en-US" sz="1467" kern="0" dirty="0">
                <a:solidFill>
                  <a:prstClr val="white"/>
                </a:solidFill>
                <a:latin typeface="微软雅黑" panose="020B0503020204020204" pitchFamily="34" charset="-122"/>
                <a:ea typeface="微软雅黑" panose="020B0503020204020204" pitchFamily="34" charset="-122"/>
              </a:rPr>
              <a:t>点击添加文字点击添加文字</a:t>
            </a:r>
            <a:endParaRPr lang="en-US" altLang="zh-CN" sz="1467" kern="0" dirty="0">
              <a:solidFill>
                <a:prstClr val="white"/>
              </a:solidFill>
              <a:latin typeface="微软雅黑" panose="020B0503020204020204" pitchFamily="34" charset="-122"/>
              <a:ea typeface="微软雅黑" panose="020B0503020204020204" pitchFamily="34" charset="-122"/>
            </a:endParaRPr>
          </a:p>
          <a:p>
            <a:pPr algn="ctr" defTabSz="1219170">
              <a:spcBef>
                <a:spcPct val="0"/>
              </a:spcBef>
              <a:defRPr/>
            </a:pPr>
            <a:r>
              <a:rPr lang="zh-CN" altLang="en-US" sz="1467" kern="0" dirty="0">
                <a:solidFill>
                  <a:prstClr val="white"/>
                </a:solidFill>
                <a:latin typeface="微软雅黑" panose="020B0503020204020204" pitchFamily="34" charset="-122"/>
                <a:ea typeface="微软雅黑" panose="020B0503020204020204" pitchFamily="34" charset="-122"/>
              </a:rPr>
              <a:t>添加文字</a:t>
            </a:r>
            <a:endParaRPr lang="en-US" altLang="zh-CN" sz="1467" kern="0" dirty="0">
              <a:solidFill>
                <a:prstClr val="white"/>
              </a:solidFill>
              <a:latin typeface="微软雅黑" panose="020B0503020204020204" pitchFamily="34" charset="-122"/>
              <a:ea typeface="微软雅黑" panose="020B0503020204020204" pitchFamily="34" charset="-122"/>
            </a:endParaRPr>
          </a:p>
        </p:txBody>
      </p:sp>
      <p:sp>
        <p:nvSpPr>
          <p:cNvPr id="44" name="圆角矩形 43"/>
          <p:cNvSpPr/>
          <p:nvPr/>
        </p:nvSpPr>
        <p:spPr bwMode="auto">
          <a:xfrm rot="5400000">
            <a:off x="8026583" y="2455105"/>
            <a:ext cx="3139868" cy="1618071"/>
          </a:xfrm>
          <a:prstGeom prst="roundRect">
            <a:avLst>
              <a:gd name="adj" fmla="val 50000"/>
            </a:avLst>
          </a:prstGeom>
          <a:solidFill>
            <a:srgbClr val="9453C9"/>
          </a:solidFill>
          <a:ln w="34925" cap="flat" cmpd="sng" algn="ctr">
            <a:noFill/>
            <a:prstDash val="solid"/>
          </a:ln>
          <a:effectLst/>
        </p:spPr>
        <p:txBody>
          <a:bodyPr anchor="ctr"/>
          <a:lstStyle/>
          <a:p>
            <a:pPr algn="ctr" defTabSz="1219170">
              <a:defRPr/>
            </a:pPr>
            <a:endParaRPr lang="zh-CN" altLang="en-US" sz="2133" kern="0">
              <a:solidFill>
                <a:prstClr val="white"/>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8901226" y="1807943"/>
            <a:ext cx="1390576" cy="1340499"/>
            <a:chOff x="8901226" y="1807943"/>
            <a:chExt cx="1390576" cy="1340499"/>
          </a:xfrm>
        </p:grpSpPr>
        <p:sp>
          <p:nvSpPr>
            <p:cNvPr id="45" name="椭圆 44"/>
            <p:cNvSpPr/>
            <p:nvPr/>
          </p:nvSpPr>
          <p:spPr bwMode="auto">
            <a:xfrm>
              <a:off x="8963981" y="1881685"/>
              <a:ext cx="1265067" cy="1266757"/>
            </a:xfrm>
            <a:prstGeom prst="ellipse">
              <a:avLst/>
            </a:prstGeom>
            <a:solidFill>
              <a:sysClr val="window" lastClr="FFFFFF"/>
            </a:solidFill>
            <a:ln w="25400" cap="flat" cmpd="sng" algn="ctr">
              <a:noFill/>
              <a:prstDash val="solid"/>
            </a:ln>
            <a:effectLst/>
          </p:spPr>
          <p:txBody>
            <a:bodyPr anchor="ctr"/>
            <a:lstStyle/>
            <a:p>
              <a:pPr algn="ctr" defTabSz="1219170">
                <a:defRPr/>
              </a:pPr>
              <a:endParaRPr lang="zh-CN" altLang="en-US" sz="2400" kern="0">
                <a:solidFill>
                  <a:prstClr val="white"/>
                </a:solidFill>
                <a:latin typeface="微软雅黑" panose="020B0503020204020204" pitchFamily="34" charset="-122"/>
                <a:ea typeface="微软雅黑" panose="020B0503020204020204" pitchFamily="34" charset="-122"/>
              </a:endParaRPr>
            </a:p>
          </p:txBody>
        </p:sp>
        <p:sp>
          <p:nvSpPr>
            <p:cNvPr id="46" name="Text Box 39"/>
            <p:cNvSpPr txBox="1">
              <a:spLocks noChangeArrowheads="1"/>
            </p:cNvSpPr>
            <p:nvPr/>
          </p:nvSpPr>
          <p:spPr bwMode="auto">
            <a:xfrm>
              <a:off x="8901226" y="1807943"/>
              <a:ext cx="1390576" cy="985013"/>
            </a:xfrm>
            <a:prstGeom prst="rect">
              <a:avLst/>
            </a:prstGeom>
            <a:noFill/>
            <a:ln w="9525">
              <a:noFill/>
              <a:miter lim="800000"/>
              <a:headEnd/>
              <a:tailEnd/>
            </a:ln>
          </p:spPr>
          <p:txBody>
            <a:bodyPr lIns="0" tIns="0" rIns="0" bIns="0">
              <a:spAutoFit/>
              <a:scene3d>
                <a:camera prst="orthographicFront"/>
                <a:lightRig rig="soft" dir="tl">
                  <a:rot lat="0" lon="0" rev="0"/>
                </a:lightRig>
              </a:scene3d>
              <a:sp3d contourW="25400" prstMaterial="matte">
                <a:contourClr>
                  <a:schemeClr val="accent2">
                    <a:tint val="20000"/>
                  </a:schemeClr>
                </a:contourClr>
              </a:sp3d>
            </a:bodyPr>
            <a:lstStyle/>
            <a:p>
              <a:pPr algn="ctr" defTabSz="1219170">
                <a:lnSpc>
                  <a:spcPct val="150000"/>
                </a:lnSpc>
                <a:buClr>
                  <a:prstClr val="white"/>
                </a:buClr>
                <a:defRPr/>
              </a:pPr>
              <a:r>
                <a:rPr lang="en-US" altLang="zh-CN" sz="4267" b="1" kern="0" spc="67" dirty="0">
                  <a:ln w="11430"/>
                  <a:solidFill>
                    <a:prstClr val="black">
                      <a:lumMod val="65000"/>
                      <a:lumOff val="35000"/>
                    </a:prstClr>
                  </a:solidFill>
                  <a:latin typeface="微软雅黑" panose="020B0503020204020204" pitchFamily="34" charset="-122"/>
                  <a:ea typeface="微软雅黑" panose="020B0503020204020204" pitchFamily="34" charset="-122"/>
                  <a:cs typeface="Arial" pitchFamily="34" charset="0"/>
                </a:rPr>
                <a:t>4</a:t>
              </a:r>
            </a:p>
          </p:txBody>
        </p:sp>
        <p:sp>
          <p:nvSpPr>
            <p:cNvPr id="47" name="矩形 261"/>
            <p:cNvSpPr>
              <a:spLocks noChangeArrowheads="1"/>
            </p:cNvSpPr>
            <p:nvPr/>
          </p:nvSpPr>
          <p:spPr bwMode="auto">
            <a:xfrm>
              <a:off x="9063038" y="2602643"/>
              <a:ext cx="1005403"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9170">
                <a:defRPr/>
              </a:pPr>
              <a:r>
                <a:rPr lang="zh-CN" altLang="en-US" sz="1600" kern="0" dirty="0">
                  <a:solidFill>
                    <a:prstClr val="black">
                      <a:lumMod val="65000"/>
                      <a:lumOff val="35000"/>
                    </a:prstClr>
                  </a:solidFill>
                  <a:latin typeface="微软雅黑" panose="020B0503020204020204" pitchFamily="34" charset="-122"/>
                  <a:ea typeface="微软雅黑" panose="020B0503020204020204" pitchFamily="34" charset="-122"/>
                </a:rPr>
                <a:t>添加标题</a:t>
              </a:r>
            </a:p>
          </p:txBody>
        </p:sp>
      </p:grpSp>
      <p:sp>
        <p:nvSpPr>
          <p:cNvPr id="48" name="Text Box 39"/>
          <p:cNvSpPr txBox="1">
            <a:spLocks noChangeArrowheads="1"/>
          </p:cNvSpPr>
          <p:nvPr/>
        </p:nvSpPr>
        <p:spPr bwMode="auto">
          <a:xfrm>
            <a:off x="8872388" y="3306652"/>
            <a:ext cx="1448254" cy="769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algn="ctr" defTabSz="1219170">
              <a:spcBef>
                <a:spcPct val="0"/>
              </a:spcBef>
              <a:defRPr/>
            </a:pPr>
            <a:r>
              <a:rPr lang="zh-CN" altLang="en-US" sz="1467" kern="0" dirty="0">
                <a:solidFill>
                  <a:prstClr val="white"/>
                </a:solidFill>
                <a:latin typeface="微软雅黑" panose="020B0503020204020204" pitchFamily="34" charset="-122"/>
                <a:ea typeface="微软雅黑" panose="020B0503020204020204" pitchFamily="34" charset="-122"/>
              </a:rPr>
              <a:t>点击添加文字点击添加文字</a:t>
            </a:r>
            <a:endParaRPr lang="en-US" altLang="zh-CN" sz="1467" kern="0" dirty="0">
              <a:solidFill>
                <a:prstClr val="white"/>
              </a:solidFill>
              <a:latin typeface="微软雅黑" panose="020B0503020204020204" pitchFamily="34" charset="-122"/>
              <a:ea typeface="微软雅黑" panose="020B0503020204020204" pitchFamily="34" charset="-122"/>
            </a:endParaRPr>
          </a:p>
          <a:p>
            <a:pPr algn="ctr" defTabSz="1219170">
              <a:spcBef>
                <a:spcPct val="0"/>
              </a:spcBef>
              <a:defRPr/>
            </a:pPr>
            <a:r>
              <a:rPr lang="zh-CN" altLang="en-US" sz="1467" kern="0" dirty="0">
                <a:solidFill>
                  <a:prstClr val="white"/>
                </a:solidFill>
                <a:latin typeface="微软雅黑" panose="020B0503020204020204" pitchFamily="34" charset="-122"/>
                <a:ea typeface="微软雅黑" panose="020B0503020204020204" pitchFamily="34" charset="-122"/>
              </a:rPr>
              <a:t>添加文字</a:t>
            </a:r>
            <a:endParaRPr lang="en-US" altLang="zh-CN" sz="1467" kern="0" dirty="0">
              <a:solidFill>
                <a:prstClr val="white"/>
              </a:solidFill>
              <a:latin typeface="微软雅黑" panose="020B0503020204020204" pitchFamily="34" charset="-122"/>
              <a:ea typeface="微软雅黑" panose="020B0503020204020204" pitchFamily="34" charset="-122"/>
            </a:endParaRPr>
          </a:p>
        </p:txBody>
      </p:sp>
      <p:sp>
        <p:nvSpPr>
          <p:cNvPr id="51" name="燕尾形 50"/>
          <p:cNvSpPr/>
          <p:nvPr/>
        </p:nvSpPr>
        <p:spPr>
          <a:xfrm>
            <a:off x="3720846" y="3007675"/>
            <a:ext cx="304024" cy="459919"/>
          </a:xfrm>
          <a:prstGeom prst="chevron">
            <a:avLst/>
          </a:prstGeom>
          <a:solidFill>
            <a:sysClr val="window" lastClr="FFFFFF">
              <a:lumMod val="50000"/>
            </a:sysClr>
          </a:solidFill>
          <a:ln w="25400" cap="flat" cmpd="sng" algn="ctr">
            <a:noFill/>
            <a:prstDash val="solid"/>
          </a:ln>
          <a:effectLst/>
        </p:spPr>
        <p:txBody>
          <a:bodyPr anchor="ctr"/>
          <a:lstStyle/>
          <a:p>
            <a:pPr algn="ctr" defTabSz="1219170">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54" name="燕尾形 53"/>
          <p:cNvSpPr/>
          <p:nvPr/>
        </p:nvSpPr>
        <p:spPr>
          <a:xfrm>
            <a:off x="8357204" y="3007675"/>
            <a:ext cx="304024" cy="459919"/>
          </a:xfrm>
          <a:prstGeom prst="chevron">
            <a:avLst/>
          </a:prstGeom>
          <a:solidFill>
            <a:sysClr val="window" lastClr="FFFFFF">
              <a:lumMod val="50000"/>
            </a:sysClr>
          </a:solidFill>
          <a:ln w="25400" cap="flat" cmpd="sng" algn="ctr">
            <a:noFill/>
            <a:prstDash val="solid"/>
          </a:ln>
          <a:effectLst/>
        </p:spPr>
        <p:txBody>
          <a:bodyPr anchor="ctr"/>
          <a:lstStyle/>
          <a:p>
            <a:pPr algn="ctr" defTabSz="1219170">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57" name="燕尾形 56"/>
          <p:cNvSpPr/>
          <p:nvPr/>
        </p:nvSpPr>
        <p:spPr>
          <a:xfrm>
            <a:off x="6077028" y="3007675"/>
            <a:ext cx="304024" cy="459919"/>
          </a:xfrm>
          <a:prstGeom prst="chevron">
            <a:avLst/>
          </a:prstGeom>
          <a:solidFill>
            <a:sysClr val="window" lastClr="FFFFFF">
              <a:lumMod val="50000"/>
            </a:sysClr>
          </a:solidFill>
          <a:ln w="25400" cap="flat" cmpd="sng" algn="ctr">
            <a:noFill/>
            <a:prstDash val="solid"/>
          </a:ln>
          <a:effectLst/>
        </p:spPr>
        <p:txBody>
          <a:bodyPr anchor="ctr"/>
          <a:lstStyle/>
          <a:p>
            <a:pPr algn="ctr" defTabSz="1219170">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58" name="矩形 57"/>
          <p:cNvSpPr/>
          <p:nvPr/>
        </p:nvSpPr>
        <p:spPr>
          <a:xfrm>
            <a:off x="247973" y="341556"/>
            <a:ext cx="108488" cy="325464"/>
          </a:xfrm>
          <a:prstGeom prst="rect">
            <a:avLst/>
          </a:pr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TextBox 47"/>
          <p:cNvSpPr>
            <a:spLocks noChangeArrowheads="1"/>
          </p:cNvSpPr>
          <p:nvPr/>
        </p:nvSpPr>
        <p:spPr bwMode="auto">
          <a:xfrm>
            <a:off x="373639" y="247971"/>
            <a:ext cx="226107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点击添加文字内容</a:t>
            </a:r>
            <a:endParaRPr lang="en-US" altLang="zh-CN"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endParaRPr>
          </a:p>
        </p:txBody>
      </p:sp>
      <p:grpSp>
        <p:nvGrpSpPr>
          <p:cNvPr id="49" name="组合 48"/>
          <p:cNvGrpSpPr/>
          <p:nvPr/>
        </p:nvGrpSpPr>
        <p:grpSpPr>
          <a:xfrm>
            <a:off x="2480704" y="4150949"/>
            <a:ext cx="381000" cy="381000"/>
            <a:chOff x="9840913" y="434975"/>
            <a:chExt cx="381000" cy="381000"/>
          </a:xfrm>
        </p:grpSpPr>
        <p:sp>
          <p:nvSpPr>
            <p:cNvPr id="50" name="Freeform 27"/>
            <p:cNvSpPr>
              <a:spLocks/>
            </p:cNvSpPr>
            <p:nvPr/>
          </p:nvSpPr>
          <p:spPr bwMode="auto">
            <a:xfrm>
              <a:off x="9840913" y="434975"/>
              <a:ext cx="381000" cy="381000"/>
            </a:xfrm>
            <a:custGeom>
              <a:avLst/>
              <a:gdLst>
                <a:gd name="T0" fmla="*/ 120 w 120"/>
                <a:gd name="T1" fmla="*/ 68 h 120"/>
                <a:gd name="T2" fmla="*/ 120 w 120"/>
                <a:gd name="T3" fmla="*/ 53 h 120"/>
                <a:gd name="T4" fmla="*/ 108 w 120"/>
                <a:gd name="T5" fmla="*/ 51 h 120"/>
                <a:gd name="T6" fmla="*/ 100 w 120"/>
                <a:gd name="T7" fmla="*/ 32 h 120"/>
                <a:gd name="T8" fmla="*/ 108 w 120"/>
                <a:gd name="T9" fmla="*/ 23 h 120"/>
                <a:gd name="T10" fmla="*/ 97 w 120"/>
                <a:gd name="T11" fmla="*/ 12 h 120"/>
                <a:gd name="T12" fmla="*/ 88 w 120"/>
                <a:gd name="T13" fmla="*/ 20 h 120"/>
                <a:gd name="T14" fmla="*/ 69 w 120"/>
                <a:gd name="T15" fmla="*/ 12 h 120"/>
                <a:gd name="T16" fmla="*/ 67 w 120"/>
                <a:gd name="T17" fmla="*/ 0 h 120"/>
                <a:gd name="T18" fmla="*/ 53 w 120"/>
                <a:gd name="T19" fmla="*/ 0 h 120"/>
                <a:gd name="T20" fmla="*/ 51 w 120"/>
                <a:gd name="T21" fmla="*/ 12 h 120"/>
                <a:gd name="T22" fmla="*/ 33 w 120"/>
                <a:gd name="T23" fmla="*/ 20 h 120"/>
                <a:gd name="T24" fmla="*/ 23 w 120"/>
                <a:gd name="T25" fmla="*/ 12 h 120"/>
                <a:gd name="T26" fmla="*/ 13 w 120"/>
                <a:gd name="T27" fmla="*/ 23 h 120"/>
                <a:gd name="T28" fmla="*/ 21 w 120"/>
                <a:gd name="T29" fmla="*/ 33 h 120"/>
                <a:gd name="T30" fmla="*/ 13 w 120"/>
                <a:gd name="T31" fmla="*/ 51 h 120"/>
                <a:gd name="T32" fmla="*/ 0 w 120"/>
                <a:gd name="T33" fmla="*/ 53 h 120"/>
                <a:gd name="T34" fmla="*/ 0 w 120"/>
                <a:gd name="T35" fmla="*/ 68 h 120"/>
                <a:gd name="T36" fmla="*/ 13 w 120"/>
                <a:gd name="T37" fmla="*/ 69 h 120"/>
                <a:gd name="T38" fmla="*/ 21 w 120"/>
                <a:gd name="T39" fmla="*/ 88 h 120"/>
                <a:gd name="T40" fmla="*/ 13 w 120"/>
                <a:gd name="T41" fmla="*/ 97 h 120"/>
                <a:gd name="T42" fmla="*/ 23 w 120"/>
                <a:gd name="T43" fmla="*/ 108 h 120"/>
                <a:gd name="T44" fmla="*/ 33 w 120"/>
                <a:gd name="T45" fmla="*/ 100 h 120"/>
                <a:gd name="T46" fmla="*/ 51 w 120"/>
                <a:gd name="T47" fmla="*/ 108 h 120"/>
                <a:gd name="T48" fmla="*/ 53 w 120"/>
                <a:gd name="T49" fmla="*/ 120 h 120"/>
                <a:gd name="T50" fmla="*/ 67 w 120"/>
                <a:gd name="T51" fmla="*/ 120 h 120"/>
                <a:gd name="T52" fmla="*/ 69 w 120"/>
                <a:gd name="T53" fmla="*/ 108 h 120"/>
                <a:gd name="T54" fmla="*/ 88 w 120"/>
                <a:gd name="T55" fmla="*/ 100 h 120"/>
                <a:gd name="T56" fmla="*/ 97 w 120"/>
                <a:gd name="T57" fmla="*/ 108 h 120"/>
                <a:gd name="T58" fmla="*/ 108 w 120"/>
                <a:gd name="T59" fmla="*/ 97 h 120"/>
                <a:gd name="T60" fmla="*/ 100 w 120"/>
                <a:gd name="T61" fmla="*/ 88 h 120"/>
                <a:gd name="T62" fmla="*/ 108 w 120"/>
                <a:gd name="T63" fmla="*/ 69 h 120"/>
                <a:gd name="T64" fmla="*/ 120 w 120"/>
                <a:gd name="T65" fmla="*/ 6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120">
                  <a:moveTo>
                    <a:pt x="120" y="68"/>
                  </a:moveTo>
                  <a:cubicBezTo>
                    <a:pt x="120" y="53"/>
                    <a:pt x="120" y="53"/>
                    <a:pt x="120" y="53"/>
                  </a:cubicBezTo>
                  <a:cubicBezTo>
                    <a:pt x="108" y="51"/>
                    <a:pt x="108" y="51"/>
                    <a:pt x="108" y="51"/>
                  </a:cubicBezTo>
                  <a:cubicBezTo>
                    <a:pt x="107" y="44"/>
                    <a:pt x="104" y="38"/>
                    <a:pt x="100" y="32"/>
                  </a:cubicBezTo>
                  <a:cubicBezTo>
                    <a:pt x="108" y="23"/>
                    <a:pt x="108" y="23"/>
                    <a:pt x="108" y="23"/>
                  </a:cubicBezTo>
                  <a:cubicBezTo>
                    <a:pt x="97" y="12"/>
                    <a:pt x="97" y="12"/>
                    <a:pt x="97" y="12"/>
                  </a:cubicBezTo>
                  <a:cubicBezTo>
                    <a:pt x="88" y="20"/>
                    <a:pt x="88" y="20"/>
                    <a:pt x="88" y="20"/>
                  </a:cubicBezTo>
                  <a:cubicBezTo>
                    <a:pt x="82" y="16"/>
                    <a:pt x="76" y="14"/>
                    <a:pt x="69" y="12"/>
                  </a:cubicBezTo>
                  <a:cubicBezTo>
                    <a:pt x="67" y="0"/>
                    <a:pt x="67" y="0"/>
                    <a:pt x="67" y="0"/>
                  </a:cubicBezTo>
                  <a:cubicBezTo>
                    <a:pt x="53" y="0"/>
                    <a:pt x="53" y="0"/>
                    <a:pt x="53" y="0"/>
                  </a:cubicBezTo>
                  <a:cubicBezTo>
                    <a:pt x="51" y="12"/>
                    <a:pt x="51" y="12"/>
                    <a:pt x="51" y="12"/>
                  </a:cubicBezTo>
                  <a:cubicBezTo>
                    <a:pt x="45" y="14"/>
                    <a:pt x="38" y="16"/>
                    <a:pt x="33" y="20"/>
                  </a:cubicBezTo>
                  <a:cubicBezTo>
                    <a:pt x="23" y="12"/>
                    <a:pt x="23" y="12"/>
                    <a:pt x="23" y="12"/>
                  </a:cubicBezTo>
                  <a:cubicBezTo>
                    <a:pt x="13" y="23"/>
                    <a:pt x="13" y="23"/>
                    <a:pt x="13" y="23"/>
                  </a:cubicBezTo>
                  <a:cubicBezTo>
                    <a:pt x="21" y="33"/>
                    <a:pt x="21" y="33"/>
                    <a:pt x="21" y="33"/>
                  </a:cubicBezTo>
                  <a:cubicBezTo>
                    <a:pt x="17" y="38"/>
                    <a:pt x="14" y="44"/>
                    <a:pt x="13" y="51"/>
                  </a:cubicBezTo>
                  <a:cubicBezTo>
                    <a:pt x="0" y="53"/>
                    <a:pt x="0" y="53"/>
                    <a:pt x="0" y="53"/>
                  </a:cubicBezTo>
                  <a:cubicBezTo>
                    <a:pt x="0" y="68"/>
                    <a:pt x="0" y="68"/>
                    <a:pt x="0" y="68"/>
                  </a:cubicBezTo>
                  <a:cubicBezTo>
                    <a:pt x="13" y="69"/>
                    <a:pt x="13" y="69"/>
                    <a:pt x="13" y="69"/>
                  </a:cubicBezTo>
                  <a:cubicBezTo>
                    <a:pt x="14" y="76"/>
                    <a:pt x="17" y="82"/>
                    <a:pt x="21" y="88"/>
                  </a:cubicBezTo>
                  <a:cubicBezTo>
                    <a:pt x="13" y="97"/>
                    <a:pt x="13" y="97"/>
                    <a:pt x="13" y="97"/>
                  </a:cubicBezTo>
                  <a:cubicBezTo>
                    <a:pt x="23" y="108"/>
                    <a:pt x="23" y="108"/>
                    <a:pt x="23" y="108"/>
                  </a:cubicBezTo>
                  <a:cubicBezTo>
                    <a:pt x="33" y="100"/>
                    <a:pt x="33" y="100"/>
                    <a:pt x="33" y="100"/>
                  </a:cubicBezTo>
                  <a:cubicBezTo>
                    <a:pt x="38" y="104"/>
                    <a:pt x="45" y="106"/>
                    <a:pt x="51" y="108"/>
                  </a:cubicBezTo>
                  <a:cubicBezTo>
                    <a:pt x="53" y="120"/>
                    <a:pt x="53" y="120"/>
                    <a:pt x="53" y="120"/>
                  </a:cubicBezTo>
                  <a:cubicBezTo>
                    <a:pt x="67" y="120"/>
                    <a:pt x="67" y="120"/>
                    <a:pt x="67" y="120"/>
                  </a:cubicBezTo>
                  <a:cubicBezTo>
                    <a:pt x="69" y="108"/>
                    <a:pt x="69" y="108"/>
                    <a:pt x="69" y="108"/>
                  </a:cubicBezTo>
                  <a:cubicBezTo>
                    <a:pt x="76" y="107"/>
                    <a:pt x="82" y="104"/>
                    <a:pt x="88" y="100"/>
                  </a:cubicBezTo>
                  <a:cubicBezTo>
                    <a:pt x="97" y="108"/>
                    <a:pt x="97" y="108"/>
                    <a:pt x="97" y="108"/>
                  </a:cubicBezTo>
                  <a:cubicBezTo>
                    <a:pt x="108" y="97"/>
                    <a:pt x="108" y="97"/>
                    <a:pt x="108" y="97"/>
                  </a:cubicBezTo>
                  <a:cubicBezTo>
                    <a:pt x="100" y="88"/>
                    <a:pt x="100" y="88"/>
                    <a:pt x="100" y="88"/>
                  </a:cubicBezTo>
                  <a:cubicBezTo>
                    <a:pt x="104" y="82"/>
                    <a:pt x="107" y="76"/>
                    <a:pt x="108" y="69"/>
                  </a:cubicBezTo>
                  <a:lnTo>
                    <a:pt x="120" y="68"/>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Oval 28"/>
            <p:cNvSpPr>
              <a:spLocks noChangeArrowheads="1"/>
            </p:cNvSpPr>
            <p:nvPr/>
          </p:nvSpPr>
          <p:spPr bwMode="auto">
            <a:xfrm>
              <a:off x="9993313" y="587375"/>
              <a:ext cx="76200" cy="76200"/>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3" name="组合 52"/>
          <p:cNvGrpSpPr/>
          <p:nvPr/>
        </p:nvGrpSpPr>
        <p:grpSpPr>
          <a:xfrm>
            <a:off x="4833727" y="4150949"/>
            <a:ext cx="327025" cy="381000"/>
            <a:chOff x="6491288" y="6051550"/>
            <a:chExt cx="327025" cy="381000"/>
          </a:xfrm>
        </p:grpSpPr>
        <p:sp>
          <p:nvSpPr>
            <p:cNvPr id="55" name="Oval 83"/>
            <p:cNvSpPr>
              <a:spLocks noChangeArrowheads="1"/>
            </p:cNvSpPr>
            <p:nvPr/>
          </p:nvSpPr>
          <p:spPr bwMode="auto">
            <a:xfrm>
              <a:off x="6719888" y="6051550"/>
              <a:ext cx="98425" cy="98425"/>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Oval 84"/>
            <p:cNvSpPr>
              <a:spLocks noChangeArrowheads="1"/>
            </p:cNvSpPr>
            <p:nvPr/>
          </p:nvSpPr>
          <p:spPr bwMode="auto">
            <a:xfrm>
              <a:off x="6491288" y="6191250"/>
              <a:ext cx="101600" cy="98425"/>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Oval 85"/>
            <p:cNvSpPr>
              <a:spLocks noChangeArrowheads="1"/>
            </p:cNvSpPr>
            <p:nvPr/>
          </p:nvSpPr>
          <p:spPr bwMode="auto">
            <a:xfrm>
              <a:off x="6719888" y="6330950"/>
              <a:ext cx="98425" cy="101600"/>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Line 86"/>
            <p:cNvSpPr>
              <a:spLocks noChangeShapeType="1"/>
            </p:cNvSpPr>
            <p:nvPr/>
          </p:nvSpPr>
          <p:spPr bwMode="auto">
            <a:xfrm>
              <a:off x="6583363" y="6267450"/>
              <a:ext cx="142875" cy="88900"/>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Line 87"/>
            <p:cNvSpPr>
              <a:spLocks noChangeShapeType="1"/>
            </p:cNvSpPr>
            <p:nvPr/>
          </p:nvSpPr>
          <p:spPr bwMode="auto">
            <a:xfrm flipV="1">
              <a:off x="6583363" y="6130925"/>
              <a:ext cx="142875" cy="82550"/>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3" name="组合 62"/>
          <p:cNvGrpSpPr/>
          <p:nvPr/>
        </p:nvGrpSpPr>
        <p:grpSpPr>
          <a:xfrm>
            <a:off x="7210043" y="4150949"/>
            <a:ext cx="273050" cy="381000"/>
            <a:chOff x="9901238" y="6035675"/>
            <a:chExt cx="273050" cy="381000"/>
          </a:xfrm>
        </p:grpSpPr>
        <p:sp>
          <p:nvSpPr>
            <p:cNvPr id="64" name="Freeform 89"/>
            <p:cNvSpPr>
              <a:spLocks/>
            </p:cNvSpPr>
            <p:nvPr/>
          </p:nvSpPr>
          <p:spPr bwMode="auto">
            <a:xfrm>
              <a:off x="9920288" y="6130925"/>
              <a:ext cx="254000" cy="285750"/>
            </a:xfrm>
            <a:custGeom>
              <a:avLst/>
              <a:gdLst>
                <a:gd name="T0" fmla="*/ 80 w 80"/>
                <a:gd name="T1" fmla="*/ 50 h 90"/>
                <a:gd name="T2" fmla="*/ 73 w 80"/>
                <a:gd name="T3" fmla="*/ 43 h 90"/>
                <a:gd name="T4" fmla="*/ 72 w 80"/>
                <a:gd name="T5" fmla="*/ 43 h 90"/>
                <a:gd name="T6" fmla="*/ 66 w 80"/>
                <a:gd name="T7" fmla="*/ 49 h 90"/>
                <a:gd name="T8" fmla="*/ 66 w 80"/>
                <a:gd name="T9" fmla="*/ 43 h 90"/>
                <a:gd name="T10" fmla="*/ 59 w 80"/>
                <a:gd name="T11" fmla="*/ 36 h 90"/>
                <a:gd name="T12" fmla="*/ 58 w 80"/>
                <a:gd name="T13" fmla="*/ 36 h 90"/>
                <a:gd name="T14" fmla="*/ 52 w 80"/>
                <a:gd name="T15" fmla="*/ 42 h 90"/>
                <a:gd name="T16" fmla="*/ 52 w 80"/>
                <a:gd name="T17" fmla="*/ 35 h 90"/>
                <a:gd name="T18" fmla="*/ 45 w 80"/>
                <a:gd name="T19" fmla="*/ 29 h 90"/>
                <a:gd name="T20" fmla="*/ 44 w 80"/>
                <a:gd name="T21" fmla="*/ 29 h 90"/>
                <a:gd name="T22" fmla="*/ 38 w 80"/>
                <a:gd name="T23" fmla="*/ 34 h 90"/>
                <a:gd name="T24" fmla="*/ 38 w 80"/>
                <a:gd name="T25" fmla="*/ 7 h 90"/>
                <a:gd name="T26" fmla="*/ 31 w 80"/>
                <a:gd name="T27" fmla="*/ 0 h 90"/>
                <a:gd name="T28" fmla="*/ 30 w 80"/>
                <a:gd name="T29" fmla="*/ 0 h 90"/>
                <a:gd name="T30" fmla="*/ 24 w 80"/>
                <a:gd name="T31" fmla="*/ 7 h 90"/>
                <a:gd name="T32" fmla="*/ 24 w 80"/>
                <a:gd name="T33" fmla="*/ 66 h 90"/>
                <a:gd name="T34" fmla="*/ 13 w 80"/>
                <a:gd name="T35" fmla="*/ 55 h 90"/>
                <a:gd name="T36" fmla="*/ 3 w 80"/>
                <a:gd name="T37" fmla="*/ 55 h 90"/>
                <a:gd name="T38" fmla="*/ 3 w 80"/>
                <a:gd name="T39" fmla="*/ 56 h 90"/>
                <a:gd name="T40" fmla="*/ 3 w 80"/>
                <a:gd name="T41" fmla="*/ 65 h 90"/>
                <a:gd name="T42" fmla="*/ 23 w 80"/>
                <a:gd name="T43" fmla="*/ 88 h 90"/>
                <a:gd name="T44" fmla="*/ 27 w 80"/>
                <a:gd name="T45" fmla="*/ 90 h 90"/>
                <a:gd name="T46" fmla="*/ 74 w 80"/>
                <a:gd name="T47" fmla="*/ 90 h 90"/>
                <a:gd name="T48" fmla="*/ 79 w 80"/>
                <a:gd name="T49" fmla="*/ 85 h 90"/>
                <a:gd name="T50" fmla="*/ 79 w 80"/>
                <a:gd name="T51" fmla="*/ 85 h 90"/>
                <a:gd name="T52" fmla="*/ 80 w 80"/>
                <a:gd name="T53" fmla="*/ 85 h 90"/>
                <a:gd name="T54" fmla="*/ 80 w 80"/>
                <a:gd name="T55" fmla="*/ 5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0" h="90">
                  <a:moveTo>
                    <a:pt x="80" y="50"/>
                  </a:moveTo>
                  <a:cubicBezTo>
                    <a:pt x="80" y="46"/>
                    <a:pt x="77" y="43"/>
                    <a:pt x="73" y="43"/>
                  </a:cubicBezTo>
                  <a:cubicBezTo>
                    <a:pt x="72" y="43"/>
                    <a:pt x="72" y="43"/>
                    <a:pt x="72" y="43"/>
                  </a:cubicBezTo>
                  <a:cubicBezTo>
                    <a:pt x="69" y="43"/>
                    <a:pt x="66" y="45"/>
                    <a:pt x="66" y="49"/>
                  </a:cubicBezTo>
                  <a:cubicBezTo>
                    <a:pt x="66" y="43"/>
                    <a:pt x="66" y="43"/>
                    <a:pt x="66" y="43"/>
                  </a:cubicBezTo>
                  <a:cubicBezTo>
                    <a:pt x="66" y="39"/>
                    <a:pt x="63" y="36"/>
                    <a:pt x="59" y="36"/>
                  </a:cubicBezTo>
                  <a:cubicBezTo>
                    <a:pt x="58" y="36"/>
                    <a:pt x="58" y="36"/>
                    <a:pt x="58" y="36"/>
                  </a:cubicBezTo>
                  <a:cubicBezTo>
                    <a:pt x="55" y="36"/>
                    <a:pt x="52" y="38"/>
                    <a:pt x="52" y="42"/>
                  </a:cubicBezTo>
                  <a:cubicBezTo>
                    <a:pt x="52" y="35"/>
                    <a:pt x="52" y="35"/>
                    <a:pt x="52" y="35"/>
                  </a:cubicBezTo>
                  <a:cubicBezTo>
                    <a:pt x="52" y="32"/>
                    <a:pt x="49" y="29"/>
                    <a:pt x="45" y="29"/>
                  </a:cubicBezTo>
                  <a:cubicBezTo>
                    <a:pt x="44" y="29"/>
                    <a:pt x="44" y="29"/>
                    <a:pt x="44" y="29"/>
                  </a:cubicBezTo>
                  <a:cubicBezTo>
                    <a:pt x="41" y="29"/>
                    <a:pt x="38" y="31"/>
                    <a:pt x="38" y="34"/>
                  </a:cubicBezTo>
                  <a:cubicBezTo>
                    <a:pt x="38" y="7"/>
                    <a:pt x="38" y="7"/>
                    <a:pt x="38" y="7"/>
                  </a:cubicBezTo>
                  <a:cubicBezTo>
                    <a:pt x="38" y="3"/>
                    <a:pt x="35" y="0"/>
                    <a:pt x="31" y="0"/>
                  </a:cubicBezTo>
                  <a:cubicBezTo>
                    <a:pt x="30" y="0"/>
                    <a:pt x="30" y="0"/>
                    <a:pt x="30" y="0"/>
                  </a:cubicBezTo>
                  <a:cubicBezTo>
                    <a:pt x="27" y="0"/>
                    <a:pt x="24" y="3"/>
                    <a:pt x="24" y="7"/>
                  </a:cubicBezTo>
                  <a:cubicBezTo>
                    <a:pt x="24" y="66"/>
                    <a:pt x="24" y="66"/>
                    <a:pt x="24" y="66"/>
                  </a:cubicBezTo>
                  <a:cubicBezTo>
                    <a:pt x="13" y="55"/>
                    <a:pt x="13" y="55"/>
                    <a:pt x="13" y="55"/>
                  </a:cubicBezTo>
                  <a:cubicBezTo>
                    <a:pt x="10" y="52"/>
                    <a:pt x="6" y="52"/>
                    <a:pt x="3" y="55"/>
                  </a:cubicBezTo>
                  <a:cubicBezTo>
                    <a:pt x="3" y="56"/>
                    <a:pt x="3" y="56"/>
                    <a:pt x="3" y="56"/>
                  </a:cubicBezTo>
                  <a:cubicBezTo>
                    <a:pt x="0" y="58"/>
                    <a:pt x="0" y="62"/>
                    <a:pt x="3" y="65"/>
                  </a:cubicBezTo>
                  <a:cubicBezTo>
                    <a:pt x="23" y="88"/>
                    <a:pt x="23" y="88"/>
                    <a:pt x="23" y="88"/>
                  </a:cubicBezTo>
                  <a:cubicBezTo>
                    <a:pt x="24" y="89"/>
                    <a:pt x="26" y="90"/>
                    <a:pt x="27" y="90"/>
                  </a:cubicBezTo>
                  <a:cubicBezTo>
                    <a:pt x="74" y="90"/>
                    <a:pt x="74" y="90"/>
                    <a:pt x="74" y="90"/>
                  </a:cubicBezTo>
                  <a:cubicBezTo>
                    <a:pt x="77" y="90"/>
                    <a:pt x="79" y="88"/>
                    <a:pt x="79" y="85"/>
                  </a:cubicBezTo>
                  <a:cubicBezTo>
                    <a:pt x="79" y="85"/>
                    <a:pt x="79" y="85"/>
                    <a:pt x="79" y="85"/>
                  </a:cubicBezTo>
                  <a:cubicBezTo>
                    <a:pt x="80" y="85"/>
                    <a:pt x="80" y="85"/>
                    <a:pt x="80" y="85"/>
                  </a:cubicBezTo>
                  <a:lnTo>
                    <a:pt x="80" y="50"/>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90"/>
            <p:cNvSpPr>
              <a:spLocks/>
            </p:cNvSpPr>
            <p:nvPr/>
          </p:nvSpPr>
          <p:spPr bwMode="auto">
            <a:xfrm>
              <a:off x="9901238" y="6140450"/>
              <a:ext cx="41275"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lnTo>
                    <a:pt x="26" y="0"/>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91"/>
            <p:cNvSpPr>
              <a:spLocks/>
            </p:cNvSpPr>
            <p:nvPr/>
          </p:nvSpPr>
          <p:spPr bwMode="auto">
            <a:xfrm>
              <a:off x="10018713" y="6035675"/>
              <a:ext cx="0" cy="41275"/>
            </a:xfrm>
            <a:custGeom>
              <a:avLst/>
              <a:gdLst>
                <a:gd name="T0" fmla="*/ 0 h 26"/>
                <a:gd name="T1" fmla="*/ 0 h 26"/>
                <a:gd name="T2" fmla="*/ 26 h 26"/>
                <a:gd name="T3" fmla="*/ 0 h 26"/>
              </a:gdLst>
              <a:ahLst/>
              <a:cxnLst>
                <a:cxn ang="0">
                  <a:pos x="0" y="T0"/>
                </a:cxn>
                <a:cxn ang="0">
                  <a:pos x="0" y="T1"/>
                </a:cxn>
                <a:cxn ang="0">
                  <a:pos x="0" y="T2"/>
                </a:cxn>
                <a:cxn ang="0">
                  <a:pos x="0" y="T3"/>
                </a:cxn>
              </a:cxnLst>
              <a:rect l="0" t="0" r="r" b="b"/>
              <a:pathLst>
                <a:path h="26">
                  <a:moveTo>
                    <a:pt x="0" y="0"/>
                  </a:moveTo>
                  <a:lnTo>
                    <a:pt x="0" y="0"/>
                  </a:lnTo>
                  <a:lnTo>
                    <a:pt x="0" y="26"/>
                  </a:lnTo>
                  <a:lnTo>
                    <a:pt x="0" y="0"/>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92"/>
            <p:cNvSpPr>
              <a:spLocks/>
            </p:cNvSpPr>
            <p:nvPr/>
          </p:nvSpPr>
          <p:spPr bwMode="auto">
            <a:xfrm>
              <a:off x="9942513" y="6070600"/>
              <a:ext cx="28575" cy="28575"/>
            </a:xfrm>
            <a:custGeom>
              <a:avLst/>
              <a:gdLst>
                <a:gd name="T0" fmla="*/ 9 w 9"/>
                <a:gd name="T1" fmla="*/ 9 h 9"/>
                <a:gd name="T2" fmla="*/ 9 w 9"/>
                <a:gd name="T3" fmla="*/ 9 h 9"/>
                <a:gd name="T4" fmla="*/ 0 w 9"/>
                <a:gd name="T5" fmla="*/ 0 h 9"/>
                <a:gd name="T6" fmla="*/ 9 w 9"/>
                <a:gd name="T7" fmla="*/ 9 h 9"/>
              </a:gdLst>
              <a:ahLst/>
              <a:cxnLst>
                <a:cxn ang="0">
                  <a:pos x="T0" y="T1"/>
                </a:cxn>
                <a:cxn ang="0">
                  <a:pos x="T2" y="T3"/>
                </a:cxn>
                <a:cxn ang="0">
                  <a:pos x="T4" y="T5"/>
                </a:cxn>
                <a:cxn ang="0">
                  <a:pos x="T6" y="T7"/>
                </a:cxn>
              </a:cxnLst>
              <a:rect l="0" t="0" r="r" b="b"/>
              <a:pathLst>
                <a:path w="9" h="9">
                  <a:moveTo>
                    <a:pt x="9" y="9"/>
                  </a:moveTo>
                  <a:cubicBezTo>
                    <a:pt x="9" y="9"/>
                    <a:pt x="9" y="9"/>
                    <a:pt x="9" y="9"/>
                  </a:cubicBezTo>
                  <a:cubicBezTo>
                    <a:pt x="8" y="7"/>
                    <a:pt x="2" y="1"/>
                    <a:pt x="0" y="0"/>
                  </a:cubicBezTo>
                  <a:lnTo>
                    <a:pt x="9" y="9"/>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93"/>
            <p:cNvSpPr>
              <a:spLocks/>
            </p:cNvSpPr>
            <p:nvPr/>
          </p:nvSpPr>
          <p:spPr bwMode="auto">
            <a:xfrm>
              <a:off x="10091738" y="6140450"/>
              <a:ext cx="41275"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lnTo>
                    <a:pt x="26" y="0"/>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94"/>
            <p:cNvSpPr>
              <a:spLocks/>
            </p:cNvSpPr>
            <p:nvPr/>
          </p:nvSpPr>
          <p:spPr bwMode="auto">
            <a:xfrm>
              <a:off x="10063163" y="6070600"/>
              <a:ext cx="28575" cy="28575"/>
            </a:xfrm>
            <a:custGeom>
              <a:avLst/>
              <a:gdLst>
                <a:gd name="T0" fmla="*/ 9 w 9"/>
                <a:gd name="T1" fmla="*/ 0 h 9"/>
                <a:gd name="T2" fmla="*/ 9 w 9"/>
                <a:gd name="T3" fmla="*/ 0 h 9"/>
                <a:gd name="T4" fmla="*/ 0 w 9"/>
                <a:gd name="T5" fmla="*/ 9 h 9"/>
                <a:gd name="T6" fmla="*/ 9 w 9"/>
                <a:gd name="T7" fmla="*/ 0 h 9"/>
              </a:gdLst>
              <a:ahLst/>
              <a:cxnLst>
                <a:cxn ang="0">
                  <a:pos x="T0" y="T1"/>
                </a:cxn>
                <a:cxn ang="0">
                  <a:pos x="T2" y="T3"/>
                </a:cxn>
                <a:cxn ang="0">
                  <a:pos x="T4" y="T5"/>
                </a:cxn>
                <a:cxn ang="0">
                  <a:pos x="T6" y="T7"/>
                </a:cxn>
              </a:cxnLst>
              <a:rect l="0" t="0" r="r" b="b"/>
              <a:pathLst>
                <a:path w="9" h="9">
                  <a:moveTo>
                    <a:pt x="9" y="0"/>
                  </a:moveTo>
                  <a:cubicBezTo>
                    <a:pt x="9" y="0"/>
                    <a:pt x="9" y="0"/>
                    <a:pt x="9" y="0"/>
                  </a:cubicBezTo>
                  <a:cubicBezTo>
                    <a:pt x="8" y="1"/>
                    <a:pt x="1" y="7"/>
                    <a:pt x="0" y="9"/>
                  </a:cubicBezTo>
                  <a:lnTo>
                    <a:pt x="9" y="0"/>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0" name="组合 69"/>
          <p:cNvGrpSpPr/>
          <p:nvPr/>
        </p:nvGrpSpPr>
        <p:grpSpPr>
          <a:xfrm>
            <a:off x="9399664" y="4150949"/>
            <a:ext cx="393700" cy="393700"/>
            <a:chOff x="5335588" y="4640263"/>
            <a:chExt cx="393700" cy="393700"/>
          </a:xfrm>
        </p:grpSpPr>
        <p:sp>
          <p:nvSpPr>
            <p:cNvPr id="71" name="Freeform 102"/>
            <p:cNvSpPr>
              <a:spLocks/>
            </p:cNvSpPr>
            <p:nvPr/>
          </p:nvSpPr>
          <p:spPr bwMode="auto">
            <a:xfrm>
              <a:off x="5335588" y="4859338"/>
              <a:ext cx="174625" cy="174625"/>
            </a:xfrm>
            <a:custGeom>
              <a:avLst/>
              <a:gdLst>
                <a:gd name="T0" fmla="*/ 25 w 55"/>
                <a:gd name="T1" fmla="*/ 0 h 55"/>
                <a:gd name="T2" fmla="*/ 8 w 55"/>
                <a:gd name="T3" fmla="*/ 17 h 55"/>
                <a:gd name="T4" fmla="*/ 8 w 55"/>
                <a:gd name="T5" fmla="*/ 47 h 55"/>
                <a:gd name="T6" fmla="*/ 38 w 55"/>
                <a:gd name="T7" fmla="*/ 47 h 55"/>
                <a:gd name="T8" fmla="*/ 55 w 55"/>
                <a:gd name="T9" fmla="*/ 30 h 55"/>
              </a:gdLst>
              <a:ahLst/>
              <a:cxnLst>
                <a:cxn ang="0">
                  <a:pos x="T0" y="T1"/>
                </a:cxn>
                <a:cxn ang="0">
                  <a:pos x="T2" y="T3"/>
                </a:cxn>
                <a:cxn ang="0">
                  <a:pos x="T4" y="T5"/>
                </a:cxn>
                <a:cxn ang="0">
                  <a:pos x="T6" y="T7"/>
                </a:cxn>
                <a:cxn ang="0">
                  <a:pos x="T8" y="T9"/>
                </a:cxn>
              </a:cxnLst>
              <a:rect l="0" t="0" r="r" b="b"/>
              <a:pathLst>
                <a:path w="55" h="55">
                  <a:moveTo>
                    <a:pt x="25" y="0"/>
                  </a:moveTo>
                  <a:cubicBezTo>
                    <a:pt x="25" y="0"/>
                    <a:pt x="8" y="17"/>
                    <a:pt x="8" y="17"/>
                  </a:cubicBezTo>
                  <a:cubicBezTo>
                    <a:pt x="0" y="25"/>
                    <a:pt x="0" y="38"/>
                    <a:pt x="8" y="47"/>
                  </a:cubicBezTo>
                  <a:cubicBezTo>
                    <a:pt x="17" y="55"/>
                    <a:pt x="30" y="55"/>
                    <a:pt x="38" y="47"/>
                  </a:cubicBezTo>
                  <a:cubicBezTo>
                    <a:pt x="38" y="47"/>
                    <a:pt x="55" y="30"/>
                    <a:pt x="55" y="30"/>
                  </a:cubicBez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03"/>
            <p:cNvSpPr>
              <a:spLocks/>
            </p:cNvSpPr>
            <p:nvPr/>
          </p:nvSpPr>
          <p:spPr bwMode="auto">
            <a:xfrm>
              <a:off x="5408613" y="4818063"/>
              <a:ext cx="92075" cy="47625"/>
            </a:xfrm>
            <a:custGeom>
              <a:avLst/>
              <a:gdLst>
                <a:gd name="T0" fmla="*/ 29 w 29"/>
                <a:gd name="T1" fmla="*/ 3 h 15"/>
                <a:gd name="T2" fmla="*/ 7 w 29"/>
                <a:gd name="T3" fmla="*/ 7 h 15"/>
                <a:gd name="T4" fmla="*/ 0 w 29"/>
                <a:gd name="T5" fmla="*/ 15 h 15"/>
              </a:gdLst>
              <a:ahLst/>
              <a:cxnLst>
                <a:cxn ang="0">
                  <a:pos x="T0" y="T1"/>
                </a:cxn>
                <a:cxn ang="0">
                  <a:pos x="T2" y="T3"/>
                </a:cxn>
                <a:cxn ang="0">
                  <a:pos x="T4" y="T5"/>
                </a:cxn>
              </a:cxnLst>
              <a:rect l="0" t="0" r="r" b="b"/>
              <a:pathLst>
                <a:path w="29" h="15">
                  <a:moveTo>
                    <a:pt x="29" y="3"/>
                  </a:moveTo>
                  <a:cubicBezTo>
                    <a:pt x="22" y="0"/>
                    <a:pt x="13" y="2"/>
                    <a:pt x="7" y="7"/>
                  </a:cubicBezTo>
                  <a:cubicBezTo>
                    <a:pt x="7" y="8"/>
                    <a:pt x="0" y="15"/>
                    <a:pt x="0" y="15"/>
                  </a:cubicBez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04"/>
            <p:cNvSpPr>
              <a:spLocks/>
            </p:cNvSpPr>
            <p:nvPr/>
          </p:nvSpPr>
          <p:spPr bwMode="auto">
            <a:xfrm>
              <a:off x="5503863" y="4868863"/>
              <a:ext cx="47625" cy="92075"/>
            </a:xfrm>
            <a:custGeom>
              <a:avLst/>
              <a:gdLst>
                <a:gd name="T0" fmla="*/ 0 w 15"/>
                <a:gd name="T1" fmla="*/ 29 h 29"/>
                <a:gd name="T2" fmla="*/ 7 w 15"/>
                <a:gd name="T3" fmla="*/ 22 h 29"/>
                <a:gd name="T4" fmla="*/ 12 w 15"/>
                <a:gd name="T5" fmla="*/ 0 h 29"/>
              </a:gdLst>
              <a:ahLst/>
              <a:cxnLst>
                <a:cxn ang="0">
                  <a:pos x="T0" y="T1"/>
                </a:cxn>
                <a:cxn ang="0">
                  <a:pos x="T2" y="T3"/>
                </a:cxn>
                <a:cxn ang="0">
                  <a:pos x="T4" y="T5"/>
                </a:cxn>
              </a:cxnLst>
              <a:rect l="0" t="0" r="r" b="b"/>
              <a:pathLst>
                <a:path w="15" h="29">
                  <a:moveTo>
                    <a:pt x="0" y="29"/>
                  </a:moveTo>
                  <a:cubicBezTo>
                    <a:pt x="0" y="29"/>
                    <a:pt x="7" y="22"/>
                    <a:pt x="7" y="22"/>
                  </a:cubicBezTo>
                  <a:cubicBezTo>
                    <a:pt x="13" y="16"/>
                    <a:pt x="15" y="7"/>
                    <a:pt x="12" y="0"/>
                  </a:cubicBez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05"/>
            <p:cNvSpPr>
              <a:spLocks/>
            </p:cNvSpPr>
            <p:nvPr/>
          </p:nvSpPr>
          <p:spPr bwMode="auto">
            <a:xfrm>
              <a:off x="5554663" y="4640263"/>
              <a:ext cx="174625" cy="174625"/>
            </a:xfrm>
            <a:custGeom>
              <a:avLst/>
              <a:gdLst>
                <a:gd name="T0" fmla="*/ 30 w 55"/>
                <a:gd name="T1" fmla="*/ 55 h 55"/>
                <a:gd name="T2" fmla="*/ 47 w 55"/>
                <a:gd name="T3" fmla="*/ 38 h 55"/>
                <a:gd name="T4" fmla="*/ 47 w 55"/>
                <a:gd name="T5" fmla="*/ 8 h 55"/>
                <a:gd name="T6" fmla="*/ 17 w 55"/>
                <a:gd name="T7" fmla="*/ 8 h 55"/>
                <a:gd name="T8" fmla="*/ 0 w 55"/>
                <a:gd name="T9" fmla="*/ 25 h 55"/>
              </a:gdLst>
              <a:ahLst/>
              <a:cxnLst>
                <a:cxn ang="0">
                  <a:pos x="T0" y="T1"/>
                </a:cxn>
                <a:cxn ang="0">
                  <a:pos x="T2" y="T3"/>
                </a:cxn>
                <a:cxn ang="0">
                  <a:pos x="T4" y="T5"/>
                </a:cxn>
                <a:cxn ang="0">
                  <a:pos x="T6" y="T7"/>
                </a:cxn>
                <a:cxn ang="0">
                  <a:pos x="T8" y="T9"/>
                </a:cxn>
              </a:cxnLst>
              <a:rect l="0" t="0" r="r" b="b"/>
              <a:pathLst>
                <a:path w="55" h="55">
                  <a:moveTo>
                    <a:pt x="30" y="55"/>
                  </a:moveTo>
                  <a:cubicBezTo>
                    <a:pt x="30" y="55"/>
                    <a:pt x="47" y="38"/>
                    <a:pt x="47" y="38"/>
                  </a:cubicBezTo>
                  <a:cubicBezTo>
                    <a:pt x="55" y="30"/>
                    <a:pt x="55" y="16"/>
                    <a:pt x="47" y="8"/>
                  </a:cubicBezTo>
                  <a:cubicBezTo>
                    <a:pt x="38" y="0"/>
                    <a:pt x="25" y="0"/>
                    <a:pt x="17" y="8"/>
                  </a:cubicBezTo>
                  <a:cubicBezTo>
                    <a:pt x="17" y="8"/>
                    <a:pt x="0" y="25"/>
                    <a:pt x="0" y="25"/>
                  </a:cubicBez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06"/>
            <p:cNvSpPr>
              <a:spLocks/>
            </p:cNvSpPr>
            <p:nvPr/>
          </p:nvSpPr>
          <p:spPr bwMode="auto">
            <a:xfrm>
              <a:off x="5564188" y="4808538"/>
              <a:ext cx="92075" cy="47625"/>
            </a:xfrm>
            <a:custGeom>
              <a:avLst/>
              <a:gdLst>
                <a:gd name="T0" fmla="*/ 0 w 29"/>
                <a:gd name="T1" fmla="*/ 12 h 15"/>
                <a:gd name="T2" fmla="*/ 22 w 29"/>
                <a:gd name="T3" fmla="*/ 7 h 15"/>
                <a:gd name="T4" fmla="*/ 29 w 29"/>
                <a:gd name="T5" fmla="*/ 0 h 15"/>
              </a:gdLst>
              <a:ahLst/>
              <a:cxnLst>
                <a:cxn ang="0">
                  <a:pos x="T0" y="T1"/>
                </a:cxn>
                <a:cxn ang="0">
                  <a:pos x="T2" y="T3"/>
                </a:cxn>
                <a:cxn ang="0">
                  <a:pos x="T4" y="T5"/>
                </a:cxn>
              </a:cxnLst>
              <a:rect l="0" t="0" r="r" b="b"/>
              <a:pathLst>
                <a:path w="29" h="15">
                  <a:moveTo>
                    <a:pt x="0" y="12"/>
                  </a:moveTo>
                  <a:cubicBezTo>
                    <a:pt x="7" y="15"/>
                    <a:pt x="16" y="13"/>
                    <a:pt x="22" y="7"/>
                  </a:cubicBezTo>
                  <a:cubicBezTo>
                    <a:pt x="22" y="7"/>
                    <a:pt x="29" y="0"/>
                    <a:pt x="29" y="0"/>
                  </a:cubicBez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07"/>
            <p:cNvSpPr>
              <a:spLocks/>
            </p:cNvSpPr>
            <p:nvPr/>
          </p:nvSpPr>
          <p:spPr bwMode="auto">
            <a:xfrm>
              <a:off x="5513388" y="4713288"/>
              <a:ext cx="47625" cy="92075"/>
            </a:xfrm>
            <a:custGeom>
              <a:avLst/>
              <a:gdLst>
                <a:gd name="T0" fmla="*/ 15 w 15"/>
                <a:gd name="T1" fmla="*/ 0 h 29"/>
                <a:gd name="T2" fmla="*/ 8 w 15"/>
                <a:gd name="T3" fmla="*/ 7 h 29"/>
                <a:gd name="T4" fmla="*/ 3 w 15"/>
                <a:gd name="T5" fmla="*/ 29 h 29"/>
              </a:gdLst>
              <a:ahLst/>
              <a:cxnLst>
                <a:cxn ang="0">
                  <a:pos x="T0" y="T1"/>
                </a:cxn>
                <a:cxn ang="0">
                  <a:pos x="T2" y="T3"/>
                </a:cxn>
                <a:cxn ang="0">
                  <a:pos x="T4" y="T5"/>
                </a:cxn>
              </a:cxnLst>
              <a:rect l="0" t="0" r="r" b="b"/>
              <a:pathLst>
                <a:path w="15" h="29">
                  <a:moveTo>
                    <a:pt x="15" y="0"/>
                  </a:moveTo>
                  <a:cubicBezTo>
                    <a:pt x="15" y="0"/>
                    <a:pt x="8" y="7"/>
                    <a:pt x="8" y="7"/>
                  </a:cubicBezTo>
                  <a:cubicBezTo>
                    <a:pt x="2" y="13"/>
                    <a:pt x="0" y="22"/>
                    <a:pt x="3" y="29"/>
                  </a:cubicBez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Line 108"/>
            <p:cNvSpPr>
              <a:spLocks noChangeShapeType="1"/>
            </p:cNvSpPr>
            <p:nvPr/>
          </p:nvSpPr>
          <p:spPr bwMode="auto">
            <a:xfrm flipV="1">
              <a:off x="5465763" y="4770438"/>
              <a:ext cx="133350" cy="130175"/>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 name="双括号 5"/>
          <p:cNvSpPr/>
          <p:nvPr/>
        </p:nvSpPr>
        <p:spPr>
          <a:xfrm>
            <a:off x="2572710" y="5421506"/>
            <a:ext cx="7312660" cy="858157"/>
          </a:xfrm>
          <a:prstGeom prst="bracketPair">
            <a:avLst/>
          </a:prstGeom>
          <a:ln w="63500">
            <a:solidFill>
              <a:srgbClr val="F83739"/>
            </a:solidFill>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extLst>
      <p:ext uri="{BB962C8B-B14F-4D97-AF65-F5344CB8AC3E}">
        <p14:creationId xmlns:p14="http://schemas.microsoft.com/office/powerpoint/2010/main" val="1360406193"/>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barn(inVertical)">
                                      <p:cBhvr>
                                        <p:cTn id="19" dur="500"/>
                                        <p:tgtEl>
                                          <p:spTgt spid="49"/>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1000"/>
                                        <p:tgtEl>
                                          <p:spTgt spid="25"/>
                                        </p:tgtEl>
                                      </p:cBhvr>
                                    </p:animEffect>
                                    <p:anim calcmode="lin" valueType="num">
                                      <p:cBhvr>
                                        <p:cTn id="24" dur="1000" fill="hold"/>
                                        <p:tgtEl>
                                          <p:spTgt spid="25"/>
                                        </p:tgtEl>
                                        <p:attrNameLst>
                                          <p:attrName>ppt_x</p:attrName>
                                        </p:attrNameLst>
                                      </p:cBhvr>
                                      <p:tavLst>
                                        <p:tav tm="0">
                                          <p:val>
                                            <p:strVal val="#ppt_x"/>
                                          </p:val>
                                        </p:tav>
                                        <p:tav tm="100000">
                                          <p:val>
                                            <p:strVal val="#ppt_x"/>
                                          </p:val>
                                        </p:tav>
                                      </p:tavLst>
                                    </p:anim>
                                    <p:anim calcmode="lin" valueType="num">
                                      <p:cBhvr>
                                        <p:cTn id="25" dur="1000" fill="hold"/>
                                        <p:tgtEl>
                                          <p:spTgt spid="25"/>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wipe(left)">
                                      <p:cBhvr>
                                        <p:cTn id="29" dur="500"/>
                                        <p:tgtEl>
                                          <p:spTgt spid="51"/>
                                        </p:tgtEl>
                                      </p:cBhvr>
                                    </p:animEffect>
                                  </p:childTnLst>
                                </p:cTn>
                              </p:par>
                            </p:childTnLst>
                          </p:cTn>
                        </p:par>
                        <p:par>
                          <p:cTn id="30" fill="hold">
                            <p:stCondLst>
                              <p:cond delay="3500"/>
                            </p:stCondLst>
                            <p:childTnLst>
                              <p:par>
                                <p:cTn id="31" presetID="42" presetClass="entr" presetSubtype="0"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1000"/>
                                        <p:tgtEl>
                                          <p:spTgt spid="32"/>
                                        </p:tgtEl>
                                      </p:cBhvr>
                                    </p:animEffect>
                                    <p:anim calcmode="lin" valueType="num">
                                      <p:cBhvr>
                                        <p:cTn id="34" dur="1000" fill="hold"/>
                                        <p:tgtEl>
                                          <p:spTgt spid="32"/>
                                        </p:tgtEl>
                                        <p:attrNameLst>
                                          <p:attrName>ppt_x</p:attrName>
                                        </p:attrNameLst>
                                      </p:cBhvr>
                                      <p:tavLst>
                                        <p:tav tm="0">
                                          <p:val>
                                            <p:strVal val="#ppt_x"/>
                                          </p:val>
                                        </p:tav>
                                        <p:tav tm="100000">
                                          <p:val>
                                            <p:strVal val="#ppt_x"/>
                                          </p:val>
                                        </p:tav>
                                      </p:tavLst>
                                    </p:anim>
                                    <p:anim calcmode="lin" valueType="num">
                                      <p:cBhvr>
                                        <p:cTn id="35" dur="1000" fill="hold"/>
                                        <p:tgtEl>
                                          <p:spTgt spid="32"/>
                                        </p:tgtEl>
                                        <p:attrNameLst>
                                          <p:attrName>ppt_y</p:attrName>
                                        </p:attrNameLst>
                                      </p:cBhvr>
                                      <p:tavLst>
                                        <p:tav tm="0">
                                          <p:val>
                                            <p:strVal val="#ppt_y+.1"/>
                                          </p:val>
                                        </p:tav>
                                        <p:tav tm="100000">
                                          <p:val>
                                            <p:strVal val="#ppt_y"/>
                                          </p:val>
                                        </p:tav>
                                      </p:tavLst>
                                    </p:anim>
                                  </p:childTnLst>
                                </p:cTn>
                              </p:par>
                            </p:childTnLst>
                          </p:cTn>
                        </p:par>
                        <p:par>
                          <p:cTn id="36" fill="hold">
                            <p:stCondLst>
                              <p:cond delay="4500"/>
                            </p:stCondLst>
                            <p:childTnLst>
                              <p:par>
                                <p:cTn id="37" presetID="53" presetClass="entr" presetSubtype="16"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p:cTn id="39" dur="500" fill="hold"/>
                                        <p:tgtEl>
                                          <p:spTgt spid="3"/>
                                        </p:tgtEl>
                                        <p:attrNameLst>
                                          <p:attrName>ppt_w</p:attrName>
                                        </p:attrNameLst>
                                      </p:cBhvr>
                                      <p:tavLst>
                                        <p:tav tm="0">
                                          <p:val>
                                            <p:fltVal val="0"/>
                                          </p:val>
                                        </p:tav>
                                        <p:tav tm="100000">
                                          <p:val>
                                            <p:strVal val="#ppt_w"/>
                                          </p:val>
                                        </p:tav>
                                      </p:tavLst>
                                    </p:anim>
                                    <p:anim calcmode="lin" valueType="num">
                                      <p:cBhvr>
                                        <p:cTn id="40" dur="500" fill="hold"/>
                                        <p:tgtEl>
                                          <p:spTgt spid="3"/>
                                        </p:tgtEl>
                                        <p:attrNameLst>
                                          <p:attrName>ppt_h</p:attrName>
                                        </p:attrNameLst>
                                      </p:cBhvr>
                                      <p:tavLst>
                                        <p:tav tm="0">
                                          <p:val>
                                            <p:fltVal val="0"/>
                                          </p:val>
                                        </p:tav>
                                        <p:tav tm="100000">
                                          <p:val>
                                            <p:strVal val="#ppt_h"/>
                                          </p:val>
                                        </p:tav>
                                      </p:tavLst>
                                    </p:anim>
                                    <p:animEffect transition="in" filter="fade">
                                      <p:cBhvr>
                                        <p:cTn id="41" dur="500"/>
                                        <p:tgtEl>
                                          <p:spTgt spid="3"/>
                                        </p:tgtEl>
                                      </p:cBhvr>
                                    </p:animEffect>
                                  </p:childTnLst>
                                </p:cTn>
                              </p:par>
                            </p:childTnLst>
                          </p:cTn>
                        </p:par>
                        <p:par>
                          <p:cTn id="42" fill="hold">
                            <p:stCondLst>
                              <p:cond delay="5000"/>
                            </p:stCondLst>
                            <p:childTnLst>
                              <p:par>
                                <p:cTn id="43" presetID="16" presetClass="entr" presetSubtype="21" fill="hold"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barn(inVertical)">
                                      <p:cBhvr>
                                        <p:cTn id="45" dur="500"/>
                                        <p:tgtEl>
                                          <p:spTgt spid="53"/>
                                        </p:tgtEl>
                                      </p:cBhvr>
                                    </p:animEffect>
                                  </p:childTnLst>
                                </p:cTn>
                              </p:par>
                            </p:childTnLst>
                          </p:cTn>
                        </p:par>
                        <p:par>
                          <p:cTn id="46" fill="hold">
                            <p:stCondLst>
                              <p:cond delay="5500"/>
                            </p:stCondLst>
                            <p:childTnLst>
                              <p:par>
                                <p:cTn id="47" presetID="42" presetClass="entr" presetSubtype="0" fill="hold" grpId="0"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1000"/>
                                        <p:tgtEl>
                                          <p:spTgt spid="36"/>
                                        </p:tgtEl>
                                      </p:cBhvr>
                                    </p:animEffect>
                                    <p:anim calcmode="lin" valueType="num">
                                      <p:cBhvr>
                                        <p:cTn id="50" dur="1000" fill="hold"/>
                                        <p:tgtEl>
                                          <p:spTgt spid="36"/>
                                        </p:tgtEl>
                                        <p:attrNameLst>
                                          <p:attrName>ppt_x</p:attrName>
                                        </p:attrNameLst>
                                      </p:cBhvr>
                                      <p:tavLst>
                                        <p:tav tm="0">
                                          <p:val>
                                            <p:strVal val="#ppt_x"/>
                                          </p:val>
                                        </p:tav>
                                        <p:tav tm="100000">
                                          <p:val>
                                            <p:strVal val="#ppt_x"/>
                                          </p:val>
                                        </p:tav>
                                      </p:tavLst>
                                    </p:anim>
                                    <p:anim calcmode="lin" valueType="num">
                                      <p:cBhvr>
                                        <p:cTn id="51" dur="1000" fill="hold"/>
                                        <p:tgtEl>
                                          <p:spTgt spid="36"/>
                                        </p:tgtEl>
                                        <p:attrNameLst>
                                          <p:attrName>ppt_y</p:attrName>
                                        </p:attrNameLst>
                                      </p:cBhvr>
                                      <p:tavLst>
                                        <p:tav tm="0">
                                          <p:val>
                                            <p:strVal val="#ppt_y+.1"/>
                                          </p:val>
                                        </p:tav>
                                        <p:tav tm="100000">
                                          <p:val>
                                            <p:strVal val="#ppt_y"/>
                                          </p:val>
                                        </p:tav>
                                      </p:tavLst>
                                    </p:anim>
                                  </p:childTnLst>
                                </p:cTn>
                              </p:par>
                            </p:childTnLst>
                          </p:cTn>
                        </p:par>
                        <p:par>
                          <p:cTn id="52" fill="hold">
                            <p:stCondLst>
                              <p:cond delay="6500"/>
                            </p:stCondLst>
                            <p:childTnLst>
                              <p:par>
                                <p:cTn id="53" presetID="22" presetClass="entr" presetSubtype="8" fill="hold" grpId="0" nodeType="after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wipe(left)">
                                      <p:cBhvr>
                                        <p:cTn id="55" dur="500"/>
                                        <p:tgtEl>
                                          <p:spTgt spid="57"/>
                                        </p:tgtEl>
                                      </p:cBhvr>
                                    </p:animEffect>
                                  </p:childTnLst>
                                </p:cTn>
                              </p:par>
                            </p:childTnLst>
                          </p:cTn>
                        </p:par>
                        <p:par>
                          <p:cTn id="56" fill="hold">
                            <p:stCondLst>
                              <p:cond delay="7000"/>
                            </p:stCondLst>
                            <p:childTnLst>
                              <p:par>
                                <p:cTn id="57" presetID="42" presetClass="entr" presetSubtype="0" fill="hold" grpId="0" nodeType="after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1000"/>
                                        <p:tgtEl>
                                          <p:spTgt spid="38"/>
                                        </p:tgtEl>
                                      </p:cBhvr>
                                    </p:animEffect>
                                    <p:anim calcmode="lin" valueType="num">
                                      <p:cBhvr>
                                        <p:cTn id="60" dur="1000" fill="hold"/>
                                        <p:tgtEl>
                                          <p:spTgt spid="38"/>
                                        </p:tgtEl>
                                        <p:attrNameLst>
                                          <p:attrName>ppt_x</p:attrName>
                                        </p:attrNameLst>
                                      </p:cBhvr>
                                      <p:tavLst>
                                        <p:tav tm="0">
                                          <p:val>
                                            <p:strVal val="#ppt_x"/>
                                          </p:val>
                                        </p:tav>
                                        <p:tav tm="100000">
                                          <p:val>
                                            <p:strVal val="#ppt_x"/>
                                          </p:val>
                                        </p:tav>
                                      </p:tavLst>
                                    </p:anim>
                                    <p:anim calcmode="lin" valueType="num">
                                      <p:cBhvr>
                                        <p:cTn id="61" dur="1000" fill="hold"/>
                                        <p:tgtEl>
                                          <p:spTgt spid="38"/>
                                        </p:tgtEl>
                                        <p:attrNameLst>
                                          <p:attrName>ppt_y</p:attrName>
                                        </p:attrNameLst>
                                      </p:cBhvr>
                                      <p:tavLst>
                                        <p:tav tm="0">
                                          <p:val>
                                            <p:strVal val="#ppt_y+.1"/>
                                          </p:val>
                                        </p:tav>
                                        <p:tav tm="100000">
                                          <p:val>
                                            <p:strVal val="#ppt_y"/>
                                          </p:val>
                                        </p:tav>
                                      </p:tavLst>
                                    </p:anim>
                                  </p:childTnLst>
                                </p:cTn>
                              </p:par>
                            </p:childTnLst>
                          </p:cTn>
                        </p:par>
                        <p:par>
                          <p:cTn id="62" fill="hold">
                            <p:stCondLst>
                              <p:cond delay="8000"/>
                            </p:stCondLst>
                            <p:childTnLst>
                              <p:par>
                                <p:cTn id="63" presetID="53" presetClass="entr" presetSubtype="16" fill="hold" nodeType="afterEffect">
                                  <p:stCondLst>
                                    <p:cond delay="0"/>
                                  </p:stCondLst>
                                  <p:childTnLst>
                                    <p:set>
                                      <p:cBhvr>
                                        <p:cTn id="64" dur="1" fill="hold">
                                          <p:stCondLst>
                                            <p:cond delay="0"/>
                                          </p:stCondLst>
                                        </p:cTn>
                                        <p:tgtEl>
                                          <p:spTgt spid="4"/>
                                        </p:tgtEl>
                                        <p:attrNameLst>
                                          <p:attrName>style.visibility</p:attrName>
                                        </p:attrNameLst>
                                      </p:cBhvr>
                                      <p:to>
                                        <p:strVal val="visible"/>
                                      </p:to>
                                    </p:set>
                                    <p:anim calcmode="lin" valueType="num">
                                      <p:cBhvr>
                                        <p:cTn id="65" dur="500" fill="hold"/>
                                        <p:tgtEl>
                                          <p:spTgt spid="4"/>
                                        </p:tgtEl>
                                        <p:attrNameLst>
                                          <p:attrName>ppt_w</p:attrName>
                                        </p:attrNameLst>
                                      </p:cBhvr>
                                      <p:tavLst>
                                        <p:tav tm="0">
                                          <p:val>
                                            <p:fltVal val="0"/>
                                          </p:val>
                                        </p:tav>
                                        <p:tav tm="100000">
                                          <p:val>
                                            <p:strVal val="#ppt_w"/>
                                          </p:val>
                                        </p:tav>
                                      </p:tavLst>
                                    </p:anim>
                                    <p:anim calcmode="lin" valueType="num">
                                      <p:cBhvr>
                                        <p:cTn id="66" dur="500" fill="hold"/>
                                        <p:tgtEl>
                                          <p:spTgt spid="4"/>
                                        </p:tgtEl>
                                        <p:attrNameLst>
                                          <p:attrName>ppt_h</p:attrName>
                                        </p:attrNameLst>
                                      </p:cBhvr>
                                      <p:tavLst>
                                        <p:tav tm="0">
                                          <p:val>
                                            <p:fltVal val="0"/>
                                          </p:val>
                                        </p:tav>
                                        <p:tav tm="100000">
                                          <p:val>
                                            <p:strVal val="#ppt_h"/>
                                          </p:val>
                                        </p:tav>
                                      </p:tavLst>
                                    </p:anim>
                                    <p:animEffect transition="in" filter="fade">
                                      <p:cBhvr>
                                        <p:cTn id="67" dur="500"/>
                                        <p:tgtEl>
                                          <p:spTgt spid="4"/>
                                        </p:tgtEl>
                                      </p:cBhvr>
                                    </p:animEffect>
                                  </p:childTnLst>
                                </p:cTn>
                              </p:par>
                            </p:childTnLst>
                          </p:cTn>
                        </p:par>
                        <p:par>
                          <p:cTn id="68" fill="hold">
                            <p:stCondLst>
                              <p:cond delay="8500"/>
                            </p:stCondLst>
                            <p:childTnLst>
                              <p:par>
                                <p:cTn id="69" presetID="16" presetClass="entr" presetSubtype="21" fill="hold" nodeType="afterEffect">
                                  <p:stCondLst>
                                    <p:cond delay="0"/>
                                  </p:stCondLst>
                                  <p:childTnLst>
                                    <p:set>
                                      <p:cBhvr>
                                        <p:cTn id="70" dur="1" fill="hold">
                                          <p:stCondLst>
                                            <p:cond delay="0"/>
                                          </p:stCondLst>
                                        </p:cTn>
                                        <p:tgtEl>
                                          <p:spTgt spid="63"/>
                                        </p:tgtEl>
                                        <p:attrNameLst>
                                          <p:attrName>style.visibility</p:attrName>
                                        </p:attrNameLst>
                                      </p:cBhvr>
                                      <p:to>
                                        <p:strVal val="visible"/>
                                      </p:to>
                                    </p:set>
                                    <p:animEffect transition="in" filter="barn(inVertical)">
                                      <p:cBhvr>
                                        <p:cTn id="71" dur="500"/>
                                        <p:tgtEl>
                                          <p:spTgt spid="63"/>
                                        </p:tgtEl>
                                      </p:cBhvr>
                                    </p:animEffect>
                                  </p:childTnLst>
                                </p:cTn>
                              </p:par>
                            </p:childTnLst>
                          </p:cTn>
                        </p:par>
                        <p:par>
                          <p:cTn id="72" fill="hold">
                            <p:stCondLst>
                              <p:cond delay="9000"/>
                            </p:stCondLst>
                            <p:childTnLst>
                              <p:par>
                                <p:cTn id="73" presetID="42" presetClass="entr" presetSubtype="0" fill="hold" grpId="0"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fade">
                                      <p:cBhvr>
                                        <p:cTn id="75" dur="1000"/>
                                        <p:tgtEl>
                                          <p:spTgt spid="42"/>
                                        </p:tgtEl>
                                      </p:cBhvr>
                                    </p:animEffect>
                                    <p:anim calcmode="lin" valueType="num">
                                      <p:cBhvr>
                                        <p:cTn id="76" dur="1000" fill="hold"/>
                                        <p:tgtEl>
                                          <p:spTgt spid="42"/>
                                        </p:tgtEl>
                                        <p:attrNameLst>
                                          <p:attrName>ppt_x</p:attrName>
                                        </p:attrNameLst>
                                      </p:cBhvr>
                                      <p:tavLst>
                                        <p:tav tm="0">
                                          <p:val>
                                            <p:strVal val="#ppt_x"/>
                                          </p:val>
                                        </p:tav>
                                        <p:tav tm="100000">
                                          <p:val>
                                            <p:strVal val="#ppt_x"/>
                                          </p:val>
                                        </p:tav>
                                      </p:tavLst>
                                    </p:anim>
                                    <p:anim calcmode="lin" valueType="num">
                                      <p:cBhvr>
                                        <p:cTn id="77" dur="1000" fill="hold"/>
                                        <p:tgtEl>
                                          <p:spTgt spid="42"/>
                                        </p:tgtEl>
                                        <p:attrNameLst>
                                          <p:attrName>ppt_y</p:attrName>
                                        </p:attrNameLst>
                                      </p:cBhvr>
                                      <p:tavLst>
                                        <p:tav tm="0">
                                          <p:val>
                                            <p:strVal val="#ppt_y+.1"/>
                                          </p:val>
                                        </p:tav>
                                        <p:tav tm="100000">
                                          <p:val>
                                            <p:strVal val="#ppt_y"/>
                                          </p:val>
                                        </p:tav>
                                      </p:tavLst>
                                    </p:anim>
                                  </p:childTnLst>
                                </p:cTn>
                              </p:par>
                            </p:childTnLst>
                          </p:cTn>
                        </p:par>
                        <p:par>
                          <p:cTn id="78" fill="hold">
                            <p:stCondLst>
                              <p:cond delay="10000"/>
                            </p:stCondLst>
                            <p:childTnLst>
                              <p:par>
                                <p:cTn id="79" presetID="22" presetClass="entr" presetSubtype="8" fill="hold" grpId="0" nodeType="afterEffect">
                                  <p:stCondLst>
                                    <p:cond delay="0"/>
                                  </p:stCondLst>
                                  <p:childTnLst>
                                    <p:set>
                                      <p:cBhvr>
                                        <p:cTn id="80" dur="1" fill="hold">
                                          <p:stCondLst>
                                            <p:cond delay="0"/>
                                          </p:stCondLst>
                                        </p:cTn>
                                        <p:tgtEl>
                                          <p:spTgt spid="54"/>
                                        </p:tgtEl>
                                        <p:attrNameLst>
                                          <p:attrName>style.visibility</p:attrName>
                                        </p:attrNameLst>
                                      </p:cBhvr>
                                      <p:to>
                                        <p:strVal val="visible"/>
                                      </p:to>
                                    </p:set>
                                    <p:animEffect transition="in" filter="wipe(left)">
                                      <p:cBhvr>
                                        <p:cTn id="81" dur="500"/>
                                        <p:tgtEl>
                                          <p:spTgt spid="54"/>
                                        </p:tgtEl>
                                      </p:cBhvr>
                                    </p:animEffect>
                                  </p:childTnLst>
                                </p:cTn>
                              </p:par>
                            </p:childTnLst>
                          </p:cTn>
                        </p:par>
                        <p:par>
                          <p:cTn id="82" fill="hold">
                            <p:stCondLst>
                              <p:cond delay="10500"/>
                            </p:stCondLst>
                            <p:childTnLst>
                              <p:par>
                                <p:cTn id="83" presetID="42" presetClass="entr" presetSubtype="0" fill="hold" grpId="0" nodeType="afterEffect">
                                  <p:stCondLst>
                                    <p:cond delay="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1000"/>
                                        <p:tgtEl>
                                          <p:spTgt spid="44"/>
                                        </p:tgtEl>
                                      </p:cBhvr>
                                    </p:animEffect>
                                    <p:anim calcmode="lin" valueType="num">
                                      <p:cBhvr>
                                        <p:cTn id="86" dur="1000" fill="hold"/>
                                        <p:tgtEl>
                                          <p:spTgt spid="44"/>
                                        </p:tgtEl>
                                        <p:attrNameLst>
                                          <p:attrName>ppt_x</p:attrName>
                                        </p:attrNameLst>
                                      </p:cBhvr>
                                      <p:tavLst>
                                        <p:tav tm="0">
                                          <p:val>
                                            <p:strVal val="#ppt_x"/>
                                          </p:val>
                                        </p:tav>
                                        <p:tav tm="100000">
                                          <p:val>
                                            <p:strVal val="#ppt_x"/>
                                          </p:val>
                                        </p:tav>
                                      </p:tavLst>
                                    </p:anim>
                                    <p:anim calcmode="lin" valueType="num">
                                      <p:cBhvr>
                                        <p:cTn id="87" dur="1000" fill="hold"/>
                                        <p:tgtEl>
                                          <p:spTgt spid="44"/>
                                        </p:tgtEl>
                                        <p:attrNameLst>
                                          <p:attrName>ppt_y</p:attrName>
                                        </p:attrNameLst>
                                      </p:cBhvr>
                                      <p:tavLst>
                                        <p:tav tm="0">
                                          <p:val>
                                            <p:strVal val="#ppt_y+.1"/>
                                          </p:val>
                                        </p:tav>
                                        <p:tav tm="100000">
                                          <p:val>
                                            <p:strVal val="#ppt_y"/>
                                          </p:val>
                                        </p:tav>
                                      </p:tavLst>
                                    </p:anim>
                                  </p:childTnLst>
                                </p:cTn>
                              </p:par>
                            </p:childTnLst>
                          </p:cTn>
                        </p:par>
                        <p:par>
                          <p:cTn id="88" fill="hold">
                            <p:stCondLst>
                              <p:cond delay="11500"/>
                            </p:stCondLst>
                            <p:childTnLst>
                              <p:par>
                                <p:cTn id="89" presetID="53" presetClass="entr" presetSubtype="16" fill="hold" nodeType="afterEffect">
                                  <p:stCondLst>
                                    <p:cond delay="0"/>
                                  </p:stCondLst>
                                  <p:childTnLst>
                                    <p:set>
                                      <p:cBhvr>
                                        <p:cTn id="90" dur="1" fill="hold">
                                          <p:stCondLst>
                                            <p:cond delay="0"/>
                                          </p:stCondLst>
                                        </p:cTn>
                                        <p:tgtEl>
                                          <p:spTgt spid="5"/>
                                        </p:tgtEl>
                                        <p:attrNameLst>
                                          <p:attrName>style.visibility</p:attrName>
                                        </p:attrNameLst>
                                      </p:cBhvr>
                                      <p:to>
                                        <p:strVal val="visible"/>
                                      </p:to>
                                    </p:set>
                                    <p:anim calcmode="lin" valueType="num">
                                      <p:cBhvr>
                                        <p:cTn id="91" dur="500" fill="hold"/>
                                        <p:tgtEl>
                                          <p:spTgt spid="5"/>
                                        </p:tgtEl>
                                        <p:attrNameLst>
                                          <p:attrName>ppt_w</p:attrName>
                                        </p:attrNameLst>
                                      </p:cBhvr>
                                      <p:tavLst>
                                        <p:tav tm="0">
                                          <p:val>
                                            <p:fltVal val="0"/>
                                          </p:val>
                                        </p:tav>
                                        <p:tav tm="100000">
                                          <p:val>
                                            <p:strVal val="#ppt_w"/>
                                          </p:val>
                                        </p:tav>
                                      </p:tavLst>
                                    </p:anim>
                                    <p:anim calcmode="lin" valueType="num">
                                      <p:cBhvr>
                                        <p:cTn id="92" dur="500" fill="hold"/>
                                        <p:tgtEl>
                                          <p:spTgt spid="5"/>
                                        </p:tgtEl>
                                        <p:attrNameLst>
                                          <p:attrName>ppt_h</p:attrName>
                                        </p:attrNameLst>
                                      </p:cBhvr>
                                      <p:tavLst>
                                        <p:tav tm="0">
                                          <p:val>
                                            <p:fltVal val="0"/>
                                          </p:val>
                                        </p:tav>
                                        <p:tav tm="100000">
                                          <p:val>
                                            <p:strVal val="#ppt_h"/>
                                          </p:val>
                                        </p:tav>
                                      </p:tavLst>
                                    </p:anim>
                                    <p:animEffect transition="in" filter="fade">
                                      <p:cBhvr>
                                        <p:cTn id="93" dur="500"/>
                                        <p:tgtEl>
                                          <p:spTgt spid="5"/>
                                        </p:tgtEl>
                                      </p:cBhvr>
                                    </p:animEffect>
                                  </p:childTnLst>
                                </p:cTn>
                              </p:par>
                            </p:childTnLst>
                          </p:cTn>
                        </p:par>
                        <p:par>
                          <p:cTn id="94" fill="hold">
                            <p:stCondLst>
                              <p:cond delay="12000"/>
                            </p:stCondLst>
                            <p:childTnLst>
                              <p:par>
                                <p:cTn id="95" presetID="16" presetClass="entr" presetSubtype="21" fill="hold" nodeType="afterEffect">
                                  <p:stCondLst>
                                    <p:cond delay="0"/>
                                  </p:stCondLst>
                                  <p:childTnLst>
                                    <p:set>
                                      <p:cBhvr>
                                        <p:cTn id="96" dur="1" fill="hold">
                                          <p:stCondLst>
                                            <p:cond delay="0"/>
                                          </p:stCondLst>
                                        </p:cTn>
                                        <p:tgtEl>
                                          <p:spTgt spid="70"/>
                                        </p:tgtEl>
                                        <p:attrNameLst>
                                          <p:attrName>style.visibility</p:attrName>
                                        </p:attrNameLst>
                                      </p:cBhvr>
                                      <p:to>
                                        <p:strVal val="visible"/>
                                      </p:to>
                                    </p:set>
                                    <p:animEffect transition="in" filter="barn(inVertical)">
                                      <p:cBhvr>
                                        <p:cTn id="97" dur="500"/>
                                        <p:tgtEl>
                                          <p:spTgt spid="70"/>
                                        </p:tgtEl>
                                      </p:cBhvr>
                                    </p:animEffect>
                                  </p:childTnLst>
                                </p:cTn>
                              </p:par>
                            </p:childTnLst>
                          </p:cTn>
                        </p:par>
                        <p:par>
                          <p:cTn id="98" fill="hold">
                            <p:stCondLst>
                              <p:cond delay="12500"/>
                            </p:stCondLst>
                            <p:childTnLst>
                              <p:par>
                                <p:cTn id="99" presetID="42" presetClass="entr" presetSubtype="0" fill="hold" grpId="0" nodeType="after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fade">
                                      <p:cBhvr>
                                        <p:cTn id="101" dur="1000"/>
                                        <p:tgtEl>
                                          <p:spTgt spid="48"/>
                                        </p:tgtEl>
                                      </p:cBhvr>
                                    </p:animEffect>
                                    <p:anim calcmode="lin" valueType="num">
                                      <p:cBhvr>
                                        <p:cTn id="102" dur="1000" fill="hold"/>
                                        <p:tgtEl>
                                          <p:spTgt spid="48"/>
                                        </p:tgtEl>
                                        <p:attrNameLst>
                                          <p:attrName>ppt_x</p:attrName>
                                        </p:attrNameLst>
                                      </p:cBhvr>
                                      <p:tavLst>
                                        <p:tav tm="0">
                                          <p:val>
                                            <p:strVal val="#ppt_x"/>
                                          </p:val>
                                        </p:tav>
                                        <p:tav tm="100000">
                                          <p:val>
                                            <p:strVal val="#ppt_x"/>
                                          </p:val>
                                        </p:tav>
                                      </p:tavLst>
                                    </p:anim>
                                    <p:anim calcmode="lin" valueType="num">
                                      <p:cBhvr>
                                        <p:cTn id="103" dur="1000" fill="hold"/>
                                        <p:tgtEl>
                                          <p:spTgt spid="48"/>
                                        </p:tgtEl>
                                        <p:attrNameLst>
                                          <p:attrName>ppt_y</p:attrName>
                                        </p:attrNameLst>
                                      </p:cBhvr>
                                      <p:tavLst>
                                        <p:tav tm="0">
                                          <p:val>
                                            <p:strVal val="#ppt_y+.1"/>
                                          </p:val>
                                        </p:tav>
                                        <p:tav tm="100000">
                                          <p:val>
                                            <p:strVal val="#ppt_y"/>
                                          </p:val>
                                        </p:tav>
                                      </p:tavLst>
                                    </p:anim>
                                  </p:childTnLst>
                                </p:cTn>
                              </p:par>
                            </p:childTnLst>
                          </p:cTn>
                        </p:par>
                        <p:par>
                          <p:cTn id="104" fill="hold">
                            <p:stCondLst>
                              <p:cond delay="13500"/>
                            </p:stCondLst>
                            <p:childTnLst>
                              <p:par>
                                <p:cTn id="105" presetID="16" presetClass="entr" presetSubtype="21" fill="hold" grpId="0" nodeType="afterEffect">
                                  <p:stCondLst>
                                    <p:cond delay="0"/>
                                  </p:stCondLst>
                                  <p:childTnLst>
                                    <p:set>
                                      <p:cBhvr>
                                        <p:cTn id="106" dur="1" fill="hold">
                                          <p:stCondLst>
                                            <p:cond delay="0"/>
                                          </p:stCondLst>
                                        </p:cTn>
                                        <p:tgtEl>
                                          <p:spTgt spid="28"/>
                                        </p:tgtEl>
                                        <p:attrNameLst>
                                          <p:attrName>style.visibility</p:attrName>
                                        </p:attrNameLst>
                                      </p:cBhvr>
                                      <p:to>
                                        <p:strVal val="visible"/>
                                      </p:to>
                                    </p:set>
                                    <p:animEffect transition="in" filter="barn(inVertical)">
                                      <p:cBhvr>
                                        <p:cTn id="107" dur="500"/>
                                        <p:tgtEl>
                                          <p:spTgt spid="28"/>
                                        </p:tgtEl>
                                      </p:cBhvr>
                                    </p:animEffect>
                                  </p:childTnLst>
                                </p:cTn>
                              </p:par>
                              <p:par>
                                <p:cTn id="108" presetID="16" presetClass="entr" presetSubtype="21" fill="hold" grpId="0" nodeType="withEffect">
                                  <p:stCondLst>
                                    <p:cond delay="0"/>
                                  </p:stCondLst>
                                  <p:childTnLst>
                                    <p:set>
                                      <p:cBhvr>
                                        <p:cTn id="109" dur="1" fill="hold">
                                          <p:stCondLst>
                                            <p:cond delay="0"/>
                                          </p:stCondLst>
                                        </p:cTn>
                                        <p:tgtEl>
                                          <p:spTgt spid="6"/>
                                        </p:tgtEl>
                                        <p:attrNameLst>
                                          <p:attrName>style.visibility</p:attrName>
                                        </p:attrNameLst>
                                      </p:cBhvr>
                                      <p:to>
                                        <p:strVal val="visible"/>
                                      </p:to>
                                    </p:set>
                                    <p:animEffect transition="in" filter="barn(inVertical)">
                                      <p:cBhvr>
                                        <p:cTn id="1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5" grpId="0"/>
      <p:bldP spid="28" grpId="0"/>
      <p:bldP spid="32" grpId="0" animBg="1"/>
      <p:bldP spid="36" grpId="0"/>
      <p:bldP spid="38" grpId="0" animBg="1"/>
      <p:bldP spid="42" grpId="0"/>
      <p:bldP spid="44" grpId="0" animBg="1"/>
      <p:bldP spid="48" grpId="0"/>
      <p:bldP spid="51" grpId="0" animBg="1"/>
      <p:bldP spid="54" grpId="0" animBg="1"/>
      <p:bldP spid="57"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2"/>
          <p:cNvGrpSpPr>
            <a:grpSpLocks/>
          </p:cNvGrpSpPr>
          <p:nvPr/>
        </p:nvGrpSpPr>
        <p:grpSpPr bwMode="auto">
          <a:xfrm>
            <a:off x="1384300" y="2849563"/>
            <a:ext cx="1440544" cy="1439862"/>
            <a:chOff x="0" y="0"/>
            <a:chExt cx="1440000" cy="1440000"/>
          </a:xfrm>
        </p:grpSpPr>
        <p:sp>
          <p:nvSpPr>
            <p:cNvPr id="5" name="矩形 65"/>
            <p:cNvSpPr>
              <a:spLocks noChangeArrowheads="1"/>
            </p:cNvSpPr>
            <p:nvPr/>
          </p:nvSpPr>
          <p:spPr bwMode="auto">
            <a:xfrm>
              <a:off x="0" y="0"/>
              <a:ext cx="1440000" cy="1440000"/>
            </a:xfrm>
            <a:prstGeom prst="rect">
              <a:avLst/>
            </a:prstGeom>
            <a:solidFill>
              <a:srgbClr val="F83739"/>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6" name="Group 14"/>
            <p:cNvGrpSpPr>
              <a:grpSpLocks/>
            </p:cNvGrpSpPr>
            <p:nvPr/>
          </p:nvGrpSpPr>
          <p:grpSpPr bwMode="auto">
            <a:xfrm>
              <a:off x="554900" y="375513"/>
              <a:ext cx="330200" cy="688975"/>
              <a:chOff x="0" y="0"/>
              <a:chExt cx="330200" cy="688975"/>
            </a:xfrm>
          </p:grpSpPr>
          <p:sp>
            <p:nvSpPr>
              <p:cNvPr id="7" name="Freeform 6"/>
              <p:cNvSpPr>
                <a:spLocks noEditPoints="1" noChangeArrowheads="1"/>
              </p:cNvSpPr>
              <p:nvPr/>
            </p:nvSpPr>
            <p:spPr bwMode="auto">
              <a:xfrm>
                <a:off x="0" y="0"/>
                <a:ext cx="330200" cy="688975"/>
              </a:xfrm>
              <a:custGeom>
                <a:avLst/>
                <a:gdLst>
                  <a:gd name="T0" fmla="*/ 330200 w 88"/>
                  <a:gd name="T1" fmla="*/ 538379 h 183"/>
                  <a:gd name="T2" fmla="*/ 330200 w 88"/>
                  <a:gd name="T3" fmla="*/ 380254 h 183"/>
                  <a:gd name="T4" fmla="*/ 232641 w 88"/>
                  <a:gd name="T5" fmla="*/ 233423 h 183"/>
                  <a:gd name="T6" fmla="*/ 180109 w 88"/>
                  <a:gd name="T7" fmla="*/ 188245 h 183"/>
                  <a:gd name="T8" fmla="*/ 176357 w 88"/>
                  <a:gd name="T9" fmla="*/ 158125 h 183"/>
                  <a:gd name="T10" fmla="*/ 131330 w 88"/>
                  <a:gd name="T11" fmla="*/ 105417 h 183"/>
                  <a:gd name="T12" fmla="*/ 108816 w 88"/>
                  <a:gd name="T13" fmla="*/ 86592 h 183"/>
                  <a:gd name="T14" fmla="*/ 90055 w 88"/>
                  <a:gd name="T15" fmla="*/ 22589 h 183"/>
                  <a:gd name="T16" fmla="*/ 90055 w 88"/>
                  <a:gd name="T17" fmla="*/ 11295 h 183"/>
                  <a:gd name="T18" fmla="*/ 82550 w 88"/>
                  <a:gd name="T19" fmla="*/ 0 h 183"/>
                  <a:gd name="T20" fmla="*/ 71293 w 88"/>
                  <a:gd name="T21" fmla="*/ 0 h 183"/>
                  <a:gd name="T22" fmla="*/ 63789 w 88"/>
                  <a:gd name="T23" fmla="*/ 3765 h 183"/>
                  <a:gd name="T24" fmla="*/ 60036 w 88"/>
                  <a:gd name="T25" fmla="*/ 11295 h 183"/>
                  <a:gd name="T26" fmla="*/ 60036 w 88"/>
                  <a:gd name="T27" fmla="*/ 22589 h 183"/>
                  <a:gd name="T28" fmla="*/ 86302 w 88"/>
                  <a:gd name="T29" fmla="*/ 109182 h 183"/>
                  <a:gd name="T30" fmla="*/ 116320 w 88"/>
                  <a:gd name="T31" fmla="*/ 131771 h 183"/>
                  <a:gd name="T32" fmla="*/ 146339 w 88"/>
                  <a:gd name="T33" fmla="*/ 169420 h 183"/>
                  <a:gd name="T34" fmla="*/ 150091 w 88"/>
                  <a:gd name="T35" fmla="*/ 188245 h 183"/>
                  <a:gd name="T36" fmla="*/ 97559 w 88"/>
                  <a:gd name="T37" fmla="*/ 233423 h 183"/>
                  <a:gd name="T38" fmla="*/ 0 w 88"/>
                  <a:gd name="T39" fmla="*/ 380254 h 183"/>
                  <a:gd name="T40" fmla="*/ 0 w 88"/>
                  <a:gd name="T41" fmla="*/ 538379 h 183"/>
                  <a:gd name="T42" fmla="*/ 165100 w 88"/>
                  <a:gd name="T43" fmla="*/ 688975 h 183"/>
                  <a:gd name="T44" fmla="*/ 330200 w 88"/>
                  <a:gd name="T45" fmla="*/ 538379 h 183"/>
                  <a:gd name="T46" fmla="*/ 232641 w 88"/>
                  <a:gd name="T47" fmla="*/ 361430 h 183"/>
                  <a:gd name="T48" fmla="*/ 232641 w 88"/>
                  <a:gd name="T49" fmla="*/ 267307 h 183"/>
                  <a:gd name="T50" fmla="*/ 296430 w 88"/>
                  <a:gd name="T51" fmla="*/ 380254 h 183"/>
                  <a:gd name="T52" fmla="*/ 296430 w 88"/>
                  <a:gd name="T53" fmla="*/ 448022 h 183"/>
                  <a:gd name="T54" fmla="*/ 180109 w 88"/>
                  <a:gd name="T55" fmla="*/ 448022 h 183"/>
                  <a:gd name="T56" fmla="*/ 180109 w 88"/>
                  <a:gd name="T57" fmla="*/ 417903 h 183"/>
                  <a:gd name="T58" fmla="*/ 232641 w 88"/>
                  <a:gd name="T59" fmla="*/ 361430 h 183"/>
                  <a:gd name="T60" fmla="*/ 127577 w 88"/>
                  <a:gd name="T61" fmla="*/ 244718 h 183"/>
                  <a:gd name="T62" fmla="*/ 165100 w 88"/>
                  <a:gd name="T63" fmla="*/ 218364 h 183"/>
                  <a:gd name="T64" fmla="*/ 202623 w 88"/>
                  <a:gd name="T65" fmla="*/ 244718 h 183"/>
                  <a:gd name="T66" fmla="*/ 202623 w 88"/>
                  <a:gd name="T67" fmla="*/ 361430 h 183"/>
                  <a:gd name="T68" fmla="*/ 165100 w 88"/>
                  <a:gd name="T69" fmla="*/ 387784 h 183"/>
                  <a:gd name="T70" fmla="*/ 127577 w 88"/>
                  <a:gd name="T71" fmla="*/ 361430 h 183"/>
                  <a:gd name="T72" fmla="*/ 127577 w 88"/>
                  <a:gd name="T73" fmla="*/ 244718 h 183"/>
                  <a:gd name="T74" fmla="*/ 33770 w 88"/>
                  <a:gd name="T75" fmla="*/ 380254 h 183"/>
                  <a:gd name="T76" fmla="*/ 97559 w 88"/>
                  <a:gd name="T77" fmla="*/ 267307 h 183"/>
                  <a:gd name="T78" fmla="*/ 97559 w 88"/>
                  <a:gd name="T79" fmla="*/ 361430 h 183"/>
                  <a:gd name="T80" fmla="*/ 150091 w 88"/>
                  <a:gd name="T81" fmla="*/ 417903 h 183"/>
                  <a:gd name="T82" fmla="*/ 150091 w 88"/>
                  <a:gd name="T83" fmla="*/ 448022 h 183"/>
                  <a:gd name="T84" fmla="*/ 33770 w 88"/>
                  <a:gd name="T85" fmla="*/ 448022 h 183"/>
                  <a:gd name="T86" fmla="*/ 33770 w 88"/>
                  <a:gd name="T87" fmla="*/ 380254 h 183"/>
                  <a:gd name="T88" fmla="*/ 33770 w 88"/>
                  <a:gd name="T89" fmla="*/ 538379 h 183"/>
                  <a:gd name="T90" fmla="*/ 33770 w 88"/>
                  <a:gd name="T91" fmla="*/ 474376 h 183"/>
                  <a:gd name="T92" fmla="*/ 296430 w 88"/>
                  <a:gd name="T93" fmla="*/ 474376 h 183"/>
                  <a:gd name="T94" fmla="*/ 296430 w 88"/>
                  <a:gd name="T95" fmla="*/ 538379 h 183"/>
                  <a:gd name="T96" fmla="*/ 165100 w 88"/>
                  <a:gd name="T97" fmla="*/ 658856 h 183"/>
                  <a:gd name="T98" fmla="*/ 33770 w 88"/>
                  <a:gd name="T99" fmla="*/ 538379 h 18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
                  <a:gd name="T151" fmla="*/ 0 h 183"/>
                  <a:gd name="T152" fmla="*/ 88 w 88"/>
                  <a:gd name="T153" fmla="*/ 183 h 18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 h="183">
                    <a:moveTo>
                      <a:pt x="88" y="143"/>
                    </a:moveTo>
                    <a:cubicBezTo>
                      <a:pt x="88" y="101"/>
                      <a:pt x="88" y="101"/>
                      <a:pt x="88" y="101"/>
                    </a:cubicBezTo>
                    <a:cubicBezTo>
                      <a:pt x="88" y="84"/>
                      <a:pt x="78" y="69"/>
                      <a:pt x="62" y="62"/>
                    </a:cubicBezTo>
                    <a:cubicBezTo>
                      <a:pt x="61" y="55"/>
                      <a:pt x="56" y="51"/>
                      <a:pt x="48" y="50"/>
                    </a:cubicBezTo>
                    <a:cubicBezTo>
                      <a:pt x="48" y="47"/>
                      <a:pt x="48" y="45"/>
                      <a:pt x="47" y="42"/>
                    </a:cubicBezTo>
                    <a:cubicBezTo>
                      <a:pt x="45" y="35"/>
                      <a:pt x="40" y="31"/>
                      <a:pt x="35" y="28"/>
                    </a:cubicBezTo>
                    <a:cubicBezTo>
                      <a:pt x="33" y="27"/>
                      <a:pt x="31" y="25"/>
                      <a:pt x="29" y="23"/>
                    </a:cubicBezTo>
                    <a:cubicBezTo>
                      <a:pt x="25" y="19"/>
                      <a:pt x="25" y="13"/>
                      <a:pt x="24" y="6"/>
                    </a:cubicBezTo>
                    <a:cubicBezTo>
                      <a:pt x="24" y="3"/>
                      <a:pt x="24" y="3"/>
                      <a:pt x="24" y="3"/>
                    </a:cubicBezTo>
                    <a:cubicBezTo>
                      <a:pt x="24" y="1"/>
                      <a:pt x="24" y="0"/>
                      <a:pt x="22" y="0"/>
                    </a:cubicBezTo>
                    <a:cubicBezTo>
                      <a:pt x="22" y="0"/>
                      <a:pt x="19" y="0"/>
                      <a:pt x="19" y="0"/>
                    </a:cubicBezTo>
                    <a:cubicBezTo>
                      <a:pt x="18" y="0"/>
                      <a:pt x="17" y="0"/>
                      <a:pt x="17" y="1"/>
                    </a:cubicBezTo>
                    <a:cubicBezTo>
                      <a:pt x="16" y="1"/>
                      <a:pt x="16" y="2"/>
                      <a:pt x="16" y="3"/>
                    </a:cubicBezTo>
                    <a:cubicBezTo>
                      <a:pt x="16" y="6"/>
                      <a:pt x="16" y="6"/>
                      <a:pt x="16" y="6"/>
                    </a:cubicBezTo>
                    <a:cubicBezTo>
                      <a:pt x="16" y="14"/>
                      <a:pt x="17" y="22"/>
                      <a:pt x="23" y="29"/>
                    </a:cubicBezTo>
                    <a:cubicBezTo>
                      <a:pt x="26" y="32"/>
                      <a:pt x="28" y="33"/>
                      <a:pt x="31" y="35"/>
                    </a:cubicBezTo>
                    <a:cubicBezTo>
                      <a:pt x="35" y="38"/>
                      <a:pt x="38" y="40"/>
                      <a:pt x="39" y="45"/>
                    </a:cubicBezTo>
                    <a:cubicBezTo>
                      <a:pt x="40" y="46"/>
                      <a:pt x="40" y="48"/>
                      <a:pt x="40" y="50"/>
                    </a:cubicBezTo>
                    <a:cubicBezTo>
                      <a:pt x="32" y="51"/>
                      <a:pt x="27" y="55"/>
                      <a:pt x="26" y="62"/>
                    </a:cubicBezTo>
                    <a:cubicBezTo>
                      <a:pt x="11" y="69"/>
                      <a:pt x="0" y="84"/>
                      <a:pt x="0" y="101"/>
                    </a:cubicBezTo>
                    <a:cubicBezTo>
                      <a:pt x="0" y="143"/>
                      <a:pt x="0" y="143"/>
                      <a:pt x="0" y="143"/>
                    </a:cubicBezTo>
                    <a:cubicBezTo>
                      <a:pt x="0" y="166"/>
                      <a:pt x="19" y="183"/>
                      <a:pt x="44" y="183"/>
                    </a:cubicBezTo>
                    <a:cubicBezTo>
                      <a:pt x="69" y="183"/>
                      <a:pt x="88" y="166"/>
                      <a:pt x="88" y="143"/>
                    </a:cubicBezTo>
                    <a:close/>
                    <a:moveTo>
                      <a:pt x="62" y="96"/>
                    </a:moveTo>
                    <a:cubicBezTo>
                      <a:pt x="62" y="71"/>
                      <a:pt x="62" y="71"/>
                      <a:pt x="62" y="71"/>
                    </a:cubicBezTo>
                    <a:cubicBezTo>
                      <a:pt x="73" y="77"/>
                      <a:pt x="79" y="89"/>
                      <a:pt x="79" y="101"/>
                    </a:cubicBezTo>
                    <a:cubicBezTo>
                      <a:pt x="79" y="119"/>
                      <a:pt x="79" y="119"/>
                      <a:pt x="79" y="119"/>
                    </a:cubicBezTo>
                    <a:cubicBezTo>
                      <a:pt x="48" y="119"/>
                      <a:pt x="48" y="119"/>
                      <a:pt x="48" y="119"/>
                    </a:cubicBezTo>
                    <a:cubicBezTo>
                      <a:pt x="48" y="111"/>
                      <a:pt x="48" y="111"/>
                      <a:pt x="48" y="111"/>
                    </a:cubicBezTo>
                    <a:cubicBezTo>
                      <a:pt x="57" y="110"/>
                      <a:pt x="62" y="104"/>
                      <a:pt x="62" y="96"/>
                    </a:cubicBezTo>
                    <a:close/>
                    <a:moveTo>
                      <a:pt x="34" y="65"/>
                    </a:moveTo>
                    <a:cubicBezTo>
                      <a:pt x="34" y="63"/>
                      <a:pt x="34" y="58"/>
                      <a:pt x="44" y="58"/>
                    </a:cubicBezTo>
                    <a:cubicBezTo>
                      <a:pt x="54" y="58"/>
                      <a:pt x="54" y="63"/>
                      <a:pt x="54" y="65"/>
                    </a:cubicBezTo>
                    <a:cubicBezTo>
                      <a:pt x="54" y="96"/>
                      <a:pt x="54" y="96"/>
                      <a:pt x="54" y="96"/>
                    </a:cubicBezTo>
                    <a:cubicBezTo>
                      <a:pt x="54" y="102"/>
                      <a:pt x="48" y="103"/>
                      <a:pt x="44" y="103"/>
                    </a:cubicBezTo>
                    <a:cubicBezTo>
                      <a:pt x="40" y="103"/>
                      <a:pt x="34" y="102"/>
                      <a:pt x="34" y="96"/>
                    </a:cubicBezTo>
                    <a:lnTo>
                      <a:pt x="34" y="65"/>
                    </a:lnTo>
                    <a:close/>
                    <a:moveTo>
                      <a:pt x="9" y="101"/>
                    </a:moveTo>
                    <a:cubicBezTo>
                      <a:pt x="9" y="89"/>
                      <a:pt x="15" y="77"/>
                      <a:pt x="26" y="71"/>
                    </a:cubicBezTo>
                    <a:cubicBezTo>
                      <a:pt x="26" y="96"/>
                      <a:pt x="26" y="96"/>
                      <a:pt x="26" y="96"/>
                    </a:cubicBezTo>
                    <a:cubicBezTo>
                      <a:pt x="26" y="104"/>
                      <a:pt x="31" y="110"/>
                      <a:pt x="40" y="111"/>
                    </a:cubicBezTo>
                    <a:cubicBezTo>
                      <a:pt x="40" y="119"/>
                      <a:pt x="40" y="119"/>
                      <a:pt x="40" y="119"/>
                    </a:cubicBezTo>
                    <a:cubicBezTo>
                      <a:pt x="9" y="119"/>
                      <a:pt x="9" y="119"/>
                      <a:pt x="9" y="119"/>
                    </a:cubicBezTo>
                    <a:lnTo>
                      <a:pt x="9" y="101"/>
                    </a:lnTo>
                    <a:close/>
                    <a:moveTo>
                      <a:pt x="9" y="143"/>
                    </a:moveTo>
                    <a:cubicBezTo>
                      <a:pt x="9" y="126"/>
                      <a:pt x="9" y="126"/>
                      <a:pt x="9" y="126"/>
                    </a:cubicBezTo>
                    <a:cubicBezTo>
                      <a:pt x="79" y="126"/>
                      <a:pt x="79" y="126"/>
                      <a:pt x="79" y="126"/>
                    </a:cubicBezTo>
                    <a:cubicBezTo>
                      <a:pt x="79" y="143"/>
                      <a:pt x="79" y="143"/>
                      <a:pt x="79" y="143"/>
                    </a:cubicBezTo>
                    <a:cubicBezTo>
                      <a:pt x="79" y="162"/>
                      <a:pt x="65" y="175"/>
                      <a:pt x="44" y="175"/>
                    </a:cubicBezTo>
                    <a:cubicBezTo>
                      <a:pt x="23" y="175"/>
                      <a:pt x="9" y="162"/>
                      <a:pt x="9" y="14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8" name="Freeform 7"/>
              <p:cNvSpPr>
                <a:spLocks noChangeArrowheads="1"/>
              </p:cNvSpPr>
              <p:nvPr/>
            </p:nvSpPr>
            <p:spPr bwMode="auto">
              <a:xfrm>
                <a:off x="139700" y="244475"/>
                <a:ext cx="52388" cy="26988"/>
              </a:xfrm>
              <a:custGeom>
                <a:avLst/>
                <a:gdLst>
                  <a:gd name="T0" fmla="*/ 11226 w 14"/>
                  <a:gd name="T1" fmla="*/ 0 h 7"/>
                  <a:gd name="T2" fmla="*/ 0 w 14"/>
                  <a:gd name="T3" fmla="*/ 11566 h 7"/>
                  <a:gd name="T4" fmla="*/ 0 w 14"/>
                  <a:gd name="T5" fmla="*/ 15422 h 7"/>
                  <a:gd name="T6" fmla="*/ 11226 w 14"/>
                  <a:gd name="T7" fmla="*/ 26988 h 7"/>
                  <a:gd name="T8" fmla="*/ 41162 w 14"/>
                  <a:gd name="T9" fmla="*/ 26988 h 7"/>
                  <a:gd name="T10" fmla="*/ 52388 w 14"/>
                  <a:gd name="T11" fmla="*/ 15422 h 7"/>
                  <a:gd name="T12" fmla="*/ 52388 w 14"/>
                  <a:gd name="T13" fmla="*/ 11566 h 7"/>
                  <a:gd name="T14" fmla="*/ 41162 w 14"/>
                  <a:gd name="T15" fmla="*/ 0 h 7"/>
                  <a:gd name="T16" fmla="*/ 11226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4"/>
                      <a:pt x="0" y="4"/>
                      <a:pt x="0" y="4"/>
                    </a:cubicBezTo>
                    <a:cubicBezTo>
                      <a:pt x="0" y="6"/>
                      <a:pt x="1" y="7"/>
                      <a:pt x="3" y="7"/>
                    </a:cubicBezTo>
                    <a:cubicBezTo>
                      <a:pt x="11" y="7"/>
                      <a:pt x="11" y="7"/>
                      <a:pt x="11" y="7"/>
                    </a:cubicBezTo>
                    <a:cubicBezTo>
                      <a:pt x="13" y="7"/>
                      <a:pt x="14" y="6"/>
                      <a:pt x="14" y="4"/>
                    </a:cubicBezTo>
                    <a:cubicBezTo>
                      <a:pt x="14" y="3"/>
                      <a:pt x="14" y="3"/>
                      <a:pt x="14" y="3"/>
                    </a:cubicBezTo>
                    <a:cubicBezTo>
                      <a:pt x="14" y="1"/>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9" name="Freeform 8"/>
              <p:cNvSpPr>
                <a:spLocks noChangeArrowheads="1"/>
              </p:cNvSpPr>
              <p:nvPr/>
            </p:nvSpPr>
            <p:spPr bwMode="auto">
              <a:xfrm>
                <a:off x="139700" y="290513"/>
                <a:ext cx="52388" cy="30163"/>
              </a:xfrm>
              <a:custGeom>
                <a:avLst/>
                <a:gdLst>
                  <a:gd name="T0" fmla="*/ 11226 w 14"/>
                  <a:gd name="T1" fmla="*/ 0 h 8"/>
                  <a:gd name="T2" fmla="*/ 0 w 14"/>
                  <a:gd name="T3" fmla="*/ 11311 h 8"/>
                  <a:gd name="T4" fmla="*/ 0 w 14"/>
                  <a:gd name="T5" fmla="*/ 18852 h 8"/>
                  <a:gd name="T6" fmla="*/ 11226 w 14"/>
                  <a:gd name="T7" fmla="*/ 30163 h 8"/>
                  <a:gd name="T8" fmla="*/ 41162 w 14"/>
                  <a:gd name="T9" fmla="*/ 30163 h 8"/>
                  <a:gd name="T10" fmla="*/ 52388 w 14"/>
                  <a:gd name="T11" fmla="*/ 18852 h 8"/>
                  <a:gd name="T12" fmla="*/ 52388 w 14"/>
                  <a:gd name="T13" fmla="*/ 11311 h 8"/>
                  <a:gd name="T14" fmla="*/ 41162 w 14"/>
                  <a:gd name="T15" fmla="*/ 0 h 8"/>
                  <a:gd name="T16" fmla="*/ 11226 w 14"/>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8"/>
                  <a:gd name="T29" fmla="*/ 14 w 14"/>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8">
                    <a:moveTo>
                      <a:pt x="3" y="0"/>
                    </a:moveTo>
                    <a:cubicBezTo>
                      <a:pt x="1" y="0"/>
                      <a:pt x="0" y="2"/>
                      <a:pt x="0" y="3"/>
                    </a:cubicBezTo>
                    <a:cubicBezTo>
                      <a:pt x="0" y="5"/>
                      <a:pt x="0" y="5"/>
                      <a:pt x="0" y="5"/>
                    </a:cubicBezTo>
                    <a:cubicBezTo>
                      <a:pt x="0" y="6"/>
                      <a:pt x="1" y="8"/>
                      <a:pt x="3" y="8"/>
                    </a:cubicBezTo>
                    <a:cubicBezTo>
                      <a:pt x="11" y="8"/>
                      <a:pt x="11" y="8"/>
                      <a:pt x="11" y="8"/>
                    </a:cubicBezTo>
                    <a:cubicBezTo>
                      <a:pt x="13" y="8"/>
                      <a:pt x="14" y="6"/>
                      <a:pt x="14" y="5"/>
                    </a:cubicBezTo>
                    <a:cubicBezTo>
                      <a:pt x="14" y="3"/>
                      <a:pt x="14" y="3"/>
                      <a:pt x="14" y="3"/>
                    </a:cubicBezTo>
                    <a:cubicBezTo>
                      <a:pt x="14" y="2"/>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 name="Freeform 9"/>
              <p:cNvSpPr>
                <a:spLocks noChangeArrowheads="1"/>
              </p:cNvSpPr>
              <p:nvPr/>
            </p:nvSpPr>
            <p:spPr bwMode="auto">
              <a:xfrm>
                <a:off x="139700" y="339725"/>
                <a:ext cx="52388" cy="25400"/>
              </a:xfrm>
              <a:custGeom>
                <a:avLst/>
                <a:gdLst>
                  <a:gd name="T0" fmla="*/ 11226 w 14"/>
                  <a:gd name="T1" fmla="*/ 0 h 7"/>
                  <a:gd name="T2" fmla="*/ 0 w 14"/>
                  <a:gd name="T3" fmla="*/ 10886 h 7"/>
                  <a:gd name="T4" fmla="*/ 0 w 14"/>
                  <a:gd name="T5" fmla="*/ 18143 h 7"/>
                  <a:gd name="T6" fmla="*/ 11226 w 14"/>
                  <a:gd name="T7" fmla="*/ 25400 h 7"/>
                  <a:gd name="T8" fmla="*/ 41162 w 14"/>
                  <a:gd name="T9" fmla="*/ 25400 h 7"/>
                  <a:gd name="T10" fmla="*/ 52388 w 14"/>
                  <a:gd name="T11" fmla="*/ 18143 h 7"/>
                  <a:gd name="T12" fmla="*/ 52388 w 14"/>
                  <a:gd name="T13" fmla="*/ 10886 h 7"/>
                  <a:gd name="T14" fmla="*/ 41162 w 14"/>
                  <a:gd name="T15" fmla="*/ 0 h 7"/>
                  <a:gd name="T16" fmla="*/ 11226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5"/>
                      <a:pt x="0" y="5"/>
                      <a:pt x="0" y="5"/>
                    </a:cubicBezTo>
                    <a:cubicBezTo>
                      <a:pt x="0" y="6"/>
                      <a:pt x="1" y="7"/>
                      <a:pt x="3" y="7"/>
                    </a:cubicBezTo>
                    <a:cubicBezTo>
                      <a:pt x="11" y="7"/>
                      <a:pt x="11" y="7"/>
                      <a:pt x="11" y="7"/>
                    </a:cubicBezTo>
                    <a:cubicBezTo>
                      <a:pt x="13" y="7"/>
                      <a:pt x="14" y="6"/>
                      <a:pt x="14" y="5"/>
                    </a:cubicBezTo>
                    <a:cubicBezTo>
                      <a:pt x="14" y="3"/>
                      <a:pt x="14" y="3"/>
                      <a:pt x="14" y="3"/>
                    </a:cubicBezTo>
                    <a:cubicBezTo>
                      <a:pt x="14" y="1"/>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13" name="Group 21"/>
          <p:cNvGrpSpPr>
            <a:grpSpLocks/>
          </p:cNvGrpSpPr>
          <p:nvPr/>
        </p:nvGrpSpPr>
        <p:grpSpPr bwMode="auto">
          <a:xfrm>
            <a:off x="4662488" y="2839284"/>
            <a:ext cx="1439844" cy="1439862"/>
            <a:chOff x="0" y="0"/>
            <a:chExt cx="1440000" cy="1440000"/>
          </a:xfrm>
        </p:grpSpPr>
        <p:sp>
          <p:nvSpPr>
            <p:cNvPr id="14" name="矩形 99"/>
            <p:cNvSpPr>
              <a:spLocks noChangeArrowheads="1"/>
            </p:cNvSpPr>
            <p:nvPr/>
          </p:nvSpPr>
          <p:spPr bwMode="auto">
            <a:xfrm>
              <a:off x="0" y="0"/>
              <a:ext cx="1440000" cy="1440000"/>
            </a:xfrm>
            <a:prstGeom prst="rect">
              <a:avLst/>
            </a:prstGeom>
            <a:solidFill>
              <a:srgbClr val="FB7047"/>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5" name="Group 23"/>
            <p:cNvGrpSpPr>
              <a:grpSpLocks/>
            </p:cNvGrpSpPr>
            <p:nvPr/>
          </p:nvGrpSpPr>
          <p:grpSpPr bwMode="auto">
            <a:xfrm>
              <a:off x="465206" y="571569"/>
              <a:ext cx="509588" cy="296863"/>
              <a:chOff x="0" y="0"/>
              <a:chExt cx="509588" cy="296863"/>
            </a:xfrm>
          </p:grpSpPr>
          <p:sp>
            <p:nvSpPr>
              <p:cNvPr id="16" name="Freeform 10"/>
              <p:cNvSpPr>
                <a:spLocks noEditPoints="1" noChangeArrowheads="1"/>
              </p:cNvSpPr>
              <p:nvPr/>
            </p:nvSpPr>
            <p:spPr bwMode="auto">
              <a:xfrm>
                <a:off x="0" y="0"/>
                <a:ext cx="509588" cy="296863"/>
              </a:xfrm>
              <a:custGeom>
                <a:avLst/>
                <a:gdLst>
                  <a:gd name="T0" fmla="*/ 26229 w 136"/>
                  <a:gd name="T1" fmla="*/ 244254 h 79"/>
                  <a:gd name="T2" fmla="*/ 37470 w 136"/>
                  <a:gd name="T3" fmla="*/ 244254 h 79"/>
                  <a:gd name="T4" fmla="*/ 146132 w 136"/>
                  <a:gd name="T5" fmla="*/ 244254 h 79"/>
                  <a:gd name="T6" fmla="*/ 337227 w 136"/>
                  <a:gd name="T7" fmla="*/ 244254 h 79"/>
                  <a:gd name="T8" fmla="*/ 344721 w 136"/>
                  <a:gd name="T9" fmla="*/ 244254 h 79"/>
                  <a:gd name="T10" fmla="*/ 397179 w 136"/>
                  <a:gd name="T11" fmla="*/ 296863 h 79"/>
                  <a:gd name="T12" fmla="*/ 464624 w 136"/>
                  <a:gd name="T13" fmla="*/ 244254 h 79"/>
                  <a:gd name="T14" fmla="*/ 487106 w 136"/>
                  <a:gd name="T15" fmla="*/ 244254 h 79"/>
                  <a:gd name="T16" fmla="*/ 509588 w 136"/>
                  <a:gd name="T17" fmla="*/ 225466 h 79"/>
                  <a:gd name="T18" fmla="*/ 505841 w 136"/>
                  <a:gd name="T19" fmla="*/ 221708 h 79"/>
                  <a:gd name="T20" fmla="*/ 505841 w 136"/>
                  <a:gd name="T21" fmla="*/ 217950 h 79"/>
                  <a:gd name="T22" fmla="*/ 505841 w 136"/>
                  <a:gd name="T23" fmla="*/ 187888 h 79"/>
                  <a:gd name="T24" fmla="*/ 509588 w 136"/>
                  <a:gd name="T25" fmla="*/ 30062 h 79"/>
                  <a:gd name="T26" fmla="*/ 475865 w 136"/>
                  <a:gd name="T27" fmla="*/ 0 h 79"/>
                  <a:gd name="T28" fmla="*/ 277276 w 136"/>
                  <a:gd name="T29" fmla="*/ 0 h 79"/>
                  <a:gd name="T30" fmla="*/ 262288 w 136"/>
                  <a:gd name="T31" fmla="*/ 0 h 79"/>
                  <a:gd name="T32" fmla="*/ 236059 w 136"/>
                  <a:gd name="T33" fmla="*/ 7516 h 79"/>
                  <a:gd name="T34" fmla="*/ 228565 w 136"/>
                  <a:gd name="T35" fmla="*/ 41335 h 79"/>
                  <a:gd name="T36" fmla="*/ 228565 w 136"/>
                  <a:gd name="T37" fmla="*/ 184130 h 79"/>
                  <a:gd name="T38" fmla="*/ 206083 w 136"/>
                  <a:gd name="T39" fmla="*/ 184130 h 79"/>
                  <a:gd name="T40" fmla="*/ 206083 w 136"/>
                  <a:gd name="T41" fmla="*/ 52609 h 79"/>
                  <a:gd name="T42" fmla="*/ 67445 w 136"/>
                  <a:gd name="T43" fmla="*/ 30062 h 79"/>
                  <a:gd name="T44" fmla="*/ 26229 w 136"/>
                  <a:gd name="T45" fmla="*/ 60124 h 79"/>
                  <a:gd name="T46" fmla="*/ 7494 w 136"/>
                  <a:gd name="T47" fmla="*/ 116491 h 79"/>
                  <a:gd name="T48" fmla="*/ 7494 w 136"/>
                  <a:gd name="T49" fmla="*/ 116491 h 79"/>
                  <a:gd name="T50" fmla="*/ 0 w 136"/>
                  <a:gd name="T51" fmla="*/ 221708 h 79"/>
                  <a:gd name="T52" fmla="*/ 59952 w 136"/>
                  <a:gd name="T53" fmla="*/ 244254 h 79"/>
                  <a:gd name="T54" fmla="*/ 123650 w 136"/>
                  <a:gd name="T55" fmla="*/ 244254 h 79"/>
                  <a:gd name="T56" fmla="*/ 397179 w 136"/>
                  <a:gd name="T57" fmla="*/ 274316 h 79"/>
                  <a:gd name="T58" fmla="*/ 397179 w 136"/>
                  <a:gd name="T59" fmla="*/ 210435 h 79"/>
                  <a:gd name="T60" fmla="*/ 397179 w 136"/>
                  <a:gd name="T61" fmla="*/ 274316 h 79"/>
                  <a:gd name="T62" fmla="*/ 26229 w 136"/>
                  <a:gd name="T63" fmla="*/ 165341 h 79"/>
                  <a:gd name="T64" fmla="*/ 44964 w 136"/>
                  <a:gd name="T65" fmla="*/ 78913 h 79"/>
                  <a:gd name="T66" fmla="*/ 52458 w 136"/>
                  <a:gd name="T67" fmla="*/ 63882 h 79"/>
                  <a:gd name="T68" fmla="*/ 71192 w 136"/>
                  <a:gd name="T69" fmla="*/ 56366 h 79"/>
                  <a:gd name="T70" fmla="*/ 164867 w 136"/>
                  <a:gd name="T71" fmla="*/ 56366 h 79"/>
                  <a:gd name="T72" fmla="*/ 183602 w 136"/>
                  <a:gd name="T73" fmla="*/ 116491 h 79"/>
                  <a:gd name="T74" fmla="*/ 183602 w 136"/>
                  <a:gd name="T75" fmla="*/ 206677 h 79"/>
                  <a:gd name="T76" fmla="*/ 251047 w 136"/>
                  <a:gd name="T77" fmla="*/ 206677 h 79"/>
                  <a:gd name="T78" fmla="*/ 251047 w 136"/>
                  <a:gd name="T79" fmla="*/ 26304 h 79"/>
                  <a:gd name="T80" fmla="*/ 483359 w 136"/>
                  <a:gd name="T81" fmla="*/ 184130 h 79"/>
                  <a:gd name="T82" fmla="*/ 475865 w 136"/>
                  <a:gd name="T83" fmla="*/ 221708 h 79"/>
                  <a:gd name="T84" fmla="*/ 397179 w 136"/>
                  <a:gd name="T85" fmla="*/ 191646 h 79"/>
                  <a:gd name="T86" fmla="*/ 344721 w 136"/>
                  <a:gd name="T87" fmla="*/ 221708 h 79"/>
                  <a:gd name="T88" fmla="*/ 337227 w 136"/>
                  <a:gd name="T89" fmla="*/ 221708 h 79"/>
                  <a:gd name="T90" fmla="*/ 337227 w 136"/>
                  <a:gd name="T91" fmla="*/ 221708 h 79"/>
                  <a:gd name="T92" fmla="*/ 243553 w 136"/>
                  <a:gd name="T93" fmla="*/ 221708 h 79"/>
                  <a:gd name="T94" fmla="*/ 138638 w 136"/>
                  <a:gd name="T95" fmla="*/ 221708 h 79"/>
                  <a:gd name="T96" fmla="*/ 44964 w 136"/>
                  <a:gd name="T97" fmla="*/ 221708 h 79"/>
                  <a:gd name="T98" fmla="*/ 26229 w 136"/>
                  <a:gd name="T99" fmla="*/ 221708 h 7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6"/>
                  <a:gd name="T151" fmla="*/ 0 h 79"/>
                  <a:gd name="T152" fmla="*/ 136 w 136"/>
                  <a:gd name="T153" fmla="*/ 79 h 7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6" h="79">
                    <a:moveTo>
                      <a:pt x="0" y="59"/>
                    </a:moveTo>
                    <a:cubicBezTo>
                      <a:pt x="1" y="65"/>
                      <a:pt x="4" y="65"/>
                      <a:pt x="7" y="65"/>
                    </a:cubicBezTo>
                    <a:cubicBezTo>
                      <a:pt x="8" y="65"/>
                      <a:pt x="8" y="65"/>
                      <a:pt x="8" y="65"/>
                    </a:cubicBezTo>
                    <a:cubicBezTo>
                      <a:pt x="10" y="65"/>
                      <a:pt x="10" y="65"/>
                      <a:pt x="10" y="65"/>
                    </a:cubicBezTo>
                    <a:cubicBezTo>
                      <a:pt x="11" y="73"/>
                      <a:pt x="17" y="79"/>
                      <a:pt x="24" y="79"/>
                    </a:cubicBezTo>
                    <a:cubicBezTo>
                      <a:pt x="32" y="79"/>
                      <a:pt x="38" y="73"/>
                      <a:pt x="39" y="65"/>
                    </a:cubicBezTo>
                    <a:cubicBezTo>
                      <a:pt x="90" y="65"/>
                      <a:pt x="90" y="65"/>
                      <a:pt x="90" y="65"/>
                    </a:cubicBezTo>
                    <a:cubicBezTo>
                      <a:pt x="90" y="65"/>
                      <a:pt x="90" y="65"/>
                      <a:pt x="90" y="65"/>
                    </a:cubicBezTo>
                    <a:cubicBezTo>
                      <a:pt x="90" y="65"/>
                      <a:pt x="90" y="65"/>
                      <a:pt x="90" y="65"/>
                    </a:cubicBezTo>
                    <a:cubicBezTo>
                      <a:pt x="92" y="65"/>
                      <a:pt x="92" y="65"/>
                      <a:pt x="92" y="65"/>
                    </a:cubicBezTo>
                    <a:cubicBezTo>
                      <a:pt x="92" y="65"/>
                      <a:pt x="92" y="65"/>
                      <a:pt x="92" y="65"/>
                    </a:cubicBezTo>
                    <a:cubicBezTo>
                      <a:pt x="92" y="73"/>
                      <a:pt x="99" y="79"/>
                      <a:pt x="106" y="79"/>
                    </a:cubicBezTo>
                    <a:cubicBezTo>
                      <a:pt x="114" y="79"/>
                      <a:pt x="120" y="73"/>
                      <a:pt x="120" y="65"/>
                    </a:cubicBezTo>
                    <a:cubicBezTo>
                      <a:pt x="124" y="65"/>
                      <a:pt x="124" y="65"/>
                      <a:pt x="124" y="65"/>
                    </a:cubicBezTo>
                    <a:cubicBezTo>
                      <a:pt x="127" y="65"/>
                      <a:pt x="127" y="65"/>
                      <a:pt x="127" y="65"/>
                    </a:cubicBezTo>
                    <a:cubicBezTo>
                      <a:pt x="130" y="65"/>
                      <a:pt x="130" y="65"/>
                      <a:pt x="130" y="65"/>
                    </a:cubicBezTo>
                    <a:cubicBezTo>
                      <a:pt x="130" y="65"/>
                      <a:pt x="131" y="65"/>
                      <a:pt x="131" y="65"/>
                    </a:cubicBezTo>
                    <a:cubicBezTo>
                      <a:pt x="134" y="65"/>
                      <a:pt x="136" y="63"/>
                      <a:pt x="136" y="60"/>
                    </a:cubicBezTo>
                    <a:cubicBezTo>
                      <a:pt x="136" y="60"/>
                      <a:pt x="136" y="60"/>
                      <a:pt x="135" y="60"/>
                    </a:cubicBezTo>
                    <a:cubicBezTo>
                      <a:pt x="135" y="59"/>
                      <a:pt x="135" y="59"/>
                      <a:pt x="135" y="59"/>
                    </a:cubicBezTo>
                    <a:cubicBezTo>
                      <a:pt x="135" y="60"/>
                      <a:pt x="135" y="60"/>
                      <a:pt x="135" y="60"/>
                    </a:cubicBezTo>
                    <a:cubicBezTo>
                      <a:pt x="135" y="59"/>
                      <a:pt x="135" y="59"/>
                      <a:pt x="135" y="58"/>
                    </a:cubicBezTo>
                    <a:cubicBezTo>
                      <a:pt x="135" y="58"/>
                      <a:pt x="135" y="52"/>
                      <a:pt x="135" y="52"/>
                    </a:cubicBezTo>
                    <a:cubicBezTo>
                      <a:pt x="135" y="50"/>
                      <a:pt x="135" y="50"/>
                      <a:pt x="135" y="50"/>
                    </a:cubicBezTo>
                    <a:cubicBezTo>
                      <a:pt x="136" y="50"/>
                      <a:pt x="136" y="50"/>
                      <a:pt x="136" y="50"/>
                    </a:cubicBezTo>
                    <a:cubicBezTo>
                      <a:pt x="136" y="8"/>
                      <a:pt x="136" y="8"/>
                      <a:pt x="136" y="8"/>
                    </a:cubicBezTo>
                    <a:cubicBezTo>
                      <a:pt x="136" y="6"/>
                      <a:pt x="135" y="4"/>
                      <a:pt x="133" y="2"/>
                    </a:cubicBezTo>
                    <a:cubicBezTo>
                      <a:pt x="132" y="1"/>
                      <a:pt x="129" y="0"/>
                      <a:pt x="127" y="0"/>
                    </a:cubicBezTo>
                    <a:cubicBezTo>
                      <a:pt x="75" y="0"/>
                      <a:pt x="75" y="0"/>
                      <a:pt x="75" y="0"/>
                    </a:cubicBezTo>
                    <a:cubicBezTo>
                      <a:pt x="74" y="0"/>
                      <a:pt x="74" y="0"/>
                      <a:pt x="74" y="0"/>
                    </a:cubicBezTo>
                    <a:cubicBezTo>
                      <a:pt x="70" y="0"/>
                      <a:pt x="70" y="0"/>
                      <a:pt x="70" y="0"/>
                    </a:cubicBezTo>
                    <a:cubicBezTo>
                      <a:pt x="70" y="0"/>
                      <a:pt x="70" y="0"/>
                      <a:pt x="70" y="0"/>
                    </a:cubicBezTo>
                    <a:cubicBezTo>
                      <a:pt x="69" y="0"/>
                      <a:pt x="69" y="0"/>
                      <a:pt x="69" y="0"/>
                    </a:cubicBezTo>
                    <a:cubicBezTo>
                      <a:pt x="67" y="0"/>
                      <a:pt x="65" y="1"/>
                      <a:pt x="63" y="2"/>
                    </a:cubicBezTo>
                    <a:cubicBezTo>
                      <a:pt x="61" y="4"/>
                      <a:pt x="61" y="6"/>
                      <a:pt x="61" y="8"/>
                    </a:cubicBezTo>
                    <a:cubicBezTo>
                      <a:pt x="61" y="11"/>
                      <a:pt x="61" y="11"/>
                      <a:pt x="61" y="11"/>
                    </a:cubicBezTo>
                    <a:cubicBezTo>
                      <a:pt x="61" y="16"/>
                      <a:pt x="61" y="16"/>
                      <a:pt x="61" y="16"/>
                    </a:cubicBezTo>
                    <a:cubicBezTo>
                      <a:pt x="61" y="49"/>
                      <a:pt x="61" y="49"/>
                      <a:pt x="61" y="49"/>
                    </a:cubicBezTo>
                    <a:cubicBezTo>
                      <a:pt x="58" y="49"/>
                      <a:pt x="58" y="49"/>
                      <a:pt x="58" y="49"/>
                    </a:cubicBezTo>
                    <a:cubicBezTo>
                      <a:pt x="55" y="49"/>
                      <a:pt x="55" y="49"/>
                      <a:pt x="55" y="49"/>
                    </a:cubicBezTo>
                    <a:cubicBezTo>
                      <a:pt x="55" y="46"/>
                      <a:pt x="55" y="46"/>
                      <a:pt x="55" y="46"/>
                    </a:cubicBezTo>
                    <a:cubicBezTo>
                      <a:pt x="55" y="14"/>
                      <a:pt x="55" y="14"/>
                      <a:pt x="55" y="14"/>
                    </a:cubicBezTo>
                    <a:cubicBezTo>
                      <a:pt x="55" y="10"/>
                      <a:pt x="53" y="8"/>
                      <a:pt x="49" y="8"/>
                    </a:cubicBezTo>
                    <a:cubicBezTo>
                      <a:pt x="18" y="8"/>
                      <a:pt x="18" y="8"/>
                      <a:pt x="18" y="8"/>
                    </a:cubicBezTo>
                    <a:cubicBezTo>
                      <a:pt x="13" y="8"/>
                      <a:pt x="9" y="11"/>
                      <a:pt x="7" y="15"/>
                    </a:cubicBezTo>
                    <a:cubicBezTo>
                      <a:pt x="7" y="16"/>
                      <a:pt x="7" y="16"/>
                      <a:pt x="7" y="16"/>
                    </a:cubicBezTo>
                    <a:cubicBezTo>
                      <a:pt x="3" y="28"/>
                      <a:pt x="3" y="28"/>
                      <a:pt x="3" y="28"/>
                    </a:cubicBezTo>
                    <a:cubicBezTo>
                      <a:pt x="2" y="30"/>
                      <a:pt x="2" y="31"/>
                      <a:pt x="2" y="31"/>
                    </a:cubicBezTo>
                    <a:cubicBezTo>
                      <a:pt x="2" y="31"/>
                      <a:pt x="2" y="31"/>
                      <a:pt x="2" y="31"/>
                    </a:cubicBezTo>
                    <a:cubicBezTo>
                      <a:pt x="2" y="31"/>
                      <a:pt x="2" y="31"/>
                      <a:pt x="2" y="31"/>
                    </a:cubicBezTo>
                    <a:cubicBezTo>
                      <a:pt x="2" y="31"/>
                      <a:pt x="2" y="31"/>
                      <a:pt x="2" y="31"/>
                    </a:cubicBezTo>
                    <a:cubicBezTo>
                      <a:pt x="1" y="35"/>
                      <a:pt x="0" y="55"/>
                      <a:pt x="0" y="59"/>
                    </a:cubicBezTo>
                    <a:close/>
                    <a:moveTo>
                      <a:pt x="24" y="73"/>
                    </a:moveTo>
                    <a:cubicBezTo>
                      <a:pt x="20" y="73"/>
                      <a:pt x="16" y="70"/>
                      <a:pt x="16" y="65"/>
                    </a:cubicBezTo>
                    <a:cubicBezTo>
                      <a:pt x="16" y="60"/>
                      <a:pt x="20" y="56"/>
                      <a:pt x="24" y="56"/>
                    </a:cubicBezTo>
                    <a:cubicBezTo>
                      <a:pt x="29" y="56"/>
                      <a:pt x="33" y="60"/>
                      <a:pt x="33" y="65"/>
                    </a:cubicBezTo>
                    <a:cubicBezTo>
                      <a:pt x="33" y="70"/>
                      <a:pt x="29" y="73"/>
                      <a:pt x="24" y="73"/>
                    </a:cubicBezTo>
                    <a:close/>
                    <a:moveTo>
                      <a:pt x="106" y="73"/>
                    </a:moveTo>
                    <a:cubicBezTo>
                      <a:pt x="102" y="73"/>
                      <a:pt x="98" y="70"/>
                      <a:pt x="98" y="65"/>
                    </a:cubicBezTo>
                    <a:cubicBezTo>
                      <a:pt x="98" y="60"/>
                      <a:pt x="102" y="56"/>
                      <a:pt x="106" y="56"/>
                    </a:cubicBezTo>
                    <a:cubicBezTo>
                      <a:pt x="111" y="56"/>
                      <a:pt x="115" y="60"/>
                      <a:pt x="115" y="65"/>
                    </a:cubicBezTo>
                    <a:cubicBezTo>
                      <a:pt x="115" y="70"/>
                      <a:pt x="111" y="73"/>
                      <a:pt x="106" y="73"/>
                    </a:cubicBezTo>
                    <a:close/>
                    <a:moveTo>
                      <a:pt x="7" y="53"/>
                    </a:moveTo>
                    <a:cubicBezTo>
                      <a:pt x="7" y="50"/>
                      <a:pt x="7" y="47"/>
                      <a:pt x="7" y="44"/>
                    </a:cubicBezTo>
                    <a:cubicBezTo>
                      <a:pt x="8" y="40"/>
                      <a:pt x="7" y="35"/>
                      <a:pt x="9" y="31"/>
                    </a:cubicBezTo>
                    <a:cubicBezTo>
                      <a:pt x="10" y="28"/>
                      <a:pt x="11" y="24"/>
                      <a:pt x="12" y="21"/>
                    </a:cubicBezTo>
                    <a:cubicBezTo>
                      <a:pt x="12" y="20"/>
                      <a:pt x="12" y="20"/>
                      <a:pt x="12" y="20"/>
                    </a:cubicBezTo>
                    <a:cubicBezTo>
                      <a:pt x="13" y="19"/>
                      <a:pt x="13" y="18"/>
                      <a:pt x="14" y="17"/>
                    </a:cubicBezTo>
                    <a:cubicBezTo>
                      <a:pt x="15" y="16"/>
                      <a:pt x="16" y="15"/>
                      <a:pt x="18" y="15"/>
                    </a:cubicBezTo>
                    <a:cubicBezTo>
                      <a:pt x="18" y="15"/>
                      <a:pt x="19" y="15"/>
                      <a:pt x="19" y="15"/>
                    </a:cubicBezTo>
                    <a:cubicBezTo>
                      <a:pt x="22" y="15"/>
                      <a:pt x="24" y="15"/>
                      <a:pt x="26" y="15"/>
                    </a:cubicBezTo>
                    <a:cubicBezTo>
                      <a:pt x="32" y="15"/>
                      <a:pt x="38" y="15"/>
                      <a:pt x="44" y="15"/>
                    </a:cubicBezTo>
                    <a:cubicBezTo>
                      <a:pt x="46" y="15"/>
                      <a:pt x="47" y="15"/>
                      <a:pt x="49" y="15"/>
                    </a:cubicBezTo>
                    <a:cubicBezTo>
                      <a:pt x="49" y="20"/>
                      <a:pt x="49" y="25"/>
                      <a:pt x="49" y="31"/>
                    </a:cubicBezTo>
                    <a:cubicBezTo>
                      <a:pt x="49" y="36"/>
                      <a:pt x="49" y="41"/>
                      <a:pt x="49" y="46"/>
                    </a:cubicBezTo>
                    <a:cubicBezTo>
                      <a:pt x="49" y="49"/>
                      <a:pt x="49" y="52"/>
                      <a:pt x="49" y="55"/>
                    </a:cubicBezTo>
                    <a:cubicBezTo>
                      <a:pt x="52" y="55"/>
                      <a:pt x="56" y="55"/>
                      <a:pt x="59" y="55"/>
                    </a:cubicBezTo>
                    <a:cubicBezTo>
                      <a:pt x="62" y="55"/>
                      <a:pt x="64" y="55"/>
                      <a:pt x="67" y="55"/>
                    </a:cubicBezTo>
                    <a:cubicBezTo>
                      <a:pt x="67" y="49"/>
                      <a:pt x="67" y="49"/>
                      <a:pt x="67" y="49"/>
                    </a:cubicBezTo>
                    <a:cubicBezTo>
                      <a:pt x="67" y="7"/>
                      <a:pt x="67" y="7"/>
                      <a:pt x="67" y="7"/>
                    </a:cubicBezTo>
                    <a:cubicBezTo>
                      <a:pt x="129" y="7"/>
                      <a:pt x="129" y="7"/>
                      <a:pt x="129" y="7"/>
                    </a:cubicBezTo>
                    <a:cubicBezTo>
                      <a:pt x="129" y="49"/>
                      <a:pt x="129" y="49"/>
                      <a:pt x="129" y="49"/>
                    </a:cubicBezTo>
                    <a:cubicBezTo>
                      <a:pt x="129" y="59"/>
                      <a:pt x="129" y="59"/>
                      <a:pt x="129" y="59"/>
                    </a:cubicBezTo>
                    <a:cubicBezTo>
                      <a:pt x="127" y="59"/>
                      <a:pt x="127" y="59"/>
                      <a:pt x="127" y="59"/>
                    </a:cubicBezTo>
                    <a:cubicBezTo>
                      <a:pt x="124" y="59"/>
                      <a:pt x="122" y="59"/>
                      <a:pt x="119" y="59"/>
                    </a:cubicBezTo>
                    <a:cubicBezTo>
                      <a:pt x="117" y="54"/>
                      <a:pt x="112" y="51"/>
                      <a:pt x="106" y="51"/>
                    </a:cubicBezTo>
                    <a:cubicBezTo>
                      <a:pt x="101" y="51"/>
                      <a:pt x="96" y="54"/>
                      <a:pt x="94" y="59"/>
                    </a:cubicBezTo>
                    <a:cubicBezTo>
                      <a:pt x="94" y="59"/>
                      <a:pt x="93" y="59"/>
                      <a:pt x="92" y="59"/>
                    </a:cubicBezTo>
                    <a:cubicBezTo>
                      <a:pt x="92" y="59"/>
                      <a:pt x="92" y="59"/>
                      <a:pt x="92" y="59"/>
                    </a:cubicBezTo>
                    <a:cubicBezTo>
                      <a:pt x="91" y="59"/>
                      <a:pt x="91" y="59"/>
                      <a:pt x="90" y="59"/>
                    </a:cubicBezTo>
                    <a:cubicBezTo>
                      <a:pt x="90" y="59"/>
                      <a:pt x="90" y="59"/>
                      <a:pt x="90" y="59"/>
                    </a:cubicBezTo>
                    <a:cubicBezTo>
                      <a:pt x="90" y="59"/>
                      <a:pt x="90" y="59"/>
                      <a:pt x="90" y="59"/>
                    </a:cubicBezTo>
                    <a:cubicBezTo>
                      <a:pt x="87" y="59"/>
                      <a:pt x="85" y="59"/>
                      <a:pt x="82" y="59"/>
                    </a:cubicBezTo>
                    <a:cubicBezTo>
                      <a:pt x="77" y="59"/>
                      <a:pt x="71" y="59"/>
                      <a:pt x="65" y="59"/>
                    </a:cubicBezTo>
                    <a:cubicBezTo>
                      <a:pt x="60" y="59"/>
                      <a:pt x="54" y="59"/>
                      <a:pt x="49" y="59"/>
                    </a:cubicBezTo>
                    <a:cubicBezTo>
                      <a:pt x="45" y="59"/>
                      <a:pt x="41" y="59"/>
                      <a:pt x="37" y="59"/>
                    </a:cubicBezTo>
                    <a:cubicBezTo>
                      <a:pt x="35" y="54"/>
                      <a:pt x="30" y="51"/>
                      <a:pt x="24" y="51"/>
                    </a:cubicBezTo>
                    <a:cubicBezTo>
                      <a:pt x="19" y="51"/>
                      <a:pt x="14" y="54"/>
                      <a:pt x="12" y="59"/>
                    </a:cubicBezTo>
                    <a:cubicBezTo>
                      <a:pt x="10" y="59"/>
                      <a:pt x="9" y="59"/>
                      <a:pt x="8" y="59"/>
                    </a:cubicBezTo>
                    <a:cubicBezTo>
                      <a:pt x="7" y="59"/>
                      <a:pt x="7" y="59"/>
                      <a:pt x="7" y="59"/>
                    </a:cubicBezTo>
                    <a:cubicBezTo>
                      <a:pt x="7" y="57"/>
                      <a:pt x="7" y="55"/>
                      <a:pt x="7" y="5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7" name="Freeform 11"/>
              <p:cNvSpPr>
                <a:spLocks noChangeArrowheads="1"/>
              </p:cNvSpPr>
              <p:nvPr/>
            </p:nvSpPr>
            <p:spPr bwMode="auto">
              <a:xfrm>
                <a:off x="47625" y="77788"/>
                <a:ext cx="84138" cy="49213"/>
              </a:xfrm>
              <a:custGeom>
                <a:avLst/>
                <a:gdLst>
                  <a:gd name="T0" fmla="*/ 84138 w 22"/>
                  <a:gd name="T1" fmla="*/ 0 h 13"/>
                  <a:gd name="T2" fmla="*/ 30596 w 22"/>
                  <a:gd name="T3" fmla="*/ 0 h 13"/>
                  <a:gd name="T4" fmla="*/ 15298 w 22"/>
                  <a:gd name="T5" fmla="*/ 7571 h 13"/>
                  <a:gd name="T6" fmla="*/ 15298 w 22"/>
                  <a:gd name="T7" fmla="*/ 7571 h 13"/>
                  <a:gd name="T8" fmla="*/ 15298 w 22"/>
                  <a:gd name="T9" fmla="*/ 7571 h 13"/>
                  <a:gd name="T10" fmla="*/ 0 w 22"/>
                  <a:gd name="T11" fmla="*/ 49213 h 13"/>
                  <a:gd name="T12" fmla="*/ 84138 w 22"/>
                  <a:gd name="T13" fmla="*/ 49213 h 13"/>
                  <a:gd name="T14" fmla="*/ 84138 w 22"/>
                  <a:gd name="T15" fmla="*/ 0 h 13"/>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3"/>
                  <a:gd name="T26" fmla="*/ 22 w 22"/>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3">
                    <a:moveTo>
                      <a:pt x="22" y="0"/>
                    </a:moveTo>
                    <a:cubicBezTo>
                      <a:pt x="22" y="0"/>
                      <a:pt x="8" y="0"/>
                      <a:pt x="8" y="0"/>
                    </a:cubicBezTo>
                    <a:cubicBezTo>
                      <a:pt x="6" y="0"/>
                      <a:pt x="4" y="1"/>
                      <a:pt x="4" y="2"/>
                    </a:cubicBezTo>
                    <a:cubicBezTo>
                      <a:pt x="4" y="2"/>
                      <a:pt x="4" y="2"/>
                      <a:pt x="4" y="2"/>
                    </a:cubicBezTo>
                    <a:cubicBezTo>
                      <a:pt x="4" y="2"/>
                      <a:pt x="4" y="2"/>
                      <a:pt x="4" y="2"/>
                    </a:cubicBezTo>
                    <a:cubicBezTo>
                      <a:pt x="4" y="2"/>
                      <a:pt x="1" y="10"/>
                      <a:pt x="0" y="13"/>
                    </a:cubicBezTo>
                    <a:cubicBezTo>
                      <a:pt x="22" y="13"/>
                      <a:pt x="22" y="13"/>
                      <a:pt x="22" y="13"/>
                    </a:cubicBezTo>
                    <a:cubicBezTo>
                      <a:pt x="22" y="10"/>
                      <a:pt x="22" y="0"/>
                      <a:pt x="22"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sp>
        <p:nvSpPr>
          <p:cNvPr id="20" name="矩形 82"/>
          <p:cNvSpPr>
            <a:spLocks noChangeArrowheads="1"/>
          </p:cNvSpPr>
          <p:nvPr/>
        </p:nvSpPr>
        <p:spPr bwMode="auto">
          <a:xfrm>
            <a:off x="7934325" y="2849563"/>
            <a:ext cx="1439853" cy="1439862"/>
          </a:xfrm>
          <a:prstGeom prst="rect">
            <a:avLst/>
          </a:prstGeom>
          <a:solidFill>
            <a:srgbClr val="DE5968"/>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21" name="Group 29"/>
          <p:cNvGrpSpPr>
            <a:grpSpLocks/>
          </p:cNvGrpSpPr>
          <p:nvPr/>
        </p:nvGrpSpPr>
        <p:grpSpPr bwMode="auto">
          <a:xfrm>
            <a:off x="8428850" y="3336154"/>
            <a:ext cx="450804" cy="466680"/>
            <a:chOff x="0" y="0"/>
            <a:chExt cx="450850" cy="466725"/>
          </a:xfrm>
        </p:grpSpPr>
        <p:sp>
          <p:nvSpPr>
            <p:cNvPr id="22" name="Freeform 12"/>
            <p:cNvSpPr>
              <a:spLocks noEditPoints="1" noChangeArrowheads="1"/>
            </p:cNvSpPr>
            <p:nvPr/>
          </p:nvSpPr>
          <p:spPr bwMode="auto">
            <a:xfrm>
              <a:off x="120650" y="131763"/>
              <a:ext cx="209550" cy="206375"/>
            </a:xfrm>
            <a:custGeom>
              <a:avLst/>
              <a:gdLst>
                <a:gd name="T0" fmla="*/ 0 w 56"/>
                <a:gd name="T1" fmla="*/ 101311 h 55"/>
                <a:gd name="T2" fmla="*/ 104775 w 56"/>
                <a:gd name="T3" fmla="*/ 206375 h 55"/>
                <a:gd name="T4" fmla="*/ 209550 w 56"/>
                <a:gd name="T5" fmla="*/ 101311 h 55"/>
                <a:gd name="T6" fmla="*/ 104775 w 56"/>
                <a:gd name="T7" fmla="*/ 0 h 55"/>
                <a:gd name="T8" fmla="*/ 0 w 56"/>
                <a:gd name="T9" fmla="*/ 101311 h 55"/>
                <a:gd name="T10" fmla="*/ 33678 w 56"/>
                <a:gd name="T11" fmla="*/ 101311 h 55"/>
                <a:gd name="T12" fmla="*/ 104775 w 56"/>
                <a:gd name="T13" fmla="*/ 30018 h 55"/>
                <a:gd name="T14" fmla="*/ 175872 w 56"/>
                <a:gd name="T15" fmla="*/ 101311 h 55"/>
                <a:gd name="T16" fmla="*/ 104775 w 56"/>
                <a:gd name="T17" fmla="*/ 176357 h 55"/>
                <a:gd name="T18" fmla="*/ 33678 w 56"/>
                <a:gd name="T19" fmla="*/ 101311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6"/>
                <a:gd name="T31" fmla="*/ 0 h 55"/>
                <a:gd name="T32" fmla="*/ 56 w 56"/>
                <a:gd name="T33" fmla="*/ 55 h 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6" h="55">
                  <a:moveTo>
                    <a:pt x="0" y="27"/>
                  </a:moveTo>
                  <a:cubicBezTo>
                    <a:pt x="0" y="43"/>
                    <a:pt x="12" y="55"/>
                    <a:pt x="28" y="55"/>
                  </a:cubicBezTo>
                  <a:cubicBezTo>
                    <a:pt x="43" y="55"/>
                    <a:pt x="56" y="43"/>
                    <a:pt x="56" y="27"/>
                  </a:cubicBezTo>
                  <a:cubicBezTo>
                    <a:pt x="56" y="12"/>
                    <a:pt x="43" y="0"/>
                    <a:pt x="28" y="0"/>
                  </a:cubicBezTo>
                  <a:cubicBezTo>
                    <a:pt x="12" y="0"/>
                    <a:pt x="0" y="12"/>
                    <a:pt x="0" y="27"/>
                  </a:cubicBezTo>
                  <a:close/>
                  <a:moveTo>
                    <a:pt x="9" y="27"/>
                  </a:moveTo>
                  <a:cubicBezTo>
                    <a:pt x="9" y="17"/>
                    <a:pt x="17" y="8"/>
                    <a:pt x="28" y="8"/>
                  </a:cubicBezTo>
                  <a:cubicBezTo>
                    <a:pt x="38" y="8"/>
                    <a:pt x="47" y="17"/>
                    <a:pt x="47" y="27"/>
                  </a:cubicBezTo>
                  <a:cubicBezTo>
                    <a:pt x="47" y="38"/>
                    <a:pt x="38" y="47"/>
                    <a:pt x="28" y="47"/>
                  </a:cubicBezTo>
                  <a:cubicBezTo>
                    <a:pt x="17" y="47"/>
                    <a:pt x="9" y="38"/>
                    <a:pt x="9" y="2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 name="Rectangle 13"/>
            <p:cNvSpPr>
              <a:spLocks noChangeArrowheads="1"/>
            </p:cNvSpPr>
            <p:nvPr/>
          </p:nvSpPr>
          <p:spPr bwMode="auto">
            <a:xfrm>
              <a:off x="131763" y="361950"/>
              <a:ext cx="184150" cy="3651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itchFamily="34" charset="0"/>
                <a:sym typeface="宋体" panose="02010600030101010101" pitchFamily="2" charset="-122"/>
              </a:endParaRPr>
            </a:p>
          </p:txBody>
        </p:sp>
        <p:sp>
          <p:nvSpPr>
            <p:cNvPr id="24" name="Freeform 14"/>
            <p:cNvSpPr>
              <a:spLocks noChangeArrowheads="1"/>
            </p:cNvSpPr>
            <p:nvPr/>
          </p:nvSpPr>
          <p:spPr bwMode="auto">
            <a:xfrm>
              <a:off x="131763" y="428625"/>
              <a:ext cx="184150" cy="38100"/>
            </a:xfrm>
            <a:custGeom>
              <a:avLst/>
              <a:gdLst>
                <a:gd name="T0" fmla="*/ 7516 w 49"/>
                <a:gd name="T1" fmla="*/ 0 h 10"/>
                <a:gd name="T2" fmla="*/ 0 w 49"/>
                <a:gd name="T3" fmla="*/ 7620 h 10"/>
                <a:gd name="T4" fmla="*/ 0 w 49"/>
                <a:gd name="T5" fmla="*/ 34290 h 10"/>
                <a:gd name="T6" fmla="*/ 7516 w 49"/>
                <a:gd name="T7" fmla="*/ 38100 h 10"/>
                <a:gd name="T8" fmla="*/ 176634 w 49"/>
                <a:gd name="T9" fmla="*/ 38100 h 10"/>
                <a:gd name="T10" fmla="*/ 184150 w 49"/>
                <a:gd name="T11" fmla="*/ 34290 h 10"/>
                <a:gd name="T12" fmla="*/ 184150 w 49"/>
                <a:gd name="T13" fmla="*/ 7620 h 10"/>
                <a:gd name="T14" fmla="*/ 176634 w 49"/>
                <a:gd name="T15" fmla="*/ 0 h 10"/>
                <a:gd name="T16" fmla="*/ 7516 w 49"/>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
                <a:gd name="T28" fmla="*/ 0 h 10"/>
                <a:gd name="T29" fmla="*/ 49 w 49"/>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 h="10">
                  <a:moveTo>
                    <a:pt x="2" y="0"/>
                  </a:moveTo>
                  <a:cubicBezTo>
                    <a:pt x="1" y="0"/>
                    <a:pt x="0" y="1"/>
                    <a:pt x="0" y="2"/>
                  </a:cubicBezTo>
                  <a:cubicBezTo>
                    <a:pt x="0" y="9"/>
                    <a:pt x="0" y="9"/>
                    <a:pt x="0" y="9"/>
                  </a:cubicBezTo>
                  <a:cubicBezTo>
                    <a:pt x="0" y="10"/>
                    <a:pt x="1" y="10"/>
                    <a:pt x="2" y="10"/>
                  </a:cubicBezTo>
                  <a:cubicBezTo>
                    <a:pt x="47" y="10"/>
                    <a:pt x="47" y="10"/>
                    <a:pt x="47" y="10"/>
                  </a:cubicBezTo>
                  <a:cubicBezTo>
                    <a:pt x="48" y="10"/>
                    <a:pt x="49" y="10"/>
                    <a:pt x="49" y="9"/>
                  </a:cubicBezTo>
                  <a:cubicBezTo>
                    <a:pt x="49" y="2"/>
                    <a:pt x="49" y="2"/>
                    <a:pt x="49" y="2"/>
                  </a:cubicBezTo>
                  <a:cubicBezTo>
                    <a:pt x="49" y="1"/>
                    <a:pt x="48" y="0"/>
                    <a:pt x="47" y="0"/>
                  </a:cubicBezTo>
                  <a:lnTo>
                    <a:pt x="2"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5" name="Freeform 15"/>
            <p:cNvSpPr>
              <a:spLocks noChangeArrowheads="1"/>
            </p:cNvSpPr>
            <p:nvPr/>
          </p:nvSpPr>
          <p:spPr bwMode="auto">
            <a:xfrm>
              <a:off x="0" y="0"/>
              <a:ext cx="150813" cy="150813"/>
            </a:xfrm>
            <a:custGeom>
              <a:avLst/>
              <a:gdLst>
                <a:gd name="T0" fmla="*/ 120650 w 40"/>
                <a:gd name="T1" fmla="*/ 0 h 40"/>
                <a:gd name="T2" fmla="*/ 0 w 40"/>
                <a:gd name="T3" fmla="*/ 120650 h 40"/>
                <a:gd name="T4" fmla="*/ 0 w 40"/>
                <a:gd name="T5" fmla="*/ 131961 h 40"/>
                <a:gd name="T6" fmla="*/ 18852 w 40"/>
                <a:gd name="T7" fmla="*/ 147043 h 40"/>
                <a:gd name="T8" fmla="*/ 26392 w 40"/>
                <a:gd name="T9" fmla="*/ 150813 h 40"/>
                <a:gd name="T10" fmla="*/ 30163 w 40"/>
                <a:gd name="T11" fmla="*/ 147043 h 40"/>
                <a:gd name="T12" fmla="*/ 150813 w 40"/>
                <a:gd name="T13" fmla="*/ 26392 h 40"/>
                <a:gd name="T14" fmla="*/ 150813 w 40"/>
                <a:gd name="T15" fmla="*/ 22622 h 40"/>
                <a:gd name="T16" fmla="*/ 150813 w 40"/>
                <a:gd name="T17" fmla="*/ 18852 h 40"/>
                <a:gd name="T18" fmla="*/ 131961 w 40"/>
                <a:gd name="T19" fmla="*/ 0 h 40"/>
                <a:gd name="T20" fmla="*/ 120650 w 40"/>
                <a:gd name="T21" fmla="*/ 0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40"/>
                <a:gd name="T35" fmla="*/ 40 w 40"/>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40">
                  <a:moveTo>
                    <a:pt x="32" y="0"/>
                  </a:moveTo>
                  <a:cubicBezTo>
                    <a:pt x="0" y="32"/>
                    <a:pt x="0" y="32"/>
                    <a:pt x="0" y="32"/>
                  </a:cubicBezTo>
                  <a:cubicBezTo>
                    <a:pt x="0" y="33"/>
                    <a:pt x="0" y="34"/>
                    <a:pt x="0" y="35"/>
                  </a:cubicBezTo>
                  <a:cubicBezTo>
                    <a:pt x="5" y="39"/>
                    <a:pt x="5" y="39"/>
                    <a:pt x="5" y="39"/>
                  </a:cubicBezTo>
                  <a:cubicBezTo>
                    <a:pt x="6" y="40"/>
                    <a:pt x="6" y="40"/>
                    <a:pt x="7" y="40"/>
                  </a:cubicBezTo>
                  <a:cubicBezTo>
                    <a:pt x="7" y="40"/>
                    <a:pt x="7" y="40"/>
                    <a:pt x="8" y="39"/>
                  </a:cubicBezTo>
                  <a:cubicBezTo>
                    <a:pt x="40" y="7"/>
                    <a:pt x="40" y="7"/>
                    <a:pt x="40" y="7"/>
                  </a:cubicBezTo>
                  <a:cubicBezTo>
                    <a:pt x="40" y="7"/>
                    <a:pt x="40" y="7"/>
                    <a:pt x="40" y="6"/>
                  </a:cubicBezTo>
                  <a:cubicBezTo>
                    <a:pt x="40" y="6"/>
                    <a:pt x="40" y="5"/>
                    <a:pt x="40" y="5"/>
                  </a:cubicBezTo>
                  <a:cubicBezTo>
                    <a:pt x="35" y="0"/>
                    <a:pt x="35" y="0"/>
                    <a:pt x="35" y="0"/>
                  </a:cubicBezTo>
                  <a:cubicBezTo>
                    <a:pt x="34" y="0"/>
                    <a:pt x="33" y="0"/>
                    <a:pt x="32"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6" name="Freeform 16"/>
            <p:cNvSpPr>
              <a:spLocks noChangeArrowheads="1"/>
            </p:cNvSpPr>
            <p:nvPr/>
          </p:nvSpPr>
          <p:spPr bwMode="auto">
            <a:xfrm>
              <a:off x="49213" y="49213"/>
              <a:ext cx="150813" cy="150813"/>
            </a:xfrm>
            <a:custGeom>
              <a:avLst/>
              <a:gdLst>
                <a:gd name="T0" fmla="*/ 124421 w 40"/>
                <a:gd name="T1" fmla="*/ 0 h 40"/>
                <a:gd name="T2" fmla="*/ 3770 w 40"/>
                <a:gd name="T3" fmla="*/ 120650 h 40"/>
                <a:gd name="T4" fmla="*/ 0 w 40"/>
                <a:gd name="T5" fmla="*/ 128191 h 40"/>
                <a:gd name="T6" fmla="*/ 3770 w 40"/>
                <a:gd name="T7" fmla="*/ 131961 h 40"/>
                <a:gd name="T8" fmla="*/ 18852 w 40"/>
                <a:gd name="T9" fmla="*/ 150813 h 40"/>
                <a:gd name="T10" fmla="*/ 30163 w 40"/>
                <a:gd name="T11" fmla="*/ 150813 h 40"/>
                <a:gd name="T12" fmla="*/ 150813 w 40"/>
                <a:gd name="T13" fmla="*/ 30163 h 40"/>
                <a:gd name="T14" fmla="*/ 150813 w 40"/>
                <a:gd name="T15" fmla="*/ 22622 h 40"/>
                <a:gd name="T16" fmla="*/ 150813 w 40"/>
                <a:gd name="T17" fmla="*/ 18852 h 40"/>
                <a:gd name="T18" fmla="*/ 131961 w 40"/>
                <a:gd name="T19" fmla="*/ 0 h 40"/>
                <a:gd name="T20" fmla="*/ 124421 w 40"/>
                <a:gd name="T21" fmla="*/ 0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40"/>
                <a:gd name="T35" fmla="*/ 40 w 40"/>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40">
                  <a:moveTo>
                    <a:pt x="33" y="0"/>
                  </a:moveTo>
                  <a:cubicBezTo>
                    <a:pt x="1" y="32"/>
                    <a:pt x="1" y="32"/>
                    <a:pt x="1" y="32"/>
                  </a:cubicBezTo>
                  <a:cubicBezTo>
                    <a:pt x="0" y="33"/>
                    <a:pt x="0" y="33"/>
                    <a:pt x="0" y="34"/>
                  </a:cubicBezTo>
                  <a:cubicBezTo>
                    <a:pt x="0" y="34"/>
                    <a:pt x="0" y="34"/>
                    <a:pt x="1" y="35"/>
                  </a:cubicBezTo>
                  <a:cubicBezTo>
                    <a:pt x="5" y="40"/>
                    <a:pt x="5" y="40"/>
                    <a:pt x="5" y="40"/>
                  </a:cubicBezTo>
                  <a:cubicBezTo>
                    <a:pt x="6" y="40"/>
                    <a:pt x="7" y="40"/>
                    <a:pt x="8" y="40"/>
                  </a:cubicBezTo>
                  <a:cubicBezTo>
                    <a:pt x="40" y="8"/>
                    <a:pt x="40" y="8"/>
                    <a:pt x="40" y="8"/>
                  </a:cubicBezTo>
                  <a:cubicBezTo>
                    <a:pt x="40" y="7"/>
                    <a:pt x="40" y="7"/>
                    <a:pt x="40" y="6"/>
                  </a:cubicBezTo>
                  <a:cubicBezTo>
                    <a:pt x="40" y="6"/>
                    <a:pt x="40" y="6"/>
                    <a:pt x="40" y="5"/>
                  </a:cubicBezTo>
                  <a:cubicBezTo>
                    <a:pt x="35" y="0"/>
                    <a:pt x="35" y="0"/>
                    <a:pt x="35" y="0"/>
                  </a:cubicBezTo>
                  <a:cubicBezTo>
                    <a:pt x="34" y="0"/>
                    <a:pt x="33" y="0"/>
                    <a:pt x="33"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7" name="Freeform 17"/>
            <p:cNvSpPr>
              <a:spLocks noChangeArrowheads="1"/>
            </p:cNvSpPr>
            <p:nvPr/>
          </p:nvSpPr>
          <p:spPr bwMode="auto">
            <a:xfrm>
              <a:off x="247650" y="0"/>
              <a:ext cx="203200" cy="200025"/>
            </a:xfrm>
            <a:custGeom>
              <a:avLst/>
              <a:gdLst>
                <a:gd name="T0" fmla="*/ 75259 w 54"/>
                <a:gd name="T1" fmla="*/ 0 h 53"/>
                <a:gd name="T2" fmla="*/ 71496 w 54"/>
                <a:gd name="T3" fmla="*/ 0 h 53"/>
                <a:gd name="T4" fmla="*/ 3763 w 54"/>
                <a:gd name="T5" fmla="*/ 67933 h 53"/>
                <a:gd name="T6" fmla="*/ 0 w 54"/>
                <a:gd name="T7" fmla="*/ 71707 h 53"/>
                <a:gd name="T8" fmla="*/ 0 w 54"/>
                <a:gd name="T9" fmla="*/ 71707 h 53"/>
                <a:gd name="T10" fmla="*/ 3763 w 54"/>
                <a:gd name="T11" fmla="*/ 79255 h 53"/>
                <a:gd name="T12" fmla="*/ 124178 w 54"/>
                <a:gd name="T13" fmla="*/ 200025 h 53"/>
                <a:gd name="T14" fmla="*/ 131704 w 54"/>
                <a:gd name="T15" fmla="*/ 200025 h 53"/>
                <a:gd name="T16" fmla="*/ 199437 w 54"/>
                <a:gd name="T17" fmla="*/ 132092 h 53"/>
                <a:gd name="T18" fmla="*/ 199437 w 54"/>
                <a:gd name="T19" fmla="*/ 120770 h 53"/>
                <a:gd name="T20" fmla="*/ 79022 w 54"/>
                <a:gd name="T21" fmla="*/ 0 h 53"/>
                <a:gd name="T22" fmla="*/ 75259 w 54"/>
                <a:gd name="T23" fmla="*/ 0 h 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4"/>
                <a:gd name="T37" fmla="*/ 0 h 53"/>
                <a:gd name="T38" fmla="*/ 54 w 54"/>
                <a:gd name="T39" fmla="*/ 53 h 5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4" h="53">
                  <a:moveTo>
                    <a:pt x="20" y="0"/>
                  </a:moveTo>
                  <a:cubicBezTo>
                    <a:pt x="19" y="0"/>
                    <a:pt x="19" y="0"/>
                    <a:pt x="19" y="0"/>
                  </a:cubicBezTo>
                  <a:cubicBezTo>
                    <a:pt x="1" y="18"/>
                    <a:pt x="1" y="18"/>
                    <a:pt x="1" y="18"/>
                  </a:cubicBezTo>
                  <a:cubicBezTo>
                    <a:pt x="0" y="19"/>
                    <a:pt x="0" y="19"/>
                    <a:pt x="0" y="19"/>
                  </a:cubicBezTo>
                  <a:cubicBezTo>
                    <a:pt x="0" y="19"/>
                    <a:pt x="0" y="19"/>
                    <a:pt x="0" y="19"/>
                  </a:cubicBezTo>
                  <a:cubicBezTo>
                    <a:pt x="0" y="20"/>
                    <a:pt x="0" y="20"/>
                    <a:pt x="1" y="21"/>
                  </a:cubicBezTo>
                  <a:cubicBezTo>
                    <a:pt x="33" y="53"/>
                    <a:pt x="33" y="53"/>
                    <a:pt x="33" y="53"/>
                  </a:cubicBezTo>
                  <a:cubicBezTo>
                    <a:pt x="33" y="53"/>
                    <a:pt x="34" y="53"/>
                    <a:pt x="35" y="53"/>
                  </a:cubicBezTo>
                  <a:cubicBezTo>
                    <a:pt x="53" y="35"/>
                    <a:pt x="53" y="35"/>
                    <a:pt x="53" y="35"/>
                  </a:cubicBezTo>
                  <a:cubicBezTo>
                    <a:pt x="54" y="34"/>
                    <a:pt x="54" y="33"/>
                    <a:pt x="53" y="32"/>
                  </a:cubicBezTo>
                  <a:cubicBezTo>
                    <a:pt x="21" y="0"/>
                    <a:pt x="21" y="0"/>
                    <a:pt x="21" y="0"/>
                  </a:cubicBezTo>
                  <a:cubicBezTo>
                    <a:pt x="21" y="0"/>
                    <a:pt x="20" y="0"/>
                    <a:pt x="20"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28" name="文本框 118"/>
          <p:cNvSpPr>
            <a:spLocks noChangeArrowheads="1"/>
          </p:cNvSpPr>
          <p:nvPr/>
        </p:nvSpPr>
        <p:spPr bwMode="auto">
          <a:xfrm>
            <a:off x="5112336" y="1366560"/>
            <a:ext cx="19800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rgbClr val="F83739"/>
                </a:solidFill>
                <a:latin typeface="微软雅黑" panose="020B0503020204020204" pitchFamily="82" charset="2"/>
                <a:ea typeface="微软雅黑" panose="020B0503020204020204" pitchFamily="82" charset="2"/>
                <a:sym typeface="Calibri" pitchFamily="34" charset="0"/>
              </a:rPr>
              <a:t>中国青年志愿者</a:t>
            </a:r>
            <a:endParaRPr lang="zh-CN" altLang="en-US" sz="2000" b="1" dirty="0">
              <a:solidFill>
                <a:srgbClr val="F83739"/>
              </a:solidFill>
              <a:latin typeface="微软雅黑" panose="020B0503020204020204" pitchFamily="82" charset="2"/>
              <a:ea typeface="微软雅黑" panose="020B0503020204020204" pitchFamily="82" charset="2"/>
              <a:sym typeface="宋体" panose="02010600030101010101" pitchFamily="2" charset="-122"/>
            </a:endParaRPr>
          </a:p>
        </p:txBody>
      </p:sp>
      <p:sp>
        <p:nvSpPr>
          <p:cNvPr id="29" name="矩形 119"/>
          <p:cNvSpPr>
            <a:spLocks noChangeArrowheads="1"/>
          </p:cNvSpPr>
          <p:nvPr/>
        </p:nvSpPr>
        <p:spPr bwMode="auto">
          <a:xfrm>
            <a:off x="1384300" y="1712913"/>
            <a:ext cx="9434513"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1450940">
              <a:lnSpc>
                <a:spcPct val="150000"/>
              </a:lnSpc>
              <a:defRPr/>
            </a:pPr>
            <a:r>
              <a:rPr lang="zh-CN" altLang="en-US" sz="1400" dirty="0">
                <a:solidFill>
                  <a:schemeClr val="tx1">
                    <a:lumMod val="65000"/>
                    <a:lumOff val="35000"/>
                  </a:schemeClr>
                </a:solidFill>
                <a:latin typeface="微软雅黑" panose="020B0503020204020204" pitchFamily="82" charset="2"/>
                <a:ea typeface="微软雅黑" panose="020B0503020204020204" pitchFamily="82" charset="2"/>
              </a:rPr>
              <a:t>青年志愿服务，推动社会主义精神文明建设，促进社会主义市场经济体制的建立和完善，提高青年整体素质，为经济社会的协调发展和全面进步做出贡献。</a:t>
            </a:r>
            <a:endParaRPr lang="en-US" altLang="zh-CN" sz="1400" dirty="0">
              <a:solidFill>
                <a:schemeClr val="tx1">
                  <a:lumMod val="65000"/>
                  <a:lumOff val="35000"/>
                </a:schemeClr>
              </a:solidFill>
              <a:latin typeface="微软雅黑" panose="020B0503020204020204" pitchFamily="82" charset="2"/>
              <a:ea typeface="微软雅黑" panose="020B0503020204020204" pitchFamily="82" charset="2"/>
              <a:cs typeface="Arial" pitchFamily="34" charset="0"/>
            </a:endParaRPr>
          </a:p>
        </p:txBody>
      </p:sp>
      <p:sp>
        <p:nvSpPr>
          <p:cNvPr id="31" name="文本框 117"/>
          <p:cNvSpPr>
            <a:spLocks noChangeArrowheads="1"/>
          </p:cNvSpPr>
          <p:nvPr/>
        </p:nvSpPr>
        <p:spPr bwMode="auto">
          <a:xfrm>
            <a:off x="2239615" y="4485448"/>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tx1">
                    <a:lumMod val="65000"/>
                    <a:lumOff val="35000"/>
                  </a:schemeClr>
                </a:solidFill>
                <a:latin typeface="微软雅黑" panose="020B0503020204020204" pitchFamily="82" charset="2"/>
                <a:ea typeface="微软雅黑" panose="020B0503020204020204" pitchFamily="82" charset="2"/>
                <a:sym typeface="宋体" panose="02010600030101010101" pitchFamily="2" charset="-122"/>
              </a:rPr>
              <a:t>点击添加标题</a:t>
            </a:r>
          </a:p>
        </p:txBody>
      </p:sp>
      <p:sp>
        <p:nvSpPr>
          <p:cNvPr id="32" name="矩形 121"/>
          <p:cNvSpPr>
            <a:spLocks noChangeArrowheads="1"/>
          </p:cNvSpPr>
          <p:nvPr/>
        </p:nvSpPr>
        <p:spPr bwMode="auto">
          <a:xfrm>
            <a:off x="1406525" y="4827086"/>
            <a:ext cx="2803525" cy="1346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400" dirty="0">
                <a:solidFill>
                  <a:schemeClr val="tx1">
                    <a:lumMod val="65000"/>
                    <a:lumOff val="35000"/>
                  </a:schemeClr>
                </a:solidFill>
                <a:latin typeface="微软雅黑" panose="020B0503020204020204" pitchFamily="82" charset="2"/>
                <a:ea typeface="微软雅黑" panose="020B0503020204020204" pitchFamily="82" charset="2"/>
                <a:cs typeface="Calibri" pitchFamily="34" charset="0"/>
                <a:sym typeface="Calibri" pitchFamily="34" charset="0"/>
              </a:rPr>
              <a:t>青少年在实践中经受锻炼、完善自己的新课堂，是共青团服从服务于全党全国工作大局、发挥助手和后备军作用的新途径。</a:t>
            </a:r>
          </a:p>
        </p:txBody>
      </p:sp>
      <p:sp>
        <p:nvSpPr>
          <p:cNvPr id="34" name="文本框 124"/>
          <p:cNvSpPr>
            <a:spLocks noChangeArrowheads="1"/>
          </p:cNvSpPr>
          <p:nvPr/>
        </p:nvSpPr>
        <p:spPr bwMode="auto">
          <a:xfrm>
            <a:off x="5527328" y="4485448"/>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tx1">
                    <a:lumMod val="65000"/>
                    <a:lumOff val="35000"/>
                  </a:schemeClr>
                </a:solidFill>
                <a:latin typeface="微软雅黑" panose="020B0503020204020204" pitchFamily="82" charset="2"/>
                <a:ea typeface="微软雅黑" panose="020B0503020204020204" pitchFamily="82" charset="2"/>
                <a:sym typeface="宋体" panose="02010600030101010101" pitchFamily="2" charset="-122"/>
              </a:rPr>
              <a:t>点击添加标题</a:t>
            </a:r>
          </a:p>
        </p:txBody>
      </p:sp>
      <p:sp>
        <p:nvSpPr>
          <p:cNvPr id="35" name="矩形 125"/>
          <p:cNvSpPr>
            <a:spLocks noChangeArrowheads="1"/>
          </p:cNvSpPr>
          <p:nvPr/>
        </p:nvSpPr>
        <p:spPr bwMode="auto">
          <a:xfrm>
            <a:off x="4695825" y="4827086"/>
            <a:ext cx="2803525" cy="1346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400" dirty="0">
                <a:solidFill>
                  <a:schemeClr val="tx1">
                    <a:lumMod val="65000"/>
                    <a:lumOff val="35000"/>
                  </a:schemeClr>
                </a:solidFill>
                <a:latin typeface="微软雅黑" panose="020B0503020204020204" pitchFamily="82" charset="2"/>
                <a:ea typeface="微软雅黑" panose="020B0503020204020204" pitchFamily="82" charset="2"/>
                <a:cs typeface="Calibri" pitchFamily="34" charset="0"/>
                <a:sym typeface="Calibri" pitchFamily="34" charset="0"/>
              </a:rPr>
              <a:t>青少年在实践中经受锻炼、完善自己的新课堂，是共青团服从服务于全党全国工作大局、发挥助手和后备军作用的新途径。</a:t>
            </a:r>
          </a:p>
        </p:txBody>
      </p:sp>
      <p:sp>
        <p:nvSpPr>
          <p:cNvPr id="37" name="文本框 127"/>
          <p:cNvSpPr>
            <a:spLocks noChangeArrowheads="1"/>
          </p:cNvSpPr>
          <p:nvPr/>
        </p:nvSpPr>
        <p:spPr bwMode="auto">
          <a:xfrm>
            <a:off x="8780006" y="4485448"/>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tx1">
                    <a:lumMod val="65000"/>
                    <a:lumOff val="35000"/>
                  </a:schemeClr>
                </a:solidFill>
                <a:latin typeface="微软雅黑" panose="020B0503020204020204" pitchFamily="82" charset="2"/>
                <a:ea typeface="微软雅黑" panose="020B0503020204020204" pitchFamily="82" charset="2"/>
                <a:sym typeface="宋体" panose="02010600030101010101" pitchFamily="2" charset="-122"/>
              </a:rPr>
              <a:t>点击添加标题</a:t>
            </a:r>
          </a:p>
        </p:txBody>
      </p:sp>
      <p:sp>
        <p:nvSpPr>
          <p:cNvPr id="38" name="矩形 128"/>
          <p:cNvSpPr>
            <a:spLocks noChangeArrowheads="1"/>
          </p:cNvSpPr>
          <p:nvPr/>
        </p:nvSpPr>
        <p:spPr bwMode="auto">
          <a:xfrm>
            <a:off x="7983538" y="4827086"/>
            <a:ext cx="2803525" cy="1346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400" dirty="0">
                <a:solidFill>
                  <a:schemeClr val="tx1">
                    <a:lumMod val="65000"/>
                    <a:lumOff val="35000"/>
                  </a:schemeClr>
                </a:solidFill>
                <a:latin typeface="微软雅黑" panose="020B0503020204020204" pitchFamily="82" charset="2"/>
                <a:ea typeface="微软雅黑" panose="020B0503020204020204" pitchFamily="82" charset="2"/>
                <a:cs typeface="Calibri" pitchFamily="34" charset="0"/>
                <a:sym typeface="Calibri" pitchFamily="34" charset="0"/>
              </a:rPr>
              <a:t>青少年在实践中经受锻炼、完善自己的新课堂，是共青团服从服务于全党全国工作大局、发挥助手和后备军作用的新途径。</a:t>
            </a:r>
          </a:p>
        </p:txBody>
      </p:sp>
      <p:sp>
        <p:nvSpPr>
          <p:cNvPr id="39" name="矩形 38"/>
          <p:cNvSpPr/>
          <p:nvPr/>
        </p:nvSpPr>
        <p:spPr>
          <a:xfrm>
            <a:off x="9368106" y="2853377"/>
            <a:ext cx="1440767" cy="144076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矩形 39"/>
          <p:cNvSpPr/>
          <p:nvPr/>
        </p:nvSpPr>
        <p:spPr>
          <a:xfrm>
            <a:off x="2824843" y="2853377"/>
            <a:ext cx="1440767" cy="1440767"/>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6089629" y="2839283"/>
            <a:ext cx="1440767" cy="1440767"/>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247973" y="341556"/>
            <a:ext cx="108488" cy="325464"/>
          </a:xfrm>
          <a:prstGeom prst="rect">
            <a:avLst/>
          </a:prstGeom>
          <a:solidFill>
            <a:srgbClr val="F83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47"/>
          <p:cNvSpPr>
            <a:spLocks noChangeArrowheads="1"/>
          </p:cNvSpPr>
          <p:nvPr/>
        </p:nvSpPr>
        <p:spPr bwMode="auto">
          <a:xfrm>
            <a:off x="373639" y="247971"/>
            <a:ext cx="226107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rPr>
              <a:t>点击添加文字内容</a:t>
            </a:r>
            <a:endParaRPr lang="en-US" altLang="zh-CN" sz="2000" b="1" dirty="0">
              <a:solidFill>
                <a:srgbClr val="0C0C0C"/>
              </a:solidFill>
              <a:latin typeface="微软雅黑" panose="020B0503020204020204" pitchFamily="82" charset="2"/>
              <a:ea typeface="微软雅黑" panose="020B0503020204020204" pitchFamily="82" charset="2"/>
              <a:sym typeface="微软雅黑" panose="020B0503020204020204" pitchFamily="82" charset="2"/>
            </a:endParaRPr>
          </a:p>
        </p:txBody>
      </p:sp>
    </p:spTree>
    <p:extLst>
      <p:ext uri="{BB962C8B-B14F-4D97-AF65-F5344CB8AC3E}">
        <p14:creationId xmlns:p14="http://schemas.microsoft.com/office/powerpoint/2010/main" val="1449693616"/>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1000"/>
                                        <p:tgtEl>
                                          <p:spTgt spid="29"/>
                                        </p:tgtEl>
                                      </p:cBhvr>
                                    </p:animEffect>
                                    <p:anim calcmode="lin" valueType="num">
                                      <p:cBhvr>
                                        <p:cTn id="12" dur="1000" fill="hold"/>
                                        <p:tgtEl>
                                          <p:spTgt spid="29"/>
                                        </p:tgtEl>
                                        <p:attrNameLst>
                                          <p:attrName>ppt_x</p:attrName>
                                        </p:attrNameLst>
                                      </p:cBhvr>
                                      <p:tavLst>
                                        <p:tav tm="0">
                                          <p:val>
                                            <p:strVal val="#ppt_x"/>
                                          </p:val>
                                        </p:tav>
                                        <p:tav tm="100000">
                                          <p:val>
                                            <p:strVal val="#ppt_x"/>
                                          </p:val>
                                        </p:tav>
                                      </p:tavLst>
                                    </p:anim>
                                    <p:anim calcmode="lin" valueType="num">
                                      <p:cBhvr>
                                        <p:cTn id="13" dur="1000" fill="hold"/>
                                        <p:tgtEl>
                                          <p:spTgt spid="2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right)">
                                      <p:cBhvr>
                                        <p:cTn id="17" dur="500"/>
                                        <p:tgtEl>
                                          <p:spTgt spid="4"/>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wipe(left)">
                                      <p:cBhvr>
                                        <p:cTn id="20" dur="500"/>
                                        <p:tgtEl>
                                          <p:spTgt spid="40"/>
                                        </p:tgtEl>
                                      </p:cBhvr>
                                    </p:animEffect>
                                  </p:childTnLst>
                                </p:cTn>
                              </p:par>
                            </p:childTnLst>
                          </p:cTn>
                        </p:par>
                        <p:par>
                          <p:cTn id="21" fill="hold">
                            <p:stCondLst>
                              <p:cond delay="2000"/>
                            </p:stCondLst>
                            <p:childTnLst>
                              <p:par>
                                <p:cTn id="22" presetID="16" presetClass="entr" presetSubtype="21"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barn(inVertical)">
                                      <p:cBhvr>
                                        <p:cTn id="24" dur="500"/>
                                        <p:tgtEl>
                                          <p:spTgt spid="31"/>
                                        </p:tgtEl>
                                      </p:cBhvr>
                                    </p:animEffect>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1000"/>
                                        <p:tgtEl>
                                          <p:spTgt spid="32"/>
                                        </p:tgtEl>
                                      </p:cBhvr>
                                    </p:animEffect>
                                    <p:anim calcmode="lin" valueType="num">
                                      <p:cBhvr>
                                        <p:cTn id="29" dur="1000" fill="hold"/>
                                        <p:tgtEl>
                                          <p:spTgt spid="32"/>
                                        </p:tgtEl>
                                        <p:attrNameLst>
                                          <p:attrName>ppt_x</p:attrName>
                                        </p:attrNameLst>
                                      </p:cBhvr>
                                      <p:tavLst>
                                        <p:tav tm="0">
                                          <p:val>
                                            <p:strVal val="#ppt_x"/>
                                          </p:val>
                                        </p:tav>
                                        <p:tav tm="100000">
                                          <p:val>
                                            <p:strVal val="#ppt_x"/>
                                          </p:val>
                                        </p:tav>
                                      </p:tavLst>
                                    </p:anim>
                                    <p:anim calcmode="lin" valueType="num">
                                      <p:cBhvr>
                                        <p:cTn id="30" dur="1000" fill="hold"/>
                                        <p:tgtEl>
                                          <p:spTgt spid="32"/>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22" presetClass="entr" presetSubtype="2"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right)">
                                      <p:cBhvr>
                                        <p:cTn id="34" dur="500"/>
                                        <p:tgtEl>
                                          <p:spTgt spid="13"/>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wipe(left)">
                                      <p:cBhvr>
                                        <p:cTn id="37" dur="500"/>
                                        <p:tgtEl>
                                          <p:spTgt spid="41"/>
                                        </p:tgtEl>
                                      </p:cBhvr>
                                    </p:animEffect>
                                  </p:childTnLst>
                                </p:cTn>
                              </p:par>
                            </p:childTnLst>
                          </p:cTn>
                        </p:par>
                        <p:par>
                          <p:cTn id="38" fill="hold">
                            <p:stCondLst>
                              <p:cond delay="4000"/>
                            </p:stCondLst>
                            <p:childTnLst>
                              <p:par>
                                <p:cTn id="39" presetID="16" presetClass="entr" presetSubtype="21"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barn(inVertical)">
                                      <p:cBhvr>
                                        <p:cTn id="41" dur="500"/>
                                        <p:tgtEl>
                                          <p:spTgt spid="34"/>
                                        </p:tgtEl>
                                      </p:cBhvr>
                                    </p:animEffect>
                                  </p:childTnLst>
                                </p:cTn>
                              </p:par>
                            </p:childTnLst>
                          </p:cTn>
                        </p:par>
                        <p:par>
                          <p:cTn id="42" fill="hold">
                            <p:stCondLst>
                              <p:cond delay="4500"/>
                            </p:stCondLst>
                            <p:childTnLst>
                              <p:par>
                                <p:cTn id="43" presetID="42" presetClass="entr" presetSubtype="0"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1000"/>
                                        <p:tgtEl>
                                          <p:spTgt spid="35"/>
                                        </p:tgtEl>
                                      </p:cBhvr>
                                    </p:animEffect>
                                    <p:anim calcmode="lin" valueType="num">
                                      <p:cBhvr>
                                        <p:cTn id="46" dur="1000" fill="hold"/>
                                        <p:tgtEl>
                                          <p:spTgt spid="35"/>
                                        </p:tgtEl>
                                        <p:attrNameLst>
                                          <p:attrName>ppt_x</p:attrName>
                                        </p:attrNameLst>
                                      </p:cBhvr>
                                      <p:tavLst>
                                        <p:tav tm="0">
                                          <p:val>
                                            <p:strVal val="#ppt_x"/>
                                          </p:val>
                                        </p:tav>
                                        <p:tav tm="100000">
                                          <p:val>
                                            <p:strVal val="#ppt_x"/>
                                          </p:val>
                                        </p:tav>
                                      </p:tavLst>
                                    </p:anim>
                                    <p:anim calcmode="lin" valueType="num">
                                      <p:cBhvr>
                                        <p:cTn id="47" dur="1000" fill="hold"/>
                                        <p:tgtEl>
                                          <p:spTgt spid="35"/>
                                        </p:tgtEl>
                                        <p:attrNameLst>
                                          <p:attrName>ppt_y</p:attrName>
                                        </p:attrNameLst>
                                      </p:cBhvr>
                                      <p:tavLst>
                                        <p:tav tm="0">
                                          <p:val>
                                            <p:strVal val="#ppt_y+.1"/>
                                          </p:val>
                                        </p:tav>
                                        <p:tav tm="100000">
                                          <p:val>
                                            <p:strVal val="#ppt_y"/>
                                          </p:val>
                                        </p:tav>
                                      </p:tavLst>
                                    </p:anim>
                                  </p:childTnLst>
                                </p:cTn>
                              </p:par>
                            </p:childTnLst>
                          </p:cTn>
                        </p:par>
                        <p:par>
                          <p:cTn id="48" fill="hold">
                            <p:stCondLst>
                              <p:cond delay="5500"/>
                            </p:stCondLst>
                            <p:childTnLst>
                              <p:par>
                                <p:cTn id="49" presetID="22" presetClass="entr" presetSubtype="2"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right)">
                                      <p:cBhvr>
                                        <p:cTn id="51" dur="500"/>
                                        <p:tgtEl>
                                          <p:spTgt spid="20"/>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left)">
                                      <p:cBhvr>
                                        <p:cTn id="54" dur="500"/>
                                        <p:tgtEl>
                                          <p:spTgt spid="39"/>
                                        </p:tgtEl>
                                      </p:cBhvr>
                                    </p:animEffect>
                                  </p:childTnLst>
                                </p:cTn>
                              </p:par>
                            </p:childTnLst>
                          </p:cTn>
                        </p:par>
                        <p:par>
                          <p:cTn id="55" fill="hold">
                            <p:stCondLst>
                              <p:cond delay="6000"/>
                            </p:stCondLst>
                            <p:childTnLst>
                              <p:par>
                                <p:cTn id="56" presetID="16" presetClass="entr" presetSubtype="21" fill="hold" grpId="0" nodeType="after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barn(inVertical)">
                                      <p:cBhvr>
                                        <p:cTn id="58" dur="500"/>
                                        <p:tgtEl>
                                          <p:spTgt spid="37"/>
                                        </p:tgtEl>
                                      </p:cBhvr>
                                    </p:animEffect>
                                  </p:childTnLst>
                                </p:cTn>
                              </p:par>
                            </p:childTnLst>
                          </p:cTn>
                        </p:par>
                        <p:par>
                          <p:cTn id="59" fill="hold">
                            <p:stCondLst>
                              <p:cond delay="6500"/>
                            </p:stCondLst>
                            <p:childTnLst>
                              <p:par>
                                <p:cTn id="60" presetID="42" presetClass="entr" presetSubtype="0"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1000"/>
                                        <p:tgtEl>
                                          <p:spTgt spid="38"/>
                                        </p:tgtEl>
                                      </p:cBhvr>
                                    </p:animEffect>
                                    <p:anim calcmode="lin" valueType="num">
                                      <p:cBhvr>
                                        <p:cTn id="63" dur="1000" fill="hold"/>
                                        <p:tgtEl>
                                          <p:spTgt spid="38"/>
                                        </p:tgtEl>
                                        <p:attrNameLst>
                                          <p:attrName>ppt_x</p:attrName>
                                        </p:attrNameLst>
                                      </p:cBhvr>
                                      <p:tavLst>
                                        <p:tav tm="0">
                                          <p:val>
                                            <p:strVal val="#ppt_x"/>
                                          </p:val>
                                        </p:tav>
                                        <p:tav tm="100000">
                                          <p:val>
                                            <p:strVal val="#ppt_x"/>
                                          </p:val>
                                        </p:tav>
                                      </p:tavLst>
                                    </p:anim>
                                    <p:anim calcmode="lin" valueType="num">
                                      <p:cBhvr>
                                        <p:cTn id="64"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8" grpId="0"/>
      <p:bldP spid="29" grpId="0"/>
      <p:bldP spid="31" grpId="0"/>
      <p:bldP spid="32" grpId="0"/>
      <p:bldP spid="34" grpId="0"/>
      <p:bldP spid="35" grpId="0"/>
      <p:bldP spid="37" grpId="0"/>
      <p:bldP spid="38" grpId="0"/>
      <p:bldP spid="39" grpId="0" animBg="1"/>
      <p:bldP spid="40" grpId="0" animBg="1"/>
      <p:bldP spid="4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67512" y="813497"/>
            <a:ext cx="1385823" cy="1325174"/>
          </a:xfrm>
          <a:prstGeom prst="rect">
            <a:avLst/>
          </a:prstGeom>
        </p:spPr>
      </p:pic>
      <p:sp>
        <p:nvSpPr>
          <p:cNvPr id="6" name="文本框 5"/>
          <p:cNvSpPr txBox="1"/>
          <p:nvPr/>
        </p:nvSpPr>
        <p:spPr>
          <a:xfrm>
            <a:off x="4221431" y="2138671"/>
            <a:ext cx="3877985" cy="830997"/>
          </a:xfrm>
          <a:prstGeom prst="rect">
            <a:avLst/>
          </a:prstGeom>
          <a:noFill/>
        </p:spPr>
        <p:txBody>
          <a:bodyPr wrap="none" rtlCol="0">
            <a:spAutoFit/>
          </a:bodyPr>
          <a:lstStyle>
            <a:defPPr>
              <a:defRPr lang="zh-CN"/>
            </a:defPPr>
            <a:lvl1pPr>
              <a:defRPr sz="4800" b="1">
                <a:gradFill>
                  <a:gsLst>
                    <a:gs pos="0">
                      <a:srgbClr val="FF0000"/>
                    </a:gs>
                    <a:gs pos="97500">
                      <a:srgbClr val="002060"/>
                    </a:gs>
                    <a:gs pos="64000">
                      <a:srgbClr val="7030A0"/>
                    </a:gs>
                  </a:gsLst>
                  <a:lin ang="10800000" scaled="0"/>
                </a:gradFill>
                <a:latin typeface="微软雅黑" panose="020B0503020204020204" pitchFamily="82" charset="2"/>
                <a:ea typeface="微软雅黑" panose="020B0503020204020204" pitchFamily="82" charset="2"/>
              </a:defRPr>
            </a:lvl1pPr>
          </a:lstStyle>
          <a:p>
            <a:r>
              <a:rPr lang="zh-CN" altLang="en-US" dirty="0">
                <a:gradFill>
                  <a:gsLst>
                    <a:gs pos="100000">
                      <a:srgbClr val="FF0000"/>
                    </a:gs>
                    <a:gs pos="40000">
                      <a:srgbClr val="00B050"/>
                    </a:gs>
                    <a:gs pos="74000">
                      <a:srgbClr val="FFC000"/>
                    </a:gs>
                  </a:gsLst>
                  <a:lin ang="10800000" scaled="0"/>
                </a:gradFill>
              </a:rPr>
              <a:t>感谢您的参与</a:t>
            </a:r>
          </a:p>
        </p:txBody>
      </p:sp>
      <p:sp>
        <p:nvSpPr>
          <p:cNvPr id="7" name="文本框 6"/>
          <p:cNvSpPr txBox="1"/>
          <p:nvPr/>
        </p:nvSpPr>
        <p:spPr>
          <a:xfrm>
            <a:off x="2898953" y="2899037"/>
            <a:ext cx="6522940" cy="830997"/>
          </a:xfrm>
          <a:prstGeom prst="rect">
            <a:avLst/>
          </a:prstGeom>
          <a:noFill/>
        </p:spPr>
        <p:txBody>
          <a:bodyPr wrap="none" rtlCol="0">
            <a:spAutoFit/>
          </a:bodyPr>
          <a:lstStyle/>
          <a:p>
            <a:r>
              <a:rPr lang="zh-CN" altLang="en-US" sz="4800" b="1" dirty="0">
                <a:gradFill>
                  <a:gsLst>
                    <a:gs pos="0">
                      <a:srgbClr val="FF0000"/>
                    </a:gs>
                    <a:gs pos="97500">
                      <a:srgbClr val="002060"/>
                    </a:gs>
                    <a:gs pos="64000">
                      <a:srgbClr val="7030A0"/>
                    </a:gs>
                  </a:gsLst>
                  <a:lin ang="10800000" scaled="0"/>
                </a:gradFill>
                <a:latin typeface="微软雅黑" panose="020B0503020204020204" pitchFamily="82" charset="2"/>
                <a:ea typeface="微软雅黑" panose="020B0503020204020204" pitchFamily="82" charset="2"/>
              </a:rPr>
              <a:t>爱心献社会 真情暖人间</a:t>
            </a:r>
          </a:p>
        </p:txBody>
      </p:sp>
      <p:sp>
        <p:nvSpPr>
          <p:cNvPr id="8" name="文本框 7"/>
          <p:cNvSpPr txBox="1"/>
          <p:nvPr/>
        </p:nvSpPr>
        <p:spPr>
          <a:xfrm>
            <a:off x="4375319" y="3799308"/>
            <a:ext cx="3570208" cy="461665"/>
          </a:xfrm>
          <a:prstGeom prst="rect">
            <a:avLst/>
          </a:prstGeom>
          <a:noFill/>
        </p:spPr>
        <p:txBody>
          <a:bodyPr wrap="none" rtlCol="0">
            <a:spAutoFit/>
          </a:bodyPr>
          <a:lstStyle/>
          <a:p>
            <a:r>
              <a:rPr lang="zh-CN" altLang="en-US" sz="2400" dirty="0">
                <a:gradFill>
                  <a:gsLst>
                    <a:gs pos="100000">
                      <a:srgbClr val="FF0000"/>
                    </a:gs>
                    <a:gs pos="0">
                      <a:srgbClr val="00B050"/>
                    </a:gs>
                    <a:gs pos="64000">
                      <a:srgbClr val="FFC000"/>
                    </a:gs>
                  </a:gsLst>
                  <a:lin ang="10800000" scaled="0"/>
                </a:gradFill>
                <a:latin typeface="微软雅黑" panose="020B0503020204020204" pitchFamily="82" charset="2"/>
                <a:ea typeface="微软雅黑" panose="020B0503020204020204" pitchFamily="82" charset="2"/>
              </a:rPr>
              <a:t>某某单位青年志愿者协会</a:t>
            </a:r>
          </a:p>
        </p:txBody>
      </p:sp>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47181" y="5074470"/>
            <a:ext cx="2258092" cy="1515699"/>
          </a:xfrm>
          <a:prstGeom prst="rect">
            <a:avLst/>
          </a:prstGeom>
        </p:spPr>
      </p:pic>
    </p:spTree>
    <p:extLst>
      <p:ext uri="{BB962C8B-B14F-4D97-AF65-F5344CB8AC3E}">
        <p14:creationId xmlns:p14="http://schemas.microsoft.com/office/powerpoint/2010/main" val="576076682"/>
      </p:ext>
    </p:extLst>
  </p:cSld>
  <p:clrMapOvr>
    <a:masterClrMapping/>
  </p:clrMapOvr>
  <mc:AlternateContent xmlns:mc="http://schemas.openxmlformats.org/markup-compatibility/2006" xmlns:p14="http://schemas.microsoft.com/office/powerpoint/2010/main">
    <mc:Choice Requires="p14">
      <p:transition spd="slow" p14:dur="15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5"/>
                                        </p:tgtEl>
                                      </p:cBhvr>
                                    </p:animEffect>
                                    <p:animScale>
                                      <p:cBhvr>
                                        <p:cTn id="13" dur="250" autoRev="1" fill="hold"/>
                                        <p:tgtEl>
                                          <p:spTgt spid="5"/>
                                        </p:tgtEl>
                                      </p:cBhvr>
                                      <p:by x="105000" y="105000"/>
                                    </p:animScale>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par>
                          <p:cTn id="18" fill="hold">
                            <p:stCondLst>
                              <p:cond delay="1500"/>
                            </p:stCondLst>
                            <p:childTnLst>
                              <p:par>
                                <p:cTn id="19" presetID="47" presetClass="entr" presetSubtype="0" fill="hold" grpId="0" nodeType="afterEffect">
                                  <p:stCondLst>
                                    <p:cond delay="0"/>
                                  </p:stCondLst>
                                  <p:iterate type="lt">
                                    <p:tmPct val="10000"/>
                                  </p:iterate>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3400"/>
                            </p:stCondLst>
                            <p:childTnLst>
                              <p:par>
                                <p:cTn id="25" presetID="42" presetClass="entr" presetSubtype="0" fill="hold" grpId="0" nodeType="afterEffect">
                                  <p:stCondLst>
                                    <p:cond delay="0"/>
                                  </p:stCondLst>
                                  <p:iterate type="lt">
                                    <p:tmPct val="10000"/>
                                  </p:iterate>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fill="hold"/>
                                        <p:tgtEl>
                                          <p:spTgt spid="8"/>
                                        </p:tgtEl>
                                        <p:attrNameLst>
                                          <p:attrName>ppt_x</p:attrName>
                                        </p:attrNameLst>
                                      </p:cBhvr>
                                      <p:tavLst>
                                        <p:tav tm="0">
                                          <p:val>
                                            <p:strVal val="#ppt_x"/>
                                          </p:val>
                                        </p:tav>
                                        <p:tav tm="100000">
                                          <p:val>
                                            <p:strVal val="#ppt_x"/>
                                          </p:val>
                                        </p:tav>
                                      </p:tavLst>
                                    </p:anim>
                                    <p:anim calcmode="lin" valueType="num">
                                      <p:cBhvr>
                                        <p:cTn id="29" dur="500" fill="hold"/>
                                        <p:tgtEl>
                                          <p:spTgt spid="8"/>
                                        </p:tgtEl>
                                        <p:attrNameLst>
                                          <p:attrName>ppt_y</p:attrName>
                                        </p:attrNameLst>
                                      </p:cBhvr>
                                      <p:tavLst>
                                        <p:tav tm="0">
                                          <p:val>
                                            <p:strVal val="#ppt_y+.1"/>
                                          </p:val>
                                        </p:tav>
                                        <p:tav tm="100000">
                                          <p:val>
                                            <p:strVal val="#ppt_y"/>
                                          </p:val>
                                        </p:tav>
                                      </p:tavLst>
                                    </p:anim>
                                  </p:childTnLst>
                                </p:cTn>
                              </p:par>
                            </p:childTnLst>
                          </p:cTn>
                        </p:par>
                        <p:par>
                          <p:cTn id="30" fill="hold">
                            <p:stCondLst>
                              <p:cond delay="440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7"/>
                                        </p:tgtEl>
                                      </p:cBhvr>
                                    </p:animEffect>
                                    <p:animScale>
                                      <p:cBhvr>
                                        <p:cTn id="33" dur="250" autoRev="1" fill="hold"/>
                                        <p:tgtEl>
                                          <p:spTgt spid="7"/>
                                        </p:tgtEl>
                                      </p:cBhvr>
                                      <p:by x="105000" y="105000"/>
                                    </p:animScale>
                                  </p:childTnLst>
                                </p:cTn>
                              </p:par>
                            </p:childTnLst>
                          </p:cTn>
                        </p:par>
                        <p:par>
                          <p:cTn id="34" fill="hold">
                            <p:stCondLst>
                              <p:cond delay="4900"/>
                            </p:stCondLst>
                            <p:childTnLst>
                              <p:par>
                                <p:cTn id="35" presetID="1" presetClass="entr" presetSubtype="0"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0" presetClass="exit" presetSubtype="0" fill="hold" nodeType="withEffect">
                                  <p:stCondLst>
                                    <p:cond delay="0"/>
                                  </p:stCondLst>
                                  <p:childTnLst>
                                    <p:animEffect transition="out" filter="fade">
                                      <p:cBhvr>
                                        <p:cTn id="38" dur="1500"/>
                                        <p:tgtEl>
                                          <p:spTgt spid="9"/>
                                        </p:tgtEl>
                                      </p:cBhvr>
                                    </p:animEffect>
                                    <p:set>
                                      <p:cBhvr>
                                        <p:cTn id="39" dur="1" fill="hold">
                                          <p:stCondLst>
                                            <p:cond delay="1499"/>
                                          </p:stCondLst>
                                        </p:cTn>
                                        <p:tgtEl>
                                          <p:spTgt spid="9"/>
                                        </p:tgtEl>
                                        <p:attrNameLst>
                                          <p:attrName>style.visibility</p:attrName>
                                        </p:attrNameLst>
                                      </p:cBhvr>
                                      <p:to>
                                        <p:strVal val="hidden"/>
                                      </p:to>
                                    </p:set>
                                  </p:childTnLst>
                                </p:cTn>
                              </p:par>
                              <p:par>
                                <p:cTn id="40" presetID="6" presetClass="emph" presetSubtype="0" fill="hold" nodeType="withEffect">
                                  <p:stCondLst>
                                    <p:cond delay="0"/>
                                  </p:stCondLst>
                                  <p:childTnLst>
                                    <p:animScale>
                                      <p:cBhvr>
                                        <p:cTn id="41" dur="1500" fill="hold"/>
                                        <p:tgtEl>
                                          <p:spTgt spid="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7" grpId="1"/>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3511"/>
</p:tagLst>
</file>

<file path=ppt/tags/tag2.xml><?xml version="1.0" encoding="utf-8"?>
<p:tagLst xmlns:a="http://schemas.openxmlformats.org/drawingml/2006/main" xmlns:r="http://schemas.openxmlformats.org/officeDocument/2006/relationships" xmlns:p="http://schemas.openxmlformats.org/presentationml/2006/main">
  <p:tag name="MH" val="20150915183331"/>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0915183331"/>
  <p:tag name="MH_LIBRARY" val="GRAPHIC"/>
  <p:tag name="MH_TYPE" val="Other"/>
  <p:tag name="MH_ORDER" val="3"/>
</p:tagLst>
</file>

<file path=ppt/tags/tag4.xml><?xml version="1.0" encoding="utf-8"?>
<p:tagLst xmlns:a="http://schemas.openxmlformats.org/drawingml/2006/main" xmlns:r="http://schemas.openxmlformats.org/officeDocument/2006/relationships" xmlns:p="http://schemas.openxmlformats.org/presentationml/2006/main">
  <p:tag name="MH" val="20150915183331"/>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0915183331"/>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50915183331"/>
  <p:tag name="MH_LIBRARY" val="GRAPHIC"/>
  <p:tag name="MH_TYPE" val="Other"/>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0915183331"/>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50915183331"/>
  <p:tag name="MH_LIBRARY" val="GRAPHIC"/>
  <p:tag name="MH_TYPE" val="Other"/>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0915183331"/>
  <p:tag name="MH_LIBRARY" val="GRAPHIC"/>
  <p:tag name="MH_TYPE" val="Other"/>
  <p:tag name="MH_ORDER" val="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1670</Words>
  <Application>Microsoft Office PowerPoint</Application>
  <PresentationFormat>宽屏</PresentationFormat>
  <Paragraphs>217</Paragraphs>
  <Slides>27</Slides>
  <Notes>27</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27</vt:i4>
      </vt:variant>
    </vt:vector>
  </HeadingPairs>
  <TitlesOfParts>
    <vt:vector size="40" baseType="lpstr">
      <vt:lpstr>Lato Light</vt:lpstr>
      <vt:lpstr>新細明體</vt:lpstr>
      <vt:lpstr>等线</vt:lpstr>
      <vt:lpstr>等线 Light</vt:lpstr>
      <vt:lpstr>方正大黑简体</vt:lpstr>
      <vt:lpstr>宋体</vt:lpstr>
      <vt:lpstr>微软雅黑</vt:lpstr>
      <vt:lpstr>张海山锐谐体2.0-授权联系：Samtype@QQ.com</vt:lpstr>
      <vt:lpstr>Arial</vt:lpstr>
      <vt:lpstr>Britannic Bold</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3511</dc:title>
  <dc:creator/>
  <cp:lastModifiedBy/>
  <cp:revision>1</cp:revision>
  <dcterms:created xsi:type="dcterms:W3CDTF">2017-03-15T04:03:34Z</dcterms:created>
  <dcterms:modified xsi:type="dcterms:W3CDTF">2019-03-23T06:21:55Z</dcterms:modified>
</cp:coreProperties>
</file>